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4-29T13:33:46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0 0,'0'36'0,"0"73"47,0-72-47,0-1 16,0 36-1,0-35 1,0-1-16,0 0 31,0 1-15,0-1 15,0 0-15,0 0-1,0 1 17,0 35-1,0-35 0,0-1-31,0 0 16,0 0-1,0 1 1,0-1 0,0 0-1,0 1 1,0-1 15,-37-36-15,37 36-1,0 0 17</inkml:trace>
  <inkml:trace contextRef="#ctx0" brushRef="#br0" timeOffset="1679.005">39 254 0,'0'-36'16,"0"0"15,36 72 78,-36 0-93,0 0 0,109 110 46,-109-110-46,36-36-16,-36 36 15,36 0 1,1-36 15,-1 0 16,0 0-16,-36-36-31,37 0 32,-1-37-17,-36 37 1,36 0-1,-36-1 1,0 1-16,0 0 31,0 0-31,36-1 16,1 1 15,-1 0-15,-36-1 15,-73 291 125,73-181-140,0-37 0,0 37-16,0-37 0,0 0 15,0 1 1,0-1-16,0 0 15,0 1 1,0-1 0,0 0-1,0 0 1,0 1 0,0-1 15,0 0-16,0 1 17,0-1-17,0 0 63,37-36-15</inkml:trace>
  <inkml:trace contextRef="#ctx0" brushRef="#br0" timeOffset="2409.857">873 508 0,'-36'0'15,"72"0"95,37 0-95,-37 36 1,0-36 15,1 37-31,-1-37 32,0 0-1</inkml:trace>
  <inkml:trace contextRef="#ctx0" brushRef="#br0" timeOffset="3728.8237">2071 290 0,'-73'0'47,"37"0"-16,0 0-15,-1 0-1,1 0-15,0 0 16,-1 0 15,1 0-31,0 0 32,0 37-17,-1-1 16,37 0 16,37 1-15,-1-37-17,0 36-15,37-36 16,-37 0-1,0 0-15,1 0 16,-1 0-16,0 0 16,0 0-1,1 0 32,-1 0-31,0 36-1,1 0 32,-37 1-31,36-1-16,-36 0 31,0 1-15,0-1 31,0 0-32,-36-36 1,-1 0 0,1 0-1,0 0 1,-1 36-16,1-36 15,0 0 1,0 0 0,-1 0-1,1 0 1,0 0 0,36-36-1,-37 36 1,37-36-1,-36 36 17,36-36-1,0-1 0,36 37-15,1 0-16</inkml:trace>
  <inkml:trace contextRef="#ctx0" brushRef="#br0" timeOffset="5004.2522">2542 726 0,'0'36'16,"37"-36"31,-1 0-16,0 0-31,1 0 16,-1 0-1,0 0-15,0 0 16,1 0 15,-1 0 16</inkml:trace>
  <inkml:trace contextRef="#ctx0" brushRef="#br0" timeOffset="4431.0467">2688 508 0,'-37'0'16,"74"0"109,-1 0-110,0 0-15,0 0 47</inkml:trace>
  <inkml:trace contextRef="#ctx0" brushRef="#br0" timeOffset="6681.5046">3450 182 0,'-37'0'31,"37"36"31,0 0-30,0 0-32,0 1 15,0-1 1,0 0-16,0 1 15,-36-1 1,36 0-16,0 0 16,0 1-1,0-1 17,0 0-17,0 1 16,0-1-15,0 0 15,0 0-31,0 1 32,0-1-17,0 0 16,0 1-15</inkml:trace>
  <inkml:trace contextRef="#ctx0" brushRef="#br0" timeOffset="7918.1721">3413 327 0,'0'-37'46,"37"1"1,-1 36 0,-36-36-47,36 36 16,0-36 15,1 36-15,-1 0-1,0 0 17,1 0-17,-1 36 1,0 0 15,0-36-15,1 36-1,-1-36-15,-36 37 16,36-1 0,-36 0-1,0 1 16,37-37-31,-37 36 16,0 0 0,0 0-1,0 1 1,0-1 0,0 0-16,0 1 31,-37-37-16,37 36 1,-36-36 0,0 0-1,-1 36 1,37 0-16,-36-36 16,-36 37-1,35-37 16,37 36-31,-36-36 16,0 0 0,-1 0-16,1 0 15,0 36 17,0-36-1,-1 0 0,37-36 78,0-37-93</inkml:trace>
  <inkml:trace contextRef="#ctx0" brushRef="#br0" timeOffset="10259.3277">7223 182 0,'0'36'78,"0"0"-47,0 0-15,0 1-16,37-1 31,-37 0-31,0 1 31,0-1-31,0 0 16,0 0 15,0 1 0,0-1-31,0 0 32,0 1 15,0-1 62,0 0-93,0 0-1,0 1 16,0-1 48,36-36-17</inkml:trace>
  <inkml:trace contextRef="#ctx0" brushRef="#br0" timeOffset="11585.0708">7332 182 0,'0'72'109,"36"-72"-109,-36 36 16,37 37-1,-37-37 1,36-36 0,-36 37-16,36-1 15,1 0 17,-1-36-32,0 0 78,-36-36-47,0 0-15,36-1-16,1 1 15,-37 0 1,36-1-1,-36 1 1,0 0 0,36 36-1,-36-36 32,0 72 94,0 0-126,0 0 1,0 1-16,0-1 16,-36-36-16,36 73 15,-36-37 1,36 0-16,0 0 16,0 37-1,0-37 1,0 37-1,0-37 1,0 0-16,0 37 16,0-37-1,0 1 48</inkml:trace>
  <inkml:trace contextRef="#ctx0" brushRef="#br0" timeOffset="12719.7838">7949 690 0,'0'-37'16,"0"1"31,0 0-32,73 36 1,-37 0 0,0 0-16,0 0 15,37 0 1,-37 0-1,1 0-15,-1 0 16,0 0 0,0 0 15</inkml:trace>
  <inkml:trace contextRef="#ctx0" brushRef="#br0" timeOffset="12309.035">8276 290 0,'0'37'110,"-37"-37"-95,37 36-15,-36 37 16,36-1 0,-36-36-1,36 1 1,0-1-1,-37 37-15,37-37 16,0 0 0,0 0-16,0 1 15,-36-1 1,36 0-16,0 1 31</inkml:trace>
  <inkml:trace contextRef="#ctx0" brushRef="#br0" timeOffset="13825.2706">9001 254 0,'0'-36'15,"-36"36"32,0 0-31,-1 0-1,1 0 1,36 36-16,-72-36 16,72 36-1,-37-36-15,37 37 16,-36-1-16,0-36 16,36 36-1,0 1 32,0-1-47,36-36 47,0 0-31,1 0-1,-1 0 1,0 0-16,0 0 31,1 0-15,35 36-1,-72 0 17,37 1-1,-37-1-16,0 0 1,0 1 0,0-1-1,0 0 1,-37-36 0,37 36-1,-36-36 1,0 37-1,-1-37 1,37 36 0,-36-36-1,0 0 17,0 0-32,-1 0 31,1 0-16,36-36 1,-36 36 0,36-37 15</inkml:trace>
  <inkml:trace contextRef="#ctx0" brushRef="#br0" timeOffset="16005.7866">9582 871 0,'0'-36'0,"-36"36"31,36-37 31,36 37-46,0-36 0,37 36-1,-37-36 1,0 36 0,1 0-16,-1 0 15,0 0 1,0 0-1,1 0 1</inkml:trace>
  <inkml:trace contextRef="#ctx0" brushRef="#br0" timeOffset="15614.7576">9618 399 0,'0'37'79,"0"35"-64,0-36 1,0 1-16,0-1 15,36 0 1,-36 1-16,0-1 16,0 0-1,37 0-15,-37 1 16,0-1 0,0 0-1,0 1 1,0-1 31</inkml:trace>
  <inkml:trace contextRef="#ctx0" brushRef="#br0" timeOffset="16889.4307">10308 254 0,'-37'36'15,"1"-36"1,0 37 0,-1-1-1,1-36 1,36 36-16,-36-36 16,0 0 15,36 37 78,36-1-93,0 0-1,-36 0 1,0 1 0,0-1-16,36 0 15,-36 1 1,0 35-16,0-36 16,0 1-1,0-1-15,0 0 16,0 1 15,0-1 0,0 0 1</inkml:trace>
  <inkml:trace contextRef="#ctx0" brushRef="#br0" timeOffset="18024.6139">10199 436 0,'0'-37'47,"0"1"-32,0 0 17,36 36 14,0 0 1,1 0-31,-1 0 0,0 0-1,-36 36-15,36 0 16,37-36-1,-37 0 1,1 37 0,-1-37-16,0 0 15,0 36 1,-36 0-16,37-36 16,-37 36-1,0 1-15,0-1 31,0 0-15,0 1 0,0-1-1,0 0-15,-37 0 16,37 1-16,0 35 16,-36-35-1,36-1-15,0 0 16,-36 0-1,36 1-15,-36-37 16,-1 0 0,37 36-1,-72-36 1,35 0 15,1 0-15,0 0-1,0 0 1,-1 0 0,1 0 62,36-36-78,0-1 31,0 1-15,73 36-16</inkml:trace>
  <inkml:trace contextRef="#ctx0" brushRef="#br0" timeOffset="18887.7075">11251 581 0,'-36'0'0,"-1"0"31,1 0-31,0 36 16,0-36 15,72 0 32,0 0-48,0 0 1,1 0 15,-1 0 1,0 0-17,1 0 1</inkml:trace>
  <inkml:trace contextRef="#ctx0" brushRef="#br0" timeOffset="19480.3528">10961 980 0,'36'0'93,"0"0"-77,1 0 0,-1 0-1,0 0 1,-36-36 0,36 36-16,1-37 15,-1 37 16,0 0 1</inkml:trace>
  <inkml:trace contextRef="#ctx0" brushRef="#br0" timeOffset="20243.5812">11795 544 0,'0'-36'31,"0"0"16,-36 36 31,36 36-78,0 0 16,0 1-1,0-1-15,0 37 32,-36-73-32,36 36 15,0 0 1,0 0 0,-37 1-1,37-1 1,0 0 15,0 1 0,0-1-15</inkml:trace>
  <inkml:trace contextRef="#ctx0" brushRef="#br0" timeOffset="21469.4868">12122 544 0,'0'-36'16,"-36"36"93,36 36-93,0 1 0,-37-1-16,37 0 15,-36 1 1,36-1-1,0 0 1,-36-36 15,36 36-15,0 1 15,0-1-31,36-36 31,0 36 1,1-36-32,-1 0 31,36 37-31,-35-37 16,-1 0 15,0 0-31,1 0 31,-1 0 0,-36-37-15,0 1 15,0 0-31,0-1 16,0 1-1,0 0 1,0 0 15,0-1-15,0 1 15,-36 36-15,36-36-16,-37 36 31,1 0-15,0 0 46,-1 0-46,1 0 15,0 0-15,0 0 15,-1 0 16</inkml:trace>
  <inkml:trace contextRef="#ctx0" brushRef="#br0" timeOffset="22825.6632">12739 544 0,'-37'0'94,"1"0"-79,36 37-15,-36-37 16,36 36-1,-36-36-15,36 36 16,0 1 15,0-1-15,0 0 31,0 0-16,0 1-15,36-1-1,0 0 17,0-36-1,1 37-16,-1-37 17,0 0-17,1 0 1,-1 0 0,0 0 15,-36-37 0,36 1-31,-36 0 16,37-1-1,-37 1 17,0 0-32,0 0 31,0-1-16,0 1 32,0 0-31,-37 36 31,1 0-32,36-37 1,-36 37 15,0 0 1</inkml:trace>
  <inkml:trace contextRef="#ctx0" brushRef="#br0" timeOffset="40646.3179">11541 399 0,'0'37'93,"0"-1"-77,0 0 15,-36-36-15,36 36 15,0 1 0,-36-37 1,36 36-1,36-36 63,0 0-48,1 0-30,-1 0 0,0 0 46,0 0 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4-29T13:34:11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7260 2105 0,'0'36'31,"0"0"0,0 1 0,0-1-15,0 0 0,0 0-1,0 37 1,0-37-1,0 1-15,0 35 16,0 37-16,0-36 16,0-37-1,0 36-15,-37-35 16,37-1 0,0 0 15,0 1 0,0-1 16</inkml:trace>
  <inkml:trace contextRef="#ctx0" brushRef="#br0" timeOffset="1437.0997">7332 2214 0,'0'-37'31,"0"110"63,0-37-79,0 37 1,0-37-1,36 0 1,-36 1-16,0-1 31,37-36 16,-1 0 16,0-73-32,-36 37-15,37 0-1,-37-1-15,36 1 16,-36 0-1,0 0 1,36 36 0,-36-37-1,36 37 17,1 0 61,-37 73-15,0-37-46,-37 0-32,1 1 15,36 35-15,0-35 16,0-1 0,0 36-16,-36-35 15,36-1 1,0 0 15,0 1-15,0-1-1,0 0 1,0 0 0,0 1-1,0-1 1,36-36 15,-36 36-15</inkml:trace>
  <inkml:trace contextRef="#ctx0" brushRef="#br0" timeOffset="2169.612">7949 2359 0,'0'36'94,"0"37"-79,0-37 1,0 0-16,0 73 15,0-73-15,0 1 16,0-1-16,0 36 16,0-35-1,0-1 17,0 0-17,-36 1 1,-1-1-1,37 0 1</inkml:trace>
  <inkml:trace contextRef="#ctx0" brushRef="#br0" timeOffset="2613.5359">7840 2903 0,'0'-36'16,"36"36"124,1 0-140,-1 0 32,0 0-17,1 0 1,-1 0 0,-36-37-1,36 37 1,0 0-1</inkml:trace>
  <inkml:trace contextRef="#ctx0" brushRef="#br0" timeOffset="3837.6035">8784 2214 0,'-37'0'0,"-35"0"15,35 0 17,1 36-32,0 0 15,0-36 1,36 36-16,-37-36 16,1 0-1,36 37 1,-36-1 15,36 0-15,0 1 31,0-1-16,36 0 0,0-36-15,37 0-1,-37 0 1,0 0-16,37-36 16,-37 36-1,1-36-15,-1 36 16,0 0-1,0 0 17,1 0-17,-37 36 1,0 36 0,0-35 15,0-1-31,0 0 15,-37-36 1,37 37-16,-36-1 16,36 0-1,0 0-15,-36-36 16,36 37-16,0-1 16,-36-36-1,36 36-15,-37-36 16,1 0-1,0 0 1,-1 0 15,1 0-15,0 0 0,0 0 15,36-36-16,0 0 1,0-1 0,0 1-1,36 0-15,0 0 16,0-1 0,37 37-16,0-36 15,-37 36-15</inkml:trace>
  <inkml:trace contextRef="#ctx0" brushRef="#br0" timeOffset="4985.987">9328 2794 0,'0'-36'31,"0"0"-15,36 36 15,0 0-16,1 0 1,35 0 0,-35 0-1,-1-37 1,0 37 0,0 0 15,-36-36-16</inkml:trace>
  <inkml:trace contextRef="#ctx0" brushRef="#br0" timeOffset="4560.0827">9509 2395 0,'-36'0'15,"36"36"63,0 1-62,0 35-16,0-36 16,0 1-16,0 35 15,0-35 1,0-1-16,0 0 31,0 0-15,0 1-1,0-1 17</inkml:trace>
  <inkml:trace contextRef="#ctx0" brushRef="#br0" timeOffset="5785.9996">10054 2322 0,'-37'37'63,"37"-1"-48,0 0-15,-36 1 16,36-1 0,0 0-16,0 0 15,-36 1 1,36-1-16,0 37 15,0-1 1,-37-72 0,37 36-16,0 1 47,0-1-16,0 0-16,0 1 1,37-37 125</inkml:trace>
  <inkml:trace contextRef="#ctx0" brushRef="#br0" timeOffset="7072.1712">9981 2431 0,'0'-36'63,"36"36"15,-36 36-62,37-36-1,-1 37-15,-36-1 16,0 0-16,36-36 15,-36 36 1,0 1-16,36-37 16,-36 36-1,0 0 1,37-36 15,-1 0 0,-36-36 1,0 0-17,36-1 1,-36 1 0,0 0-1,0 0 1,37 36-1,-37-37 1,36 1 15,-36 0-15,36 36 0,0-37-1,-36 1 32,37 36-31,-37-36 15,0 0-15,0 72 46,0 36-46,0-35-1,0 35 1,0-35 0,0-1-1,0 0 1,0 0-16,0 1 15,0-1 1,0 0-16,0 1 31,0-1-15,0 0 31,0 0-32,0 1 32,0-1-15</inkml:trace>
  <inkml:trace contextRef="#ctx0" brushRef="#br0" timeOffset="7805.3081">10779 2540 0,'-36'0'16,"0"0"15,72 0 78,-36-36-109,36 36 16,1 0 0,-1 0-1,0 0 1,0 0 15,1 0-15</inkml:trace>
  <inkml:trace contextRef="#ctx0" brushRef="#br0" timeOffset="8930.5489">11541 2395 0,'37'-36'0,"-37"-1"63,0 1-47,-37 36 15,-35 0-16,35 0 1,-35 0 0,36 36-1,-1-36-15,37 37 16,-36-1-16,36 0 47,0 1 0,36-37-16,1 0-15,-1 36-1,0-36 1,0 0-16,1 0 15,-1 36 1,-36 0-16,36-36 16,1 0-1,-1 0 1,-36 37 0,36-37-1,-36 36 1,0 0-1,0 1 17,-36-1-17,0-36 1,-1 36-16,37 0 16,-72-36-1,72 37-15,-37-37 16,37 36-1,-36-36-15,0 0 16,0 0 15</inkml:trace>
  <inkml:trace contextRef="#ctx0" brushRef="#br0" timeOffset="9722.9772">11977 2649 0,'36'0'109,"0"0"-109,1 0 16,-1 0-1,36 0 1,1-36-16,0 36 16,-37 0-1,36 0-15,-35 0 32</inkml:trace>
  <inkml:trace contextRef="#ctx0" brushRef="#br0" timeOffset="10217.7062">12267 2867 0,'-36'36'31,"72"-36"63,0 0-79,37 0 1,-37 0-1,0 0 17,1-36-32,-1 36 15,0 0 17,1 0-17,-1 0 1</inkml:trace>
  <inkml:trace contextRef="#ctx0" brushRef="#br0" timeOffset="11543.3174">13029 2359 0,'-36'0'62,"36"36"-15,0 0-47,0 1 16,0-1-1,0 0 1,0 0 15,0 1 0,36-37 1,0 0-17,1 0 32,-1 0-47,-36-37 63,36 37-48,-36-36 1,0 0 0,0 0-1,0-1 16,36 37-15,-36-36 31,0 72 47,0 37-79,-36-73-15,36 36 16,-36 0 0,36 1 15,0-1-31,0 0 15,0 1 1,0-1 15,0 0-15,0 0 15,0 1 0,36-37-31,-36 36 47</inkml:trace>
  <inkml:trace contextRef="#ctx0" brushRef="#br0" timeOffset="12777.4538">13610 2540 0,'0'-36'78,"-37"36"-46,-35 0-1,35 36-16,1 0 1,36 1-16,0-1 16,-36 37-16,36-37 15,0 0 1,0 0-16,0 1 16,0-1-1,0 0 1,0 1-1,0-1 17,36-36-32,-36 36 15,36-36-15,1 36 16,-1-36 0,0 0-16,1 0 15,-1 0 1,0 0-1,0 0 1,1 0 0,-37-36-1,36 36-15,-36-36 16,36 36-16,1 0 16,-37-36-1,0-1-15,0 1 16,0-37-1,0 37 1,-37 0 0,37 0-16,0-1 15,-36 37 1,36-36 0,-36 0-16,-1 36 15,1 0 1,36-37-1,-36 37 17</inkml:trace>
  <inkml:trace contextRef="#ctx0" brushRef="#br0" timeOffset="13681.6937">14263 2649 0,'0'-36'31,"-37"36"0,1 0-15,0 0-1,0 0 1,-1 0-16,37 36 31,-36 0-15,36 1 0,0-1-16,0 0 15,0 0 1,0 1-16,0-1 31,0 0-15,36-36-16,1 37 15,-1-37 1,0 36-16,0-36 16,1 0-1,-1 0 1,0 0-1,1 0-15,-1 0 63,0-36-63,-36-37 16,0 37-16,0-37 15,0 37 1,0 0-16,0-1 15,-36 37 1,36-36-16,-36 36 16,-37-36-1,0-1 1,-35 1-16</inkml:trace>
  <inkml:trace contextRef="#ctx0" brushRef="#br0" timeOffset="18181.9686">8384 3157 0,'0'-36'78,"37"36"-78,-1-37 16,0-35 0,1 36-16,-1-37 15,0 73 1,0-36-16,-36-1 16,37 1-1,-37 0-15,36 0 16,-36-1-1,36 37-15,1-36 16,-37 0 0,0-1-1,0 1 17,36 36-17,-36-36 32,36 36-31,-36-36 15,0-1-31,0 1 31,0 0 0,0-1-15,0 1 15,0 0 16</inkml:trace>
  <inkml:trace contextRef="#ctx0" brushRef="#br0" timeOffset="19397.1308">11142 3121 0,'0'36'0,"0"-72"78,36 36-78,-36-37 16,37 1-1,-37 0-15,36-37 16,37 1 0,-73 35-16,0 1 15,36-36 1,0 72-16,-36-37 15,0 1 1,0 0 0,0-1 15,36 1-15,-36 0-1,0 0-15,0-1 16,37 1-1,-1-37-15,-36 37 16,36 0 0,1-37-1,-1 37 1,-36 0 46,0 72 95,-36 0-157</inkml:trace>
  <inkml:trace contextRef="#ctx0" brushRef="#br0" timeOffset="20965.0884">9945 4826 0,'0'-36'109,"36"36"-109,0-36 16,-36-1-1,37 37-15,-1-36 16,0 36-1,0 0 17,-36 36-1,0 1-15,0-1-1,0 0 1,0 37-1,-36-37 1,36 0-16,0 1 16,-36-1-1,36 0-15,-36 37 16,-1-37 0,37 0-1,-36-36-15,36 37 16,-73-37-1,73 36-15,-36 0 16,0-36 0,0 0 15,-1 0 0,37-36 0,0 0-15,0-1 0,0 1 15,0 0-15,37 36-16,-1 0 15,0 0 1,0 0-1,1 0 1,-1 36 0,0-36-16,1 36 15,-1-36 1,0 37 0,0-1-1,1-36-15,-1 0 16,0 0-1,1 0 1,-1 0 0,-36-36-1,36 36 1,-36-37 0,36 37-16,-36-36 15,37 0 1</inkml:trace>
  <inkml:trace contextRef="#ctx0" brushRef="#br0" timeOffset="22791.1393">10779 4500 0,'-36'0'15,"36"36"1,0 0 0,0 0-1,0 1-15,0-1 16,-36-36 0,36 73-16,0-37 15,0 0 1,0 0-16,0 1 31,0-1-31,0 0 16,0 1-1,0-1-15,0 0 16,0 0-16,0 1 31,0-74 63,0 1-78,0-36-16,0 35 15,0 1 1,36-37-16,-36 1 15,0-1 1,36 1 15,1 35-15,-37 1 15,36 0 0,-36 72 110,0 37-110,36-37-15,0 0 0,-36 1-16,37-37 15,-37 36 1,36 0-16,0 0 15,1-36 1,-1 0 15,0 0 32,-36-36-48,0 0 1,36 36 0,-36-36-1,0-37 1,37 73 0,-37-36-16,0-1 15,36-35 1,0-1-16,-36 37 31,0 0 0,0 72 79,0 37-95,0-37 1,-36 0 0,36 37-16,0-1 15,0-35 1,0-1-16,0 0 15,0 37 1,0-37-16,36 37 16,-36-37-1,0 0 17,37-36-17,-37 36 32</inkml:trace>
  <inkml:trace contextRef="#ctx0" brushRef="#br0" timeOffset="23524.3231">11832 4717 0,'-37'0'15,"74"0"110,-1 0-125,0 0 16,0 0 0,1 0-1,-1 0-15,0 0 16,1 0 0,-1 0-1,36 0 1,-35 0-16,-1 0 31</inkml:trace>
  <inkml:trace contextRef="#ctx0" brushRef="#br0" timeOffset="24067.3866">11940 4971 0,'0'37'47,"37"-37"0,-1 0-32,0 0 1,1 0 0,-1 0-1,0 0 1,0 0 0</inkml:trace>
  <inkml:trace contextRef="#ctx0" brushRef="#br0" timeOffset="25353.7321">12775 4282 0,'0'-36'16,"0"72"93,0 0-93,-36 0-16,36 1 15,0-1 1,0 0-16,0 1 15,-37-1 1,37 36 0,0-35-1,0-1 1,0 0 15,0 1-31,0-1 31,37 0 16,-1-36-15,0 0-17,1 0 1,-1 0 15,0 0-15,0 0-1,1 0-15,-1 0 32,0 0-17,1 0 1,-1 0-1,-36-36 17,0 0 30,0-1-62</inkml:trace>
  <inkml:trace contextRef="#ctx0" brushRef="#br0" timeOffset="26038.0379">13102 4572 0,'0'-36'15,"-37"36"1,37 36 62,0 0-62,0 1-16,0 35 31,0-35-15,0-1-16,0 0 0,0 37 15,0-37 1,0 37 0,0-1-1,0-36-15,0 37 16,0-37-1,0 1 1,37-1 0,-37 0-16,0 0 15,0 1 17,0-1-17,36-36 63</inkml:trace>
  <inkml:trace contextRef="#ctx0" brushRef="#br0" timeOffset="27141.9244">13936 4681 0,'0'-36'0,"0"-1"31,-36 1 1,0 0-1,-1 36 0,1 36-15,0-36-1,36 36 1,0 1-16,0-1 16,-37 0-1,37 1-15,0-1 16,0 36 0,0-35-1,0 35 1,0-35-1,0 35 1,0-36 0,37-36-16,-37 37 31,36-1 0,0-36-15,1 0-1,-1 0 17,0-36-17,0 36 1,-36-37 0,37 1-1,-1 0 1,-36 0-1,0-1 1,36 1 0,-36 0-1,0-1 1,0 1 15,-36 0-15,0 36 15,36-36-15,0-1-1,-37 37 1,1-36 0,0 36 46</inkml:trace>
  <inkml:trace contextRef="#ctx0" brushRef="#br0" timeOffset="28308.0971">14408 4754 0,'36'0'16,"-36"-37"-1,0 1 48,-36 36-47,0 0-1,-1 0 1,1 36-1,0-36-15,-1 37 16,37-1-16,-72 0 16,72 37-1,-36-37-15,36 0 16,0 1 0,0-1 15,0 36-16,0 1 32,36-73-47,-36 36 16,36 1-16,0-1 31,1-36-31,-1 0 16,0 72-1,1-72-15,-1 0 32,0 37-32,0-37 15,1 0 1,-1 0 15,0 0-15,1 0 15,-37-37-31,0 1 16,36 0-16,0 0 31,-36-1-31,0 1 16,0 0-1,-36-37 1,36 1-1,-36 72 1,36-37 0,-37 1-1,1 0 17,36-1-17,-36 37 32,-1 0 0,1 0-47</inkml:trace>
  <inkml:trace contextRef="#ctx0" brushRef="#br0" timeOffset="30647.6177">10888 6677 0,'0'-37'0,"0"74"78,-36-1-63,36 0 1,0 37 0,0-37-1,0 0 1,0 1-1,0 35-15,-36-72 16,36 73 15,0-37-31,-37 0 32,37 1 14,0-1 1,0-72 47,37-1-78,-1-35-16,36-37 15,-72 0 1,37 37-16,35-1 16,-72 37-1,37-1-15,-37 1 16,0 0 78,0 108-16,36-72-63,-36 37-15,0-1 16,0 0-16,0 1 31,36-37-31,-36 36 16,0 0-1,36 0 1,-36 1 0,37-37-1,-1 0 32,0 0-31,-36-37-1,0 1 1,37 36 0,-37-36-16,0 0 31,0-1-15,36 1-1,-36 0 16,36 36 1,-36-37-17,0 1 48,0 0-32,36 36 32,-36 36-48,0 0-15,0 1 31,0-1-31,0 0 32,0 1-32,0-1 15,0 0 1,0 73-16,0-73 16,0 37-1,0-37 1,0 0-1,0 1 1,0-1 0,0 0 15,37-36 0</inkml:trace>
  <inkml:trace contextRef="#ctx0" brushRef="#br0" timeOffset="31342.053">11795 6967 0,'0'-36'62,"37"36"63,-1 0-109,0 0-1,37 0 1,-37 0-16,37 0 16,-37 0-1,36 0-15,-35 0 31,-37 36 79</inkml:trace>
  <inkml:trace contextRef="#ctx0" brushRef="#br0" timeOffset="31822.9979">11977 7221 0,'0'36'31,"36"-36"32,0 0-48,1 0-15,-1 0 16,0 0 15</inkml:trace>
  <inkml:trace contextRef="#ctx0" brushRef="#br0" timeOffset="33179.2617">12739 6894 0,'0'-36'15,"0"0"1,-37 36-1,1 0 17,72 0 15,73 0-32,-36 0 1,-1 0-16,37 0 15,0 0 1,-73 0-16,1 0 16,-1 0-1,0 0-15,-36 36 47,0 37-16,-36-1-15,36-35 0,-36 35-1,-1-72-15,37 36 16,0 1 0,-36-1-16,36 0 31,-36-36-31,36 37 15,-36-37 1,36 36 0,-37-36-1,1 0-15,0 0 32,-1 0-17,37-36 1,-36-1-1,36 1 17,0 0-32,0-1 15,36 37 1,1-36 0,-1 36-1,0 0-15,37 0 16,-37 0-1,0 36 1,1-36 0,-37 37-1,36-1 1,0-36 0,-36 36-1,37-36 1,-1 0-16,0 0 31,0 0 16</inkml:trace>
  <inkml:trace contextRef="#ctx0" brushRef="#br0" timeOffset="34485.2845">14335 6532 0,'-36'0'16,"0"0"-1,-1 0 16,1 36-31,0 0 16,0-36 0,36 36-16,-37-36 15,1 37-15,0-37 32,36 36-32,0 0 15,-37-36 1,37 37 15,-36-37-31,0 0 47,0 36-16,-1-36 16,37 36-31,0 0-16,-36-36 31,36 37-31,0-1 16,0 0-1,0 1 1,0-1-16,0 36 31,36-72 0,-36 37-31,37-37 16,-1 0 0,0 0-1,0 0 1,1 0-1,-1 0-15,37-37 32,-73 1-32,36 36 15,-36-36 1,36 36 0,-36-36-1,36-1 16,-36 1-31,37 36 16,-37-36-16,0-1 16,36 37-1,-36-36-15,0 0 16,0 0 0,0-1 15,36 37-31,-36-72 15,0 35 17,0 1-1,0 0 31,-36 36-46,0 0 15,-1 0 16,37 36-31</inkml:trace>
  <inkml:trace contextRef="#ctx0" brushRef="#br0" timeOffset="35650.4565">14662 6749 0,'36'0'31,"-36"-36"16,-36 36 31,0 0-62,-1 36-16,1 1 31,36-1-31,0 0 16,-36 37 0,-1-37-16,37 0 15,0 1 1,0-1-1,0 0 1,0 0 15,0 1-15,73-37-16,-73 36 16,73-36-1,-73 36-15,36 1 16,36-37-16,-35 0 31,-1 0-15,0 0-1,1 0-15,-37-37 16,36 37 0,-36-36-16,0 0 31,36 36-31,0-37 15,-36 1 1,0 0 0,0 0-16,0-1 31,0 1-31,0 0 31,0-1-31,-36 1 16,36 0 15,0 0-15,-36 36-1,36-37 1,-36 37 0,-37 0-1,37 0 1,-1 0 15,1 0-31,-36 73 16,-1-73-16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45EE5-5740-425D-B0D2-39F4576F89F8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6E18-EBC5-48AB-9DDB-5A722FDC8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7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62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30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44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39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8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9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71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96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62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17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90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13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45D7-5E22-4EE3-8D34-7DB63A540BFA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2946-A0B4-4BB0-9626-7F22BD0662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4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13954"/>
            <a:ext cx="9144000" cy="1316446"/>
          </a:xfrm>
        </p:spPr>
        <p:txBody>
          <a:bodyPr/>
          <a:lstStyle/>
          <a:p>
            <a:r>
              <a:rPr lang="es-ES" dirty="0" smtClean="0"/>
              <a:t>TRABAJO GRUPAL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2491694"/>
            <a:ext cx="9461863" cy="3556409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INTEGRANTES</a:t>
            </a:r>
          </a:p>
          <a:p>
            <a:r>
              <a:rPr lang="es-ES" sz="2800" dirty="0" smtClean="0"/>
              <a:t>Alvaro Jacinto Campos</a:t>
            </a:r>
            <a:br>
              <a:rPr lang="es-ES" sz="2800" dirty="0" smtClean="0"/>
            </a:br>
            <a:r>
              <a:rPr lang="es-ES" sz="2800" dirty="0" smtClean="0"/>
              <a:t>Diego Delgado Rosales</a:t>
            </a:r>
          </a:p>
          <a:p>
            <a:r>
              <a:rPr lang="es-ES" sz="2800" dirty="0" smtClean="0"/>
              <a:t>Oscar Loayza </a:t>
            </a:r>
          </a:p>
          <a:p>
            <a:r>
              <a:rPr lang="es-ES" sz="2800" dirty="0" smtClean="0"/>
              <a:t>Matías Querevalu </a:t>
            </a:r>
          </a:p>
          <a:p>
            <a:r>
              <a:rPr lang="es-ES" sz="2800" dirty="0" smtClean="0"/>
              <a:t>Ricardo Bartolini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6142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595" y="149551"/>
            <a:ext cx="10515600" cy="1090829"/>
          </a:xfrm>
        </p:spPr>
        <p:txBody>
          <a:bodyPr rtlCol="0">
            <a:normAutofit fontScale="90000"/>
          </a:bodyPr>
          <a:lstStyle/>
          <a:p>
            <a:r>
              <a:rPr lang="es-PE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P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Trabajo en grupos pequeños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b="1" noProof="0" dirty="0" smtClean="0">
                <a:solidFill>
                  <a:schemeClr val="bg2">
                    <a:lumMod val="10000"/>
                  </a:schemeClr>
                </a:solidFill>
              </a:rPr>
              <a:t>denis.edquen@algarrobos.edu.pe</a:t>
            </a:r>
            <a:endParaRPr lang="es-ES" b="1" noProof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96" y="1468753"/>
            <a:ext cx="7848804" cy="28829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95" y="4426585"/>
            <a:ext cx="8300357" cy="17013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27592" y="1468753"/>
            <a:ext cx="1311431" cy="32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MATIAS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222982" y="2396936"/>
            <a:ext cx="1311431" cy="32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ALVARO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930499" y="3325119"/>
            <a:ext cx="1311431" cy="32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DIEGO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5000064" y="4433627"/>
            <a:ext cx="1311431" cy="32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OSCAR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8966416" y="5299363"/>
            <a:ext cx="1311431" cy="322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RICARDO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06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3835" r="33715" b="-4"/>
          <a:stretch/>
        </p:blipFill>
        <p:spPr>
          <a:xfrm rot="5400000">
            <a:off x="2602541" y="480293"/>
            <a:ext cx="5467275" cy="570847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70264" y="235130"/>
            <a:ext cx="705394" cy="783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66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correo@algarrobos.edu.pe</a:t>
            </a:r>
            <a:endParaRPr lang="es-ES" noProof="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44" y="1237161"/>
            <a:ext cx="9427393" cy="12447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/>
              <p14:cNvContentPartPr/>
              <p14:nvPr/>
            </p14:nvContentPartPr>
            <p14:xfrm>
              <a:off x="1370726" y="2717023"/>
              <a:ext cx="4678920" cy="40536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8846" y="2705143"/>
                <a:ext cx="47026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Entrada de lápiz 38"/>
              <p14:cNvContentPartPr/>
              <p14:nvPr/>
            </p14:nvContentPartPr>
            <p14:xfrm>
              <a:off x="3969206" y="3474823"/>
              <a:ext cx="2802600" cy="1881360"/>
            </p14:xfrm>
          </p:contentPart>
        </mc:Choice>
        <mc:Fallback xmlns="">
          <p:pic>
            <p:nvPicPr>
              <p:cNvPr id="39" name="Entrada de lápiz 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7326" y="3462943"/>
                <a:ext cx="2826360" cy="1905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lipse 5"/>
          <p:cNvSpPr/>
          <p:nvPr/>
        </p:nvSpPr>
        <p:spPr>
          <a:xfrm>
            <a:off x="470264" y="235130"/>
            <a:ext cx="705394" cy="783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2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47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56629" y="-1394763"/>
            <a:ext cx="3059024" cy="897900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31075" y="195941"/>
            <a:ext cx="705394" cy="783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3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440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5043" y="-401513"/>
            <a:ext cx="5545523" cy="744229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70264" y="235130"/>
            <a:ext cx="705394" cy="783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4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33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336" t="32946" r="44013" b="8840"/>
          <a:stretch/>
        </p:blipFill>
        <p:spPr>
          <a:xfrm>
            <a:off x="2922263" y="783771"/>
            <a:ext cx="5477153" cy="584866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70264" y="235130"/>
            <a:ext cx="705394" cy="783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5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05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Panorámica</PresentationFormat>
  <Paragraphs>20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TRABAJO GRUPAL</vt:lpstr>
      <vt:lpstr> Trabajo en grupos pequeños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GRUPAL</dc:title>
  <dc:creator>Alvaro Jacinto Campos</dc:creator>
  <cp:lastModifiedBy>Alvaro Jacinto Campos</cp:lastModifiedBy>
  <cp:revision>2</cp:revision>
  <dcterms:created xsi:type="dcterms:W3CDTF">2021-04-29T13:44:43Z</dcterms:created>
  <dcterms:modified xsi:type="dcterms:W3CDTF">2021-04-29T13:54:53Z</dcterms:modified>
</cp:coreProperties>
</file>