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3962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754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900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581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4354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442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3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16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272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P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185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P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01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E4EEC6A-929F-4604-AF14-EF9BC5FC0DD1}" type="datetimeFigureOut">
              <a:rPr lang="es-PE" smtClean="0"/>
              <a:t>16/12/2021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30F0A05-453C-4E79-A6FF-B11A88E5FD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367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618F8-45E2-4325-9907-734944A07D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Geografía - Localización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9283E3-6953-4102-8B36-BA44DFB7A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/>
              <a:t>Mariano Cumpa</a:t>
            </a:r>
          </a:p>
          <a:p>
            <a:r>
              <a:rPr lang="es-PE" dirty="0"/>
              <a:t>1° de secundaria</a:t>
            </a:r>
          </a:p>
        </p:txBody>
      </p:sp>
    </p:spTree>
    <p:extLst>
      <p:ext uri="{BB962C8B-B14F-4D97-AF65-F5344CB8AC3E}">
        <p14:creationId xmlns:p14="http://schemas.microsoft.com/office/powerpoint/2010/main" val="181224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DBAA3-47FB-4F61-B35C-9F9D4DEA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0" i="0" dirty="0">
                <a:effectLst/>
                <a:latin typeface="+mn-lt"/>
              </a:rPr>
              <a:t>Investiga en qué consiste cada uno de los principios de la geografía</a:t>
            </a:r>
            <a:endParaRPr lang="es-PE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771655-EECA-4413-80CB-B3E9C8D33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rtl="0">
              <a:buFont typeface="Wingdings" panose="05000000000000000000" pitchFamily="2" charset="2"/>
              <a:buChar char="v"/>
            </a:pPr>
            <a:r>
              <a:rPr lang="es" dirty="0"/>
              <a:t>Principio de localización. </a:t>
            </a:r>
            <a:r>
              <a:rPr lang="en-US" dirty="0"/>
              <a:t>U</a:t>
            </a:r>
            <a:r>
              <a:rPr lang="es" dirty="0"/>
              <a:t>bicación real.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s" dirty="0"/>
              <a:t>rincipio de extensión o distribución. </a:t>
            </a:r>
            <a:r>
              <a:rPr lang="en-US" dirty="0"/>
              <a:t>O</a:t>
            </a:r>
            <a:r>
              <a:rPr lang="es" dirty="0"/>
              <a:t>cupa una extensión.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s" dirty="0"/>
              <a:t>rincipio de descripción. </a:t>
            </a:r>
            <a:r>
              <a:rPr lang="en-US" dirty="0"/>
              <a:t>D</a:t>
            </a:r>
            <a:r>
              <a:rPr lang="es" dirty="0"/>
              <a:t>ebe ser descrito(características o rasgos).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s" dirty="0"/>
              <a:t>rincipio de conexión o relación. </a:t>
            </a:r>
            <a:r>
              <a:rPr lang="en-US" dirty="0"/>
              <a:t>R</a:t>
            </a:r>
            <a:r>
              <a:rPr lang="es" dirty="0"/>
              <a:t>elación con otros (parte de un todo).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s" dirty="0"/>
              <a:t>rincipio de actividad o evolución. </a:t>
            </a:r>
            <a:r>
              <a:rPr lang="en-US" dirty="0"/>
              <a:t>T</a:t>
            </a:r>
            <a:r>
              <a:rPr lang="es" dirty="0"/>
              <a:t>oda materia es dinámica (movimiento y transformación).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s" dirty="0"/>
              <a:t>rincipio de causalidad. </a:t>
            </a:r>
            <a:r>
              <a:rPr lang="en-US" dirty="0"/>
              <a:t>T</a:t>
            </a:r>
            <a:r>
              <a:rPr lang="es" dirty="0"/>
              <a:t>iene una causa que lo generó.</a:t>
            </a:r>
          </a:p>
          <a:p>
            <a:pPr rtl="0">
              <a:buFont typeface="Wingdings" panose="05000000000000000000" pitchFamily="2" charset="2"/>
              <a:buChar char="v"/>
            </a:pPr>
            <a:r>
              <a:rPr lang="es" dirty="0"/>
              <a:t> Principio de analogía o comparación. </a:t>
            </a:r>
            <a:r>
              <a:rPr lang="en-US" dirty="0"/>
              <a:t>R</a:t>
            </a:r>
            <a:r>
              <a:rPr lang="es" dirty="0"/>
              <a:t>econocer las diferencias y semejanzas con otros hechos.</a:t>
            </a:r>
            <a:endParaRPr lang="en-US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7000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529C5-84E7-4CF0-A8FD-624043C6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0" i="0" dirty="0">
                <a:solidFill>
                  <a:srgbClr val="464E5F"/>
                </a:solidFill>
                <a:effectLst/>
                <a:latin typeface="+mn-lt"/>
              </a:rPr>
              <a:t>Ubica un hecho geográfico cualquiera, y aplica los principios.</a:t>
            </a:r>
            <a:endParaRPr lang="es-PE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C3449B-0D4C-44C5-B3C5-19A5ECC05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202124"/>
                </a:solidFill>
                <a:effectLst/>
              </a:rPr>
              <a:t>La mayoría de los </a:t>
            </a:r>
            <a:r>
              <a:rPr lang="es-ES" i="0" dirty="0">
                <a:solidFill>
                  <a:srgbClr val="202124"/>
                </a:solidFill>
                <a:effectLst/>
              </a:rPr>
              <a:t>ríos </a:t>
            </a:r>
            <a:r>
              <a:rPr lang="es-ES" b="0" i="0" dirty="0">
                <a:solidFill>
                  <a:srgbClr val="202124"/>
                </a:solidFill>
                <a:effectLst/>
              </a:rPr>
              <a:t>nacen en la parte alta de las montañas y se forman cuando se acumula agua de la lluvia, de los manantiales, del hielo, y de la nieve. El terreno por el que pasa un río se llama cauce, y el recorrido que hace desde el principio hasta el final, se llama curso. Estos ríos están conectados con lagos, laguna, mares etc. Ocupa todo el globo terrestre.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2126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AD5A0-8F59-4083-8C5D-4DBE054F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464E5F"/>
                </a:solidFill>
                <a:effectLst/>
                <a:latin typeface="Poppins" panose="00000500000000000000" pitchFamily="2" charset="0"/>
              </a:rPr>
              <a:t>¿Por qué será importante el trabajo de los geógrafos?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407DC-302E-4CDA-8539-85C4F5EB2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0" i="0" dirty="0">
                <a:solidFill>
                  <a:srgbClr val="202124"/>
                </a:solidFill>
                <a:effectLst/>
              </a:rPr>
              <a:t>Los </a:t>
            </a:r>
            <a:r>
              <a:rPr lang="es-ES" i="0" dirty="0">
                <a:solidFill>
                  <a:srgbClr val="202124"/>
                </a:solidFill>
                <a:effectLst/>
              </a:rPr>
              <a:t>geógrafos</a:t>
            </a:r>
            <a:r>
              <a:rPr lang="es-ES" b="0" i="0" dirty="0">
                <a:solidFill>
                  <a:srgbClr val="202124"/>
                </a:solidFill>
                <a:effectLst/>
              </a:rPr>
              <a:t> desempeñan un papel relevante como Agentes de Desarrollo Local. Como especialistas en el análisis, interpretación y diagnóstico de los sistemas socio-espaciales, los </a:t>
            </a:r>
            <a:r>
              <a:rPr lang="es-ES" i="0" dirty="0">
                <a:solidFill>
                  <a:srgbClr val="202124"/>
                </a:solidFill>
                <a:effectLst/>
              </a:rPr>
              <a:t>geógrafos</a:t>
            </a:r>
            <a:r>
              <a:rPr lang="es-ES" b="0" i="0" dirty="0">
                <a:solidFill>
                  <a:srgbClr val="202124"/>
                </a:solidFill>
                <a:effectLst/>
              </a:rPr>
              <a:t> desempeñan un papel fundamental en la planificación y ordenación del territorio.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904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39B21-3322-42B1-9BBA-3E32E6F6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i="0" dirty="0">
                <a:solidFill>
                  <a:srgbClr val="464E5F"/>
                </a:solidFill>
                <a:effectLst/>
                <a:latin typeface="Poppins" panose="00000500000000000000" pitchFamily="2" charset="0"/>
              </a:rPr>
              <a:t>¿Quién fue Alexander von Humboldt y Eratóstenes?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354430-CC3F-42E8-A3D0-372D027FE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0" dirty="0">
                <a:solidFill>
                  <a:srgbClr val="202124"/>
                </a:solidFill>
                <a:effectLst/>
              </a:rPr>
              <a:t>Alexander von Humboldt fue </a:t>
            </a:r>
            <a:r>
              <a:rPr lang="es-ES" b="0" i="0" dirty="0">
                <a:solidFill>
                  <a:srgbClr val="202124"/>
                </a:solidFill>
                <a:effectLst/>
              </a:rPr>
              <a:t>botánico, zoólogo, geólogo y uno de los pioneros en el estudio científico sobre la influencia y transformación del clima en las distintas regiones del mundo. Y también, y con razón, uno de los "redescubridores" del continente americano, que conoció de primera mano.</a:t>
            </a:r>
          </a:p>
          <a:p>
            <a:r>
              <a:rPr lang="es-ES" b="0" i="0" dirty="0">
                <a:solidFill>
                  <a:srgbClr val="202124"/>
                </a:solidFill>
                <a:effectLst/>
              </a:rPr>
              <a:t>Astrónomo, geógrafo y matemático griego. Como astrónomo, calculó la oblicuidad de la eclíptica y, al igual que en astronomía, aplicó la matemática a la geografía, razón por la que </a:t>
            </a:r>
            <a:r>
              <a:rPr lang="es-ES" i="0" dirty="0">
                <a:solidFill>
                  <a:srgbClr val="202124"/>
                </a:solidFill>
                <a:effectLst/>
              </a:rPr>
              <a:t>se le considera </a:t>
            </a:r>
            <a:r>
              <a:rPr lang="es-ES" b="0" i="0" dirty="0">
                <a:solidFill>
                  <a:srgbClr val="202124"/>
                </a:solidFill>
                <a:effectLst/>
              </a:rPr>
              <a:t>el fundador de esta disciplina como ciencia. ... También </a:t>
            </a:r>
            <a:r>
              <a:rPr lang="es-ES" i="0" dirty="0">
                <a:solidFill>
                  <a:srgbClr val="202124"/>
                </a:solidFill>
                <a:effectLst/>
              </a:rPr>
              <a:t>fue</a:t>
            </a:r>
            <a:r>
              <a:rPr lang="es-ES" b="0" i="0" dirty="0">
                <a:solidFill>
                  <a:srgbClr val="202124"/>
                </a:solidFill>
                <a:effectLst/>
              </a:rPr>
              <a:t> el primero en calcular la circunferencia terrestre.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8166753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17</TotalTime>
  <Words>384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Poppins</vt:lpstr>
      <vt:lpstr>Wingdings</vt:lpstr>
      <vt:lpstr>Paquete</vt:lpstr>
      <vt:lpstr>Geografía - Localización </vt:lpstr>
      <vt:lpstr>Investiga en qué consiste cada uno de los principios de la geografía</vt:lpstr>
      <vt:lpstr>Ubica un hecho geográfico cualquiera, y aplica los principios.</vt:lpstr>
      <vt:lpstr>¿Por qué será importante el trabajo de los geógrafos?</vt:lpstr>
      <vt:lpstr>¿Quién fue Alexander von Humboldt y Eratóstenes?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Geografía - Localización </dc:title>
  <dc:creator>mariano cumpa</dc:creator>
  <cp:lastModifiedBy>mariano cumpa</cp:lastModifiedBy>
  <cp:revision>1</cp:revision>
  <dcterms:created xsi:type="dcterms:W3CDTF">2021-12-16T17:04:35Z</dcterms:created>
  <dcterms:modified xsi:type="dcterms:W3CDTF">2021-12-16T17:22:21Z</dcterms:modified>
</cp:coreProperties>
</file>