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st.es/documents/94886/161958/Cap%C3%ADtulo+7.+Sistema+nervioso" TargetMode="External"/><Relationship Id="rId2" Type="http://schemas.openxmlformats.org/officeDocument/2006/relationships/hyperlink" Target="https://azsalud.com/medicina/tipos-de-celulas-nervios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libros.org/pdfview/205-sistema-nervioso-anatomia-avelina-tortosa-moreno/" TargetMode="External"/><Relationship Id="rId5" Type="http://schemas.openxmlformats.org/officeDocument/2006/relationships/hyperlink" Target="https://infolibros.org/pdfview/191-manual-de-anatomia-humana-prof-edwin-saldana-ambulodegui/" TargetMode="External"/><Relationship Id="rId4" Type="http://schemas.openxmlformats.org/officeDocument/2006/relationships/hyperlink" Target="https://flexbooks.ck12.org/cbook/ck-12-conceptos-biologia/section/13.16/primary/lesson/c%C3%A9lulas-nerviosa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663" y="5293726"/>
            <a:ext cx="5358979" cy="12616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ENRIQUE AGUIRRE SALAZAR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SANTIAGO AYALA CABRERA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KENICHI CASANA CHEN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51561" y="6404018"/>
            <a:ext cx="5340439" cy="45398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mayo de 2022, Pimentel</a:t>
            </a:r>
            <a:endPara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0" y="1770506"/>
            <a:ext cx="6851562" cy="1384551"/>
          </a:xfrm>
        </p:spPr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BIOLOGÍA</a:t>
            </a:r>
            <a:b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Céspedes Cortez</a:t>
            </a:r>
            <a:b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5° Año B De Secundaria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mblema de la biología ilustración del vector. Ilustración de disciplina -  57755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0"/>
            <a:ext cx="5340439" cy="49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nervioso es fundamental para el ser humano, ya que, gracias a este nosotros podemos recibir y de la misma manera reaccionar ante situaciones que nos ocurren día a día.</a:t>
            </a:r>
          </a:p>
          <a:p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algn="ctr"/>
            <a:r>
              <a:rPr lang="es-P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PE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90500" y="2336587"/>
            <a:ext cx="12001500" cy="4242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Aso, U. Tipos de células nerviosas: definición, características y 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funciones. 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Azsalud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Recuperado de: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azsalud.com/medicina/tipos-de-celulas-nerviosas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Mergler, D. Sistema Nervioso: Visión General. 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Nervioso. </a:t>
            </a:r>
            <a:r>
              <a:rPr lang="es-PE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Recuperado de: </a:t>
            </a:r>
            <a:r>
              <a:rPr lang="es-PE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https://www.insst.es/documents/94886/161958/Cap%C3%ADtulo+7.+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Sistema+nervioso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PE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(2021). Células Nerviosas. </a:t>
            </a:r>
            <a:r>
              <a:rPr lang="es-PE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PE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– 12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Recuperado de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https://flexbooks.ck12.org/cbook/ck-12-conceptos-biologia/section/13.16/primary/lesson/c%C3%A9lulas-nerviosas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Saldaña, E. Anatomía Humana. 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de Anatomía Humana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Recuperado de: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https://infolibros.org/pdfview/191-manual-de-anatomia-humana-prof-edwin-saldana-ambulodegui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Tortosa, A. Sistema Nervioso: Anatomía. </a:t>
            </a:r>
            <a:r>
              <a:rPr lang="es-PE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Infermera Virtual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Recuperado de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https://infolibros.org/pdfview/205-sistema-nervioso-anatomia-avelina-tortosa-moreno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s-PE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E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7577"/>
            <a:ext cx="12192000" cy="1223492"/>
          </a:xfrm>
        </p:spPr>
        <p:txBody>
          <a:bodyPr/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NERVIOSO:</a:t>
            </a:r>
            <a:br>
              <a:rPr lang="es-P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 Y CÉLULAS NERVIOSAS</a:t>
            </a:r>
            <a:endParaRPr lang="es-P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93" y="2053441"/>
            <a:ext cx="5580014" cy="46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910126" y="2539016"/>
            <a:ext cx="5185873" cy="3638763"/>
          </a:xfrm>
        </p:spPr>
        <p:txBody>
          <a:bodyPr>
            <a:normAutofit/>
          </a:bodyPr>
          <a:lstStyle/>
          <a:p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sistema nervioso?</a:t>
            </a:r>
          </a:p>
          <a:p>
            <a:pPr marL="0" indent="0" algn="just">
              <a:buNone/>
            </a:pP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nervioso es una red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tejidos  que transporta mensajes eléctricos a través del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cuerpo, por lo cual, gestiona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función de todos los órganos y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coordinando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interrelación de cada órgano y la relación del cuerpo con el medio externo.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unidad básica es la célula nerviosa</a:t>
            </a: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5" y="1993686"/>
            <a:ext cx="3560763" cy="4729424"/>
          </a:xfrm>
        </p:spPr>
      </p:pic>
    </p:spTree>
    <p:extLst>
      <p:ext uri="{BB962C8B-B14F-4D97-AF65-F5344CB8AC3E}">
        <p14:creationId xmlns:p14="http://schemas.microsoft.com/office/powerpoint/2010/main" val="30360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69726"/>
          </a:xfrm>
        </p:spPr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DEL SISTEMA NERVIOSO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60801" y="3642645"/>
            <a:ext cx="3965200" cy="1542435"/>
          </a:xfrm>
        </p:spPr>
        <p:txBody>
          <a:bodyPr>
            <a:normAutofit/>
          </a:bodyPr>
          <a:lstStyle/>
          <a:p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Conducir información.</a:t>
            </a:r>
          </a:p>
          <a:p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Percibir la información.</a:t>
            </a:r>
          </a:p>
          <a:p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Ejecutar ordenes.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unción y estructura de la neurona (artículo) | Khan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969726"/>
            <a:ext cx="3844925" cy="48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170" y="0"/>
            <a:ext cx="12218170" cy="1866474"/>
          </a:xfrm>
        </p:spPr>
        <p:txBody>
          <a:bodyPr/>
          <a:lstStyle/>
          <a:p>
            <a:pPr algn="ctr"/>
            <a:r>
              <a:rPr lang="es-PE" sz="5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DEL </a:t>
            </a:r>
            <a:br>
              <a:rPr lang="es-PE" sz="5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NERVIOSO</a:t>
            </a:r>
            <a:endParaRPr lang="es-PE" sz="5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7463" y="2222074"/>
            <a:ext cx="5185873" cy="59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ANATÓMICO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52739" y="2134602"/>
            <a:ext cx="5194583" cy="59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>
            <a:stCxn id="2" idx="2"/>
          </p:cNvCxnSpPr>
          <p:nvPr/>
        </p:nvCxnSpPr>
        <p:spPr>
          <a:xfrm flipH="1">
            <a:off x="3200399" y="1866474"/>
            <a:ext cx="2882516" cy="4611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2" idx="2"/>
          </p:cNvCxnSpPr>
          <p:nvPr/>
        </p:nvCxnSpPr>
        <p:spPr>
          <a:xfrm>
            <a:off x="6082915" y="1866474"/>
            <a:ext cx="2968850" cy="355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/>
          <p:cNvSpPr txBox="1">
            <a:spLocks/>
          </p:cNvSpPr>
          <p:nvPr/>
        </p:nvSpPr>
        <p:spPr>
          <a:xfrm>
            <a:off x="2397785" y="3162615"/>
            <a:ext cx="5185873" cy="597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1701800" y="2819187"/>
            <a:ext cx="1498600" cy="355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200400" y="2807441"/>
            <a:ext cx="1480807" cy="3673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2"/>
          <p:cNvSpPr txBox="1">
            <a:spLocks/>
          </p:cNvSpPr>
          <p:nvPr/>
        </p:nvSpPr>
        <p:spPr>
          <a:xfrm>
            <a:off x="127000" y="3186533"/>
            <a:ext cx="2984500" cy="597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S.N. CENTRAL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3111499" y="3174574"/>
            <a:ext cx="2984500" cy="597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PE" dirty="0" smtClean="0">
                <a:solidFill>
                  <a:schemeClr val="bg1"/>
                </a:solidFill>
              </a:rPr>
              <a:t>S.N. PERIFÉRICO</a:t>
            </a:r>
            <a:endParaRPr lang="es-PE" dirty="0">
              <a:solidFill>
                <a:schemeClr val="bg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8182704" y="2722136"/>
            <a:ext cx="952869" cy="3122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9150031" y="2710390"/>
            <a:ext cx="1480807" cy="3673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 txBox="1">
            <a:spLocks/>
          </p:cNvSpPr>
          <p:nvPr/>
        </p:nvSpPr>
        <p:spPr>
          <a:xfrm>
            <a:off x="6532053" y="3077665"/>
            <a:ext cx="2984500" cy="597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SOMÁTICO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9051765" y="3056033"/>
            <a:ext cx="2984500" cy="597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P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AUTÓNOMO</a:t>
            </a:r>
            <a:endParaRPr lang="es-P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l Sistema Nervioso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70" y="3886302"/>
            <a:ext cx="3282454" cy="20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⇨ El Sistema Nervioso Periférico (SNP), anatomía y fun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4" y="3725389"/>
            <a:ext cx="3243139" cy="29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789" y="3713880"/>
            <a:ext cx="2857500" cy="16002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288" y="3695802"/>
            <a:ext cx="26467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9" y="2298700"/>
            <a:ext cx="6596975" cy="41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34" y="2298700"/>
            <a:ext cx="5356065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0000" y="396388"/>
            <a:ext cx="10571998" cy="970450"/>
          </a:xfrm>
        </p:spPr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NERVIOSAS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476" y="2727325"/>
            <a:ext cx="5908524" cy="31019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837"/>
            <a:ext cx="6130926" cy="3065463"/>
          </a:xfrm>
          <a:prstGeom prst="rect">
            <a:avLst/>
          </a:prstGeom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276413" y="2019300"/>
            <a:ext cx="5578100" cy="5863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Neurona</a:t>
            </a:r>
            <a:endParaRPr lang="es-P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6448688" y="2019300"/>
            <a:ext cx="5578100" cy="5863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 glial</a:t>
            </a:r>
            <a:endParaRPr lang="es-P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NEURONA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1812" y="3670300"/>
            <a:ext cx="5185873" cy="1460500"/>
          </a:xfrm>
        </p:spPr>
        <p:txBody>
          <a:bodyPr>
            <a:normAutofit/>
          </a:bodyPr>
          <a:lstStyle/>
          <a:p>
            <a:pPr algn="just"/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neuronas son las células especializadas del sistema nervioso central. D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esencadenan 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celulares básicos como la síntesis de proteínas y la producción de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s-P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transporte de información.</a:t>
            </a:r>
          </a:p>
          <a:p>
            <a:pPr marL="0" indent="0" algn="just">
              <a:buNone/>
            </a:pPr>
            <a:endParaRPr lang="es-P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1" y="2547143"/>
            <a:ext cx="6234831" cy="37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 GLIAL</a:t>
            </a:r>
            <a:endParaRPr lang="es-P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5812" y="2501688"/>
            <a:ext cx="5185873" cy="3359364"/>
          </a:xfrm>
        </p:spPr>
        <p:txBody>
          <a:bodyPr>
            <a:normAutofit/>
          </a:bodyPr>
          <a:lstStyle/>
          <a:p>
            <a:pPr algn="just"/>
            <a:r>
              <a:rPr lang="es-P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células gliales forman parte de un sistema de soporte y cuidado esenciales para el buen funcionamiento del tejido del sistema nervioso. Son más pequeñas que las neuronas y son aproximadamente tres veces más numerosas en el sistema nervioso.</a:t>
            </a:r>
            <a:endParaRPr lang="es-P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2" y="2228597"/>
            <a:ext cx="5868988" cy="3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231</TotalTime>
  <Words>329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2</vt:lpstr>
      <vt:lpstr>Citable</vt:lpstr>
      <vt:lpstr>BIOLOGÍA Juan Céspedes Cortez 5° Año B De Secundaria</vt:lpstr>
      <vt:lpstr>EL SISTEMA NERVIOSO: GENERALIDADES Y CÉLULAS NERVIOSAS</vt:lpstr>
      <vt:lpstr>GENERALIDADES</vt:lpstr>
      <vt:lpstr>FUNCIÓN DEL SISTEMA NERVIOSO</vt:lpstr>
      <vt:lpstr>CLASIFICACIÓN DEL  SISTEMA NERVIOSO</vt:lpstr>
      <vt:lpstr>GENERALIDADES</vt:lpstr>
      <vt:lpstr>CÉLULAS NERVIOSAS</vt:lpstr>
      <vt:lpstr>NEURONA</vt:lpstr>
      <vt:lpstr>CÉLULA GLIAL</vt:lpstr>
      <vt:lpstr>CONCLUSIONES</vt:lpstr>
      <vt:lpstr>REFERENCIAS BIBLIOGRÁFICAS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BIOLOGÍA JUAN CESPEDES CORTEZ 5° AÑ</dc:title>
  <dc:creator>Enrique</dc:creator>
  <cp:lastModifiedBy>Enrique</cp:lastModifiedBy>
  <cp:revision>22</cp:revision>
  <dcterms:created xsi:type="dcterms:W3CDTF">2022-05-02T21:52:29Z</dcterms:created>
  <dcterms:modified xsi:type="dcterms:W3CDTF">2022-05-03T01:43:42Z</dcterms:modified>
</cp:coreProperties>
</file>