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/>
    <p:restoredTop sz="94611"/>
  </p:normalViewPr>
  <p:slideViewPr>
    <p:cSldViewPr snapToGrid="0" snapToObjects="1">
      <p:cViewPr>
        <p:scale>
          <a:sx n="65" d="100"/>
          <a:sy n="65" d="100"/>
        </p:scale>
        <p:origin x="244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180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143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687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103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6881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3915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2223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546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818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282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736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691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2658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564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198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8873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729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16CDF29-83CD-E94A-8851-C9F2022312FD}" type="datetimeFigureOut">
              <a:rPr lang="es-PE" smtClean="0"/>
              <a:t>18/07/22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B9969B2-2A33-8B47-BD5B-58992563F0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593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0BA1545-DCB2-8649-9E67-A287E1875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884363"/>
          </a:xfrm>
        </p:spPr>
        <p:txBody>
          <a:bodyPr>
            <a:normAutofit/>
          </a:bodyPr>
          <a:lstStyle/>
          <a:p>
            <a:r>
              <a:rPr lang="es-P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NOMBRE: HÉCTOR CAMPOS</a:t>
            </a:r>
          </a:p>
          <a:p>
            <a:r>
              <a:rPr lang="es-P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COLEGIO: ALGARROBOS</a:t>
            </a:r>
          </a:p>
          <a:p>
            <a:r>
              <a:rPr lang="es-P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CURSO: BIOLOGÍA</a:t>
            </a:r>
          </a:p>
          <a:p>
            <a:r>
              <a:rPr lang="es-P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PROFESOR: LIC.JUAN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806303-DD33-1143-99C0-A960B35B940F}"/>
              </a:ext>
            </a:extLst>
          </p:cNvPr>
          <p:cNvSpPr txBox="1"/>
          <p:nvPr/>
        </p:nvSpPr>
        <p:spPr>
          <a:xfrm>
            <a:off x="645684" y="492478"/>
            <a:ext cx="6635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RETROALIMENTACIÓN POSITIVA Y NEGATIVA DE LAS</a:t>
            </a:r>
          </a:p>
          <a:p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HORMONAS.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ACAFAD-019C-3E4F-9FB8-17F1C8E6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783" y="-21642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2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3A673-27DB-124D-BCB9-516F5F8C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361" y="649356"/>
            <a:ext cx="9905998" cy="1905000"/>
          </a:xfrm>
        </p:spPr>
        <p:txBody>
          <a:bodyPr>
            <a:normAutofit/>
          </a:bodyPr>
          <a:lstStyle/>
          <a:p>
            <a:r>
              <a:rPr lang="es-PE" sz="1600" dirty="0"/>
              <a:t>INTRODUCCIÓN: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310C5B-9905-8D4A-AAA7-A9B51359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26" y="1924877"/>
            <a:ext cx="4225717" cy="4263888"/>
          </a:xfrm>
        </p:spPr>
        <p:txBody>
          <a:bodyPr>
            <a:normAutofit/>
          </a:bodyPr>
          <a:lstStyle/>
          <a:p>
            <a:r>
              <a:rPr lang="es-PE" sz="160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La retroalimentación puede ser negativa o positiva. Es positiva si la glándula estimula a la hormona o directamente a la enzima para que siga generando ese producto. Y es negativacuando la glándula inhibe a la hormona o a la enzima para que dejen de producirlo.</a:t>
            </a:r>
            <a:endParaRPr lang="es-PE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505DA6-455F-574B-A234-61582E07F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963" y="2209700"/>
            <a:ext cx="3481767" cy="316405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1B2D9E4-6644-3D4A-9AD5-EAC9BCD803C3}"/>
              </a:ext>
            </a:extLst>
          </p:cNvPr>
          <p:cNvSpPr txBox="1"/>
          <p:nvPr/>
        </p:nvSpPr>
        <p:spPr>
          <a:xfrm>
            <a:off x="7236824" y="5373756"/>
            <a:ext cx="2873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https://prezi.com/a17x03shzz4m/retroalimentacion-hormonal/</a:t>
            </a:r>
          </a:p>
        </p:txBody>
      </p:sp>
    </p:spTree>
    <p:extLst>
      <p:ext uri="{BB962C8B-B14F-4D97-AF65-F5344CB8AC3E}">
        <p14:creationId xmlns:p14="http://schemas.microsoft.com/office/powerpoint/2010/main" val="5926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08EF6-9B66-DD41-B33D-CA97411D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B3EC28-C6FC-624D-BB4B-49B94405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30" y="1726094"/>
            <a:ext cx="9905998" cy="312420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Saber que es la retroalimentación.</a:t>
            </a:r>
          </a:p>
          <a:p>
            <a:pPr marL="457200" indent="-457200">
              <a:buFont typeface="+mj-lt"/>
              <a:buAutoNum type="arabicPeriod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Saber el cuando es negativa y positiva,la retroalimentación de hormonas.</a:t>
            </a:r>
          </a:p>
        </p:txBody>
      </p:sp>
    </p:spTree>
    <p:extLst>
      <p:ext uri="{BB962C8B-B14F-4D97-AF65-F5344CB8AC3E}">
        <p14:creationId xmlns:p14="http://schemas.microsoft.com/office/powerpoint/2010/main" val="427343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15E40-ABAA-5F4A-8866-E732EB04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6" y="-487714"/>
            <a:ext cx="9905998" cy="1905000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RETROALIMEMTACION NEGATIVA: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8E24DCC-B13C-2540-AA47-CF2D9D607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514" y="2595129"/>
            <a:ext cx="3005480" cy="3124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9C2219-6223-1848-BD00-8C5AB701CC0F}"/>
              </a:ext>
            </a:extLst>
          </p:cNvPr>
          <p:cNvSpPr txBox="1"/>
          <p:nvPr/>
        </p:nvSpPr>
        <p:spPr>
          <a:xfrm>
            <a:off x="123986" y="1559668"/>
            <a:ext cx="392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EJEMPLO:</a:t>
            </a:r>
          </a:p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REGULACIÓN DE LA TIROIDES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4BB079-6772-064F-9149-8FAF33DE4745}"/>
              </a:ext>
            </a:extLst>
          </p:cNvPr>
          <p:cNvSpPr txBox="1"/>
          <p:nvPr/>
        </p:nvSpPr>
        <p:spPr>
          <a:xfrm>
            <a:off x="248514" y="871396"/>
            <a:ext cx="1153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 RETROALIMENTACIÓN NEGATIVA ES CUANDO CAUSA UN EFECTO PARA DISMINUIR SU PROPIA PRODUCCIÓN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041457-13A3-7540-B7E5-CEE682122192}"/>
              </a:ext>
            </a:extLst>
          </p:cNvPr>
          <p:cNvSpPr txBox="1"/>
          <p:nvPr/>
        </p:nvSpPr>
        <p:spPr>
          <a:xfrm>
            <a:off x="123986" y="5719329"/>
            <a:ext cx="3471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https://flexbooks.ck12.org/cbook/ck-12-conceptos-biologia/section/13.25/primary/lesson/regulación-hormonal/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32A3A0-8281-2D42-B6E2-3928D6099384}"/>
              </a:ext>
            </a:extLst>
          </p:cNvPr>
          <p:cNvSpPr txBox="1"/>
          <p:nvPr/>
        </p:nvSpPr>
        <p:spPr>
          <a:xfrm>
            <a:off x="6551153" y="1682778"/>
            <a:ext cx="459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SECRECIÓN DE INSULINA EN EL PANCREAS: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825AE77-FB2A-DD46-8AA1-FC1873EE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973" y="2595129"/>
            <a:ext cx="3351816" cy="324502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B2FB1A6-DF43-8B4F-B1BE-3DA77277CA38}"/>
              </a:ext>
            </a:extLst>
          </p:cNvPr>
          <p:cNvSpPr txBox="1"/>
          <p:nvPr/>
        </p:nvSpPr>
        <p:spPr>
          <a:xfrm>
            <a:off x="7135368" y="5965550"/>
            <a:ext cx="35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https://commalaga.com/manejo-de-la-insulina-en-diabetes-tipo-2/</a:t>
            </a:r>
          </a:p>
        </p:txBody>
      </p:sp>
    </p:spTree>
    <p:extLst>
      <p:ext uri="{BB962C8B-B14F-4D97-AF65-F5344CB8AC3E}">
        <p14:creationId xmlns:p14="http://schemas.microsoft.com/office/powerpoint/2010/main" val="79105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08B8B-FC93-2945-B0A0-17016A9B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91919" cy="682908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RETROALIMENTACIÓN POSITIVA: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D96229-BE2C-764E-AC26-97F5B8DF2E8F}"/>
              </a:ext>
            </a:extLst>
          </p:cNvPr>
          <p:cNvSpPr txBox="1"/>
          <p:nvPr/>
        </p:nvSpPr>
        <p:spPr>
          <a:xfrm>
            <a:off x="81023" y="787078"/>
            <a:ext cx="7486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Ocurre cuando aumneta su propia producción, esto hace que se vuelva extrema.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ECE2D2-DDBD-D04F-AA8C-A5B07B886CA8}"/>
              </a:ext>
            </a:extLst>
          </p:cNvPr>
          <p:cNvSpPr txBox="1"/>
          <p:nvPr/>
        </p:nvSpPr>
        <p:spPr>
          <a:xfrm>
            <a:off x="81023" y="1603928"/>
            <a:ext cx="3365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Ejemplo:</a:t>
            </a:r>
          </a:p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Producción de leche en una madre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A53A33-79B0-DF42-B8B9-FEDCC835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15" y="2307771"/>
            <a:ext cx="5613400" cy="3352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7185A3-6DA9-C648-8240-755BC80D0712}"/>
              </a:ext>
            </a:extLst>
          </p:cNvPr>
          <p:cNvSpPr txBox="1"/>
          <p:nvPr/>
        </p:nvSpPr>
        <p:spPr>
          <a:xfrm>
            <a:off x="1233715" y="5779639"/>
            <a:ext cx="99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https://hospitaldenens.com/es/guia-de-salud-y-enfermedades/lactancia-materna-2-2/</a:t>
            </a:r>
          </a:p>
        </p:txBody>
      </p:sp>
    </p:spTree>
    <p:extLst>
      <p:ext uri="{BB962C8B-B14F-4D97-AF65-F5344CB8AC3E}">
        <p14:creationId xmlns:p14="http://schemas.microsoft.com/office/powerpoint/2010/main" val="303474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6520F-BE88-594A-A285-1F18415D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9905998" cy="783771"/>
          </a:xfrm>
        </p:spPr>
        <p:txBody>
          <a:bodyPr>
            <a:normAutofit/>
          </a:bodyPr>
          <a:lstStyle/>
          <a:p>
            <a:r>
              <a:rPr lang="es-P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02C533-1998-ED40-B4E4-9F4E9C4A7EEA}"/>
              </a:ext>
            </a:extLst>
          </p:cNvPr>
          <p:cNvSpPr txBox="1"/>
          <p:nvPr/>
        </p:nvSpPr>
        <p:spPr>
          <a:xfrm>
            <a:off x="159657" y="1364343"/>
            <a:ext cx="89643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 retroalimentacion es control de un sistema, para controlar y optimizar su comportamiento.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Cuando es negativa disminuye la producción de hormonas.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Cuando es positiva, estimula la produccion de hormonas.</a:t>
            </a:r>
          </a:p>
          <a:p>
            <a:pPr marL="342900" indent="-342900">
              <a:buFont typeface="+mj-lt"/>
              <a:buAutoNum type="arabicPeriod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F695F36-EA22-324C-AA26-C6DFF4902681}"/>
              </a:ext>
            </a:extLst>
          </p:cNvPr>
          <p:cNvSpPr txBox="1"/>
          <p:nvPr/>
        </p:nvSpPr>
        <p:spPr>
          <a:xfrm>
            <a:off x="947057" y="555171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REFERENCIAS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EFEF9C-7EAC-6D4D-93C0-0771AA87DFEB}"/>
              </a:ext>
            </a:extLst>
          </p:cNvPr>
          <p:cNvSpPr txBox="1"/>
          <p:nvPr/>
        </p:nvSpPr>
        <p:spPr>
          <a:xfrm>
            <a:off x="337489" y="3843612"/>
            <a:ext cx="11380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TANIA,V,PREZI,2014, RETROALIMENTACIÓN HORMONAL, https://prezi.com/a17x03shzz4m/retroalimentacion-hormonal/</a:t>
            </a:r>
          </a:p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205CE1-FB14-A54F-A1B2-06A712E5C9AD}"/>
              </a:ext>
            </a:extLst>
          </p:cNvPr>
          <p:cNvSpPr txBox="1"/>
          <p:nvPr/>
        </p:nvSpPr>
        <p:spPr>
          <a:xfrm>
            <a:off x="271501" y="3050112"/>
            <a:ext cx="11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HM, Lactancia materna,2016, https://hospitaldenens.com/es/guia-de-salud-y-enfermedades/lactancia-materna-2-2/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C07C14-EC09-294E-A1C5-8F55DAB381F8}"/>
              </a:ext>
            </a:extLst>
          </p:cNvPr>
          <p:cNvSpPr txBox="1"/>
          <p:nvPr/>
        </p:nvSpPr>
        <p:spPr>
          <a:xfrm>
            <a:off x="337489" y="1364060"/>
            <a:ext cx="1140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CK-12, 2021,Regulación Hormonal,   </a:t>
            </a:r>
          </a:p>
          <a:p>
            <a:r>
              <a:rPr lang="es-PE" dirty="0"/>
              <a:t>https://flexbooks.ck12.org/cbook/ck-12-conceptos-biologia/section/13.25/primary/lesson/regulación-hormonal/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CE9FE9-B1CC-7F4C-9944-22A940061DFE}"/>
              </a:ext>
            </a:extLst>
          </p:cNvPr>
          <p:cNvSpPr txBox="1"/>
          <p:nvPr/>
        </p:nvSpPr>
        <p:spPr>
          <a:xfrm>
            <a:off x="337489" y="2403781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EMM, La secreción normal de insulina</a:t>
            </a:r>
          </a:p>
          <a:p>
            <a:r>
              <a:rPr lang="es-PE" dirty="0"/>
              <a:t>,2017, http://tuendocrinologo.com/site/secrecion-normal-de-insulina.html</a:t>
            </a:r>
          </a:p>
        </p:txBody>
      </p:sp>
    </p:spTree>
    <p:extLst>
      <p:ext uri="{BB962C8B-B14F-4D97-AF65-F5344CB8AC3E}">
        <p14:creationId xmlns:p14="http://schemas.microsoft.com/office/powerpoint/2010/main" val="9511593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all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{E6724191-FA4C-C145-B3AC-B442CB18F328}tf10001063</Template>
  <TotalTime>62</TotalTime>
  <Words>339</Words>
  <Application>Microsoft Macintosh PowerPoint</Application>
  <PresentationFormat>Panorámica</PresentationFormat>
  <Paragraphs>38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Arial</vt:lpstr>
      <vt:lpstr>Century Gothic</vt:lpstr>
      <vt:lpstr>Malla</vt:lpstr>
      <vt:lpstr>Presentación de PowerPoint</vt:lpstr>
      <vt:lpstr>INTRODUCCIÓN:</vt:lpstr>
      <vt:lpstr>OBJETIVOS:</vt:lpstr>
      <vt:lpstr>RETROALIMEMTACION NEGATIVA:</vt:lpstr>
      <vt:lpstr>RETROALIMENTACIÓN POSITIVA:</vt:lpstr>
      <vt:lpstr>Conclusiones.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Héctor Campos ugaz</dc:creator>
  <cp:lastModifiedBy>Héctor Campos ugaz</cp:lastModifiedBy>
  <cp:revision>6</cp:revision>
  <dcterms:created xsi:type="dcterms:W3CDTF">2022-07-18T15:58:09Z</dcterms:created>
  <dcterms:modified xsi:type="dcterms:W3CDTF">2022-07-18T17:00:46Z</dcterms:modified>
</cp:coreProperties>
</file>