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50" d="100"/>
          <a:sy n="50" d="100"/>
        </p:scale>
        <p:origin x="149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14T19:03:12.476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5T03:31:1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5T03:30:45.4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1033 8519 24575,'-4'0'0,"-1"-1"0,1 0 0,0 0 0,-1 0 0,1-1 0,0 1 0,0-1 0,0 0 0,0 0 0,0-1 0,0 1 0,0-1 0,1 1 0,-7-7 0,-47-58 0,24 28 0,3 3 0,1 0 0,-24-43 0,30 44 0,-1 1 0,-55-61 0,73 88 0,1 1 0,0-1 0,0 0 0,0-1 0,1 1 0,-5-12 0,5 10 0,0 0 0,-1 1 0,0 0 0,-9-12 0,-16-18 0,2-1 0,-28-53 0,10 17 0,33 51 0,0-1 0,2 0 0,-9-31 0,-10-22 0,24 61 0,0-1 0,1 0 0,1 0 0,-2-19 0,-8-35 0,-153-394 0,145 408 0,-17-74 0,24 75 0,3 0 0,3-1 0,1 0 0,2-65 0,7-1021 0,1 1128 0,0-1 0,0 1 0,2-1 0,0 1 0,1 0 0,13-28 0,-10 25 0,-1-1 0,-1 0 0,7-35 0,4-46 0,-8 48 0,6-88 0,-13 108 0,2 1 0,11-44 0,0-5 0,19-63 0,-22 103 0,-2-1 0,6-54 0,-6 29 0,3 1 0,3 0 0,42-110 0,-21 71 0,40-78 0,-18 50 0,-13 21 0,30-82 0,5-2 0,-46 103 0,3 1 0,5 3 0,92-146 0,-59 111 0,31-45 0,116-116 0,-140 177 0,4 4 0,197-181 0,-77 131 0,-154 116 0,83-45 0,-82 53 0,91-68 0,-90 52 0,150-113 0,-157 131 0,2 2 0,0 2 0,90-29 0,-60 24 0,16-4 0,-54 20 0,-1-1 0,69-37 0,-79 36 0,0 1 0,58-16 0,-23 7 0,38-22 0,16-6 0,-104 44-124,0 0 0,0-1 0,0-1 0,-1 0 0,-1-2 0,0 1-1,0-2 1,-1 1 0,0-2 0,15-20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5T03:30:53.1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1831 5704 24575,'2'-1'0,"0"0"0,-1 0 0,1 0 0,0 0 0,-1 0 0,1 0 0,-1 0 0,1-1 0,-1 1 0,0 0 0,0-1 0,1 1 0,-1-1 0,0 0 0,0 1 0,-1-1 0,1 0 0,0 1 0,0-1 0,-1 0 0,1 0 0,-1 0 0,0 0 0,1 0 0,-1-2 0,2-4 0,44-195 0,-37 157 0,171-1320-1631,-114-6-827,-57 728 1809,-10 617 721,0 38 123,-1 61 439,-2 137-146,-9 117-341,-81 1088-138,14-250-1256,38 0 1,41-1114 1250,-1-25 182,2 0 0,1 0 0,1 0-1,6 34 1,-8-59-154,0 1 0,1 0 0,-1 0-1,0 0 1,0 0 0,1 0 0,-1 0-1,0 0 1,1-1 0,-1 1 0,1 0-1,-1 0 1,1-1 0,0 1 0,-1 0-1,1-1 1,0 1 0,-1 0 0,2 0-1,9-8 378,8-32 265,1-36-12,-4-1 0,-3 0 0,6-119 0,-15 148-511,35-798-527,-37-3-632,-4 550 1197,-1 53-189,4-198 0,5 397 0,-6 46 0,0 0 0,0-1 0,0 1 0,0 0 0,0-1 0,0 1 0,0 0 0,0-1 0,0 1 0,0 0 0,1-1 0,-1 1 0,0 0 0,0-1 0,0 1 0,1 0 1,-1-1-1,0 1 0,0 0 0,1 0 0,-1-1 0,0 1 0,1 0 0,-1 0 0,0 0 0,1-1 0,-1 1 0,0 0 0,1 0 0,-1 0 0,0 0 0,1 0 0,-1 0 0,0 0 0,1 0 0,-1 0 1,0 0-1,1 0 0,-1 0 0,0 0 0,1 0 0,-1 0 0,1 0 0,-1 0 0,0 0 0,1 0 0,-1 1 0,0-1 0,1 0 0,-1 0 0,0 0 0,0 1 0,1-1 0,-1 0 0,0 0 0,0 1 1,1-1-1,-1 0 0,0 1 0,0-1 0,0 0 0,1 1 0,-1-1 0,0 0 0,0 1 0,0-1 0,0 0 0,0 1 0,0-1 0,14 34 160,22 143 909,-24-103-945,134 659-1338,32-7-1,403 1046 0,-563-1724 1215,72 161 0,-86-203 9,21 36 57,-24-41-26,0 1 0,0-1 0,0 1 0,1-1 0,-1 1 0,0-1 0,1 0 0,-1 0 0,1 1 0,0-1 0,-1 0 0,1 0 0,0-1 0,0 1 0,-1 0 0,1-1 0,0 1 0,3 0 0,-5-1-26,1 0 0,0 0 0,-1-1 0,1 1 0,0 0 0,-1 0 0,1 0 0,0-1 0,-1 1 0,1 0-1,-1 0 1,1-1 0,-1 1 0,1-1 0,-1 1 0,1 0 0,-1-1 0,1 1 0,-1-1 0,1 1 0,-1-1 0,0 0-1,1 1 1,-1-1 0,0 1 0,1-1 0,-1 0 0,0 1 0,0-1 0,0 1 0,0-1 0,1 0 0,-1 1 0,0-1-1,0 0 1,0 1 0,0-1 0,-1-1 0,-5-32 657,-15-32-119,-4 1 0,-39-74 0,22 52-538,-250-529-340,-188-417-6,410 855 332,70 276 658,13 1737-1982,-15-1224 1433,4-465-164,1-49 31,-16 153-1,12-241 23,0 0 0,-1 0-1,0-1 1,-1 1-1,-5 13 1,7-21 6,1 0 0,-1 0 0,1 0-1,-1 0 1,0 1 0,1-1 0,-1 0 0,0 0 0,0-1 0,0 1 0,0 0-1,0 0 1,0 0 0,0 0 0,0-1 0,0 1 0,0-1 0,0 1 0,0 0-1,0-1 1,-1 0 0,1 1 0,0-1 0,0 0 0,-1 0 0,1 0 0,0 1-1,0-1 1,-1-1 0,1 1 0,0 0 0,-1 0 0,1 0 0,0-1 0,0 1-1,0 0 1,-1-1 0,1 1 0,0-1 0,0 0 0,0 1 0,0-1 0,0 0-1,0 0 1,-2-1 0,-8-9 123,0-1-1,0 0 0,1 0 1,1-1-1,0-1 1,1 1-1,-13-30 0,-35-76-42,-44-135-1,-26-141-214,106 331 75,-311-1107-777,263 921 798,43 159 35,-31-121 0,48 170 0,1 1 0,-3-83 0,27 284 978,-9-107-924,103 712-404,82 759-476,-185-1396 823,-5-57 2,3 0 0,23 108-1,-15-146 7,-14-33-5,0 0 0,0 1 0,0-1-1,0 0 1,1 0 0,-1 0 0,0 0-1,0 1 1,1-1 0,-1 0 0,0 0-1,0 0 1,1 0 0,-1 0 0,0 0 0,0 0-1,1 0 1,-1 0 0,0 0 0,0 0-1,1 0 1,-1 0 0,0 0 0,0 0-1,1 0 1,-1 0 0,0 0 0,1 0 0,-1 0-1,0 0 1,0 0 0,0 0 0,1 0-1,-1-1 1,0 1 0,0 0 0,1 0-1,-1 0 1,0-1 0,0 1 0,0 0-1,0 0 1,1 0 0,-1-1 0,0 1 0,0 0-1,0 0 1,0-1 0,0 1 0,0-1-1,3-6 26,0 0-1,-1 0 1,0 0-1,-1-1 0,0 1 1,1-9-1,9-559 941,-12 370-1083,0-42-180,24-1226-1710,1 1087 1224,132-679 0,-132 955 728,46-128-1,-65 225 98,0 1 0,0 0 0,13-20 0,-17 31-11,-1 0 0,1 0 0,-1 1-1,1-1 1,0 0 0,-1 0 0,1 1 0,0-1-1,0 0 1,0 1 0,-1-1 0,1 1-1,0-1 1,0 1 0,0-1 0,0 1 0,2-1-1,5 10 234,-5 35 36,-6 1 76,-3-1 0,-2 1 0,-13 42 0,-52 135 146,59-182-505,-529 1278-288,221-576 303,41 8-42,245-646 11,6 1 0,-35 215 0,65-318 0,-3 21 0,2 0 0,1 36 0,0-54 0,1 0 0,-1 0 0,1 1 0,1-1 0,-1 0 0,0 0 0,1 0 0,0 0 0,1 0 0,-1-1 0,1 1 0,-1 0 0,2-1 0,-1 0 0,0 0 0,7 7 0,-8-10 23,1 0 0,-1 1 0,0-1 0,0 0 0,0 0 0,1 0 0,-1-1 0,1 1 0,-1 0 0,0-1 0,1 0 0,-1 0 0,1 1-1,-1-1 1,1 0 0,-1-1 0,1 1 0,-1 0 0,1-1 0,-1 0 0,0 1 0,1-1 0,-1 0 0,0 0 0,0 0 0,1-1 0,-1 1 0,0 0 0,0-1-1,2-2 1,6-4 53,-1-1 0,1 0 0,-2 0 0,15-21 0,2-7-70,-2-1-1,-2-1 1,31-77 0,30-140-8,-25 28-336,-10-2 0,20-265 0,-10-478-764,-45 701 491,34-452 461,63 7-5,-103 692 167,-2 1 17,1 0 0,2 1 0,0 0 0,14-27 0,-21 49-12,0 1 0,0-1 0,0 0-1,0 1 1,1-1 0,-1 0 0,0 1-1,0-1 1,1 0 0,-1 1-1,0-1 1,1 1 0,-1-1 0,1 0-1,-1 1 1,1-1 0,-1 1-1,1 0 1,-1-1 0,1 1 0,-1-1-1,1 1 1,-1 0 0,1-1 0,0 1-1,-1 0 1,1 0 0,0-1-1,-1 1 1,1 0 0,0 0 0,-1 0-1,1 0 1,0 0 0,0 0-1,-1 0 1,1 0 0,0 0 0,1 2 8,-1 0 0,0 0 0,1 0 0,-1 0 0,0 1 0,0-1 0,-1 0 0,1 0 0,0 1 0,-1-1 0,1 4 0,5 43 467,-2 0-1,-3 63 1,-1-76-391,-48 618-335,-53 7-837,95-624 1041,-130 739-1462,-22 137 793,36 2-110,118-883 778,-8 77 46,4 1 0,11 205 0,8-248 543,-10-63-508,-1-1 0,2 1 0,-1-1 0,0 1 0,1-1 0,-1 0 0,1 1 0,0-1 0,0 0 0,0 0 0,1 0 0,-1-1 0,6 5 0,-7-6-15,0 0 0,0-1 1,0 1-1,0-1 0,0 1 0,0-1 0,1 1 0,-1-1 0,0 0 0,0 0 0,1 0 0,-1 1 0,0-1 0,0 0 0,1-1 0,-1 1 0,0 0 0,0 0 1,0 0-1,1-1 0,-1 1 0,0-1 0,0 1 0,0-1 0,0 1 0,0-1 0,0 0 0,0 1 0,2-3 0,26-31 771,-14 6-585,0 0 1,-2-1 0,-1-1 0,-1 0 0,-2 0 0,7-35 0,23-202-243,-38 250 40,58-905-392,-53 1-110,-7 711 457,-3-436 26,6 758 80,18 448 722,6-316-802,10-2 0,12-1 0,85 258 0,-124-471 0,57 160 0,-53-157 0,0 0 0,3-1 0,30 46 0,-45-74 0,1 0 0,-1 0 0,0-1 0,1 1 0,0 0 0,-1-1 0,1 1 0,0 0 0,0-1 0,-1 0 0,1 0 0,0 1 0,5 0 0,-7-2 0,1 0 0,0 0 0,-1 0 0,1 0 0,0 0 0,-1 0 0,1 0 0,0 0 0,-1 0 0,1-1 0,0 1 0,-1 0 0,1-1 0,-1 1 0,1 0 0,-1-1 0,1 1 0,-1-1 0,1 1 0,-1-1 0,1 1 0,-1-1 0,1 1 0,-1-1 0,0 1 0,1-1 0,-1 0 0,0 1 0,1-2 0,2-7 0,0 0 0,-1-1 0,0 0 0,-1 1 0,1-13 0,117-1010 0,-24 550 0,-67 370 0,5 2 0,57-131 0,-56 177 0,-18 50 0,-6 17 0,-8 1 0,0-1 0,-1 1 0,0-1 0,1 1 0,-1-1 0,-1 1 0,1 0 0,0 5 0,7 71 0,-6 144 0,-3-85 0,28 1196 0,-26-1292 0,2 0 0,15 80 0,-2-82 0,-16-41 0,0 0 0,0 0 0,0 1 0,1-1 0,-1 0 0,0 0 0,0 1 0,0-1 0,1 0 0,-1 0 0,0 1 0,0-1 0,1 0 0,-1 0 0,0 0 0,0 0 0,1 1 0,-1-1 0,0 0 0,1 0 0,-1 0 0,0 0 0,1 0 0,-1 0 0,0 0 0,1 0 0,-1 0 0,0 0 0,0 0 0,1 0 0,-1 0 0,0 0 0,1 0 0,-1 0 0,0 0 0,1 0 0,-1-1 0,0 1 0,0 0 0,1 0 0,-1 0 0,0 0 0,0-1 0,1 1 0,-1 0 0,0 0 0,0-1 0,1 1 0,-1 0 0,0 0 0,0-1 0,0 1 0,0 0 0,0-1 0,1 1 0,-1 0 0,0-1 0,4-10 0,-1 1 0,0-1 0,-1 0 0,0 0 0,0 0 0,-1-1 0,-1-21 0,1-1 0,-10-1024-389,-68-3-272,-2-24 718,58 139-57,21 924 0,1 2 0,-1 0 0,-5-35 0,5 54 13,0 0 0,-1 0 0,1 0 0,0 1 0,0-1 0,0 0 0,-1 0 0,1 0 0,0 0 0,-1 1-1,1-1 1,0 0 0,-1 1 0,1-1 0,-1 0 0,1 0 0,-1 1 0,0-1 0,1 1 0,-2-2 0,-10 9 442,-9 32-190,-8 49-265,-26 126 1,21-67-1,-408 1312-1805,303-1029 1099,20-62-112,47-134 649,-59 171 127,103-339 42,19-57 21,4-16 122,4-8 1,0-1-1,1 0 0,0 0 1,1 0-1,1 1 0,1-1 0,5-17 1,-1-1 11,154-657 1703,-57 274-2574,204-1462 270,-299 1798 442,125-816-161,-126 871 347,-7 26-176,-1 0 1,0 0-1,0 0 0,0 0 0,0 0 1,0 0-1,0 0 0,1 0 0,-1 0 1,0 0-1,0 0 0,0 0 1,0 0-1,1 0 0,-1 0 0,0 0 1,0 0-1,0 0 0,0 0 0,0 0 1,1 0-1,-1 0 0,0 0 1,0 0-1,0 0 0,0 0 0,0 0 1,1 0-1,-1 0 0,0 1 0,0-1 1,0 0-1,0 0 0,0 0 1,0 0-1,0 0 0,0 0 0,0 1 1,1-1-1,-1 0 0,0 0 0,0 0 1,0 0-1,0 0 0,0 1 1,0-1-1,0 0 0,0 0 0,0 0 1,0 0-1,0 0 0,0 1 0,0-1 1,0 0-1,0 0 0,0 0 1,0 0-1,0 0 0,0 1 0,0-1 1,-1 0-1,1 0 0,0 0 1,0 0-1,0 1 0,1 56 731,-25 171-644,-66 278 0,42-265-229,-156 958-1562,63 8 1644,124-835-28,22-316 82,-5-56 0,0 1 0,0-1 0,0 0 0,0 1 0,0-1 0,0 0 0,0 1 0,0-1 0,1 0 0,-1 1 0,0-1 0,0 0 0,0 1 0,0-1 0,0 0 0,0 1 0,1-1 0,-1 0 0,0 1 0,0-1 0,1 0 0,-1 0 0,0 0 0,0 1 0,1-1 0,-1 0 0,0 0 0,0 0 0,1 1 0,-1-1 0,0 0 0,1 0 0,-1 0 0,0 0 0,1 0 0,0 0 0,11-22 0,11-55 0,17-100 0,-29 119 0,362-2507-1270,-317 1802 4,32-361-301,-82 1063 1515,3-34 933,38-173 1,-45 261-764,11-35 490,-12 41-548,-1-1-1,1 1 1,-1-1 0,1 1 0,0-1 0,0 1 0,-1-1 0,1 1 0,0 0 0,0 0 0,1-1 0,-1 1 0,0 0-1,0 0 1,1 0 0,-1 0 0,0 0 0,1 1 0,1-2 0,-2 2-18,0 1 0,-1-1 0,1 0 0,0 1 0,0-1 0,0 0 0,0 1 0,-1-1 0,1 1 0,0 0 0,0-1 0,-1 1 0,1 0 0,-1-1 0,1 1 0,0 0 0,-1 0 0,1-1 0,-1 1 0,0 0 0,1 0 0,-1 0-1,0 0 1,1-1 0,-1 1 0,0 0 0,0 0 0,0 0 0,0 0 0,0 2 0,5 37 542,-6 23-472,-3 0-1,-2 0 1,-3 0-1,-23 83 1,26-119-89,-295 982-407,-1 9-5,295-986 389,-2 2 0,2 1 0,2-1 0,-2 42 0,10-64 0,6-17 0,12-20 0,-2-1 0,-1-1 0,14-30 0,10-14 0,1573-2615-1078,-1488 2475 1070,-126 208 8,14-27 0,-15 29 0,1 1 0,-1 0 0,0 0 0,0 0 0,0 0 0,0 0 0,0 0 0,0-1 0,0 1 0,0 0 0,0 0 0,0 0 0,0 0 0,0 0 0,0-1 0,0 1 0,0 0 0,-1 0 0,1 0 0,0 0 0,0 0 0,0 0 0,0-1 0,0 1 0,0 0 0,0 0 0,0 0 0,0 0 0,0 0 0,-1 0 0,1 0 0,0 0 0,0-1 0,0 1 0,0 0 0,0 0 0,0 0 0,-1 0 0,1 0 0,0 0 0,0 0 0,0 0 0,0 0 0,0 0 0,-1 0 0,1 0 0,0 0 0,0 0 0,0 0 0,0 0 0,0 0 0,-1 0 0,1 0 0,0 0 0,-20 11 0,-36 30 336,-58 54-1,62-48-49,-166 145 429,-64 77-742,-191 226-2339,-649 882-1,939-1114 1621,155-222 674,-56 91-4,74-114 76,1 1 1,0 0-1,1 0 1,-8 34-1,15-50 3,0 1 0,1-1 0,-1 0 0,1 0 0,0 1 0,0-1 0,0 0 0,0 1 0,2 4 0,-2-7 6,0 0 0,1 0 0,-1 0 0,1 0 1,-1 0-1,1 0 0,-1 0 0,1 0 0,0-1 0,-1 1 0,1 0 0,0 0 1,0-1-1,-1 1 0,1 0 0,0-1 0,0 1 0,0-1 0,0 1 1,0-1-1,1 1 0,2-1 45,1 1-1,-1-1 1,1 0 0,-1-1-1,0 1 1,1-1 0,-1 0 0,0 0-1,1 0 1,-1 0 0,0-1-1,0 0 1,6-3 0,20-12 169,0-1 0,-2-1 0,38-32-1,84-87-112,362-421 326,-30-43 264,-196 239-521,827-974 290,-935 1146-469,-76 83 0,-94 100 33,0-1 0,-1 0-1,0 0 1,6-12 0,-12 21-21,-1-1 0,0 1 0,0-1 1,1 1-1,-1-1 0,0 1 0,0-1 0,0 1 0,0-1 0,1 1 0,-1-1 1,0 1-1,0-1 0,0 1 0,0-1 0,0 1 0,0-1 0,0 1 0,0-1 1,-1 1-1,1 0 0,0-1 0,0 1 0,0-1 0,-1 1 0,1-1 0,0 0 1,-19 2 397,-5 9-228,0 1-1,-38 25 0,-159 112-86,-111 106-258,-98 117-657,65-21-163,16 15 0,-399 541 0,370-349 0,98-54 0,96-76 0,81-89 90,90-279 677,-9 98 0,21-134 225,0 1-1,2 0 1,1-1 0,0 1-1,2-1 1,9 35 0,-10-49 69,0 0-1,1 0 1,-1 0 0,1-1-1,1 1 1,0-1 0,0 0-1,1 0 1,0-1 0,0 0-1,0 0 1,1 0 0,0-1-1,1 0 1,0 0 0,-1-1-1,2 0 1,-1 0 0,1-1-1,-1 0 1,1 0 0,0-1-1,0 0 1,1-1-1,14 2 1,-1-2 97,-1-1 0,1-2 0,-1 0 0,0-1 0,1-2 0,-1 0-1,0-1 1,-1-1 0,41-18 0,-5-2 165,-1-3-1,-1-2 1,-1-2 0,67-57-1,182-189 833,245-331-819,-38-31-1807,-468 588 1332,401-528-774,176-222 517,-429 570 4455,-203 243-3656,-23 21-395,-354 388-23,31 30-2,-77 179 0,332-472 0,72-116 0,19-33 0,13-8 0,-1 0 0,1 0 0,0 0 0,0 0 0,-1-1 0,1 1 0,0 0 0,0 0 0,0 0 0,0 0 0,0-1 0,1 1 0,-1 0 0,0 0 0,0 0 0,1 0 0,-1 0 0,1-2 0,11-30 0,1 0 0,2 1 0,33-55 0,-48 87 0,383-599-238,43 22-682,2 46 793,66-87 31,-471 589 96,-2-1 0,32-61 0,-51 89 10,-1 0 0,0 0 0,0 0 0,0-1 0,-1 1 0,1 0 0,-1-1 0,1 1 1,-1 0-1,1-1 0,-1 1 0,0-1 0,0 1 0,-1-1 0,1 1 0,0 0 0,-1-1 0,1 1 0,-2-4 0,1 5 15,-1-1 0,1 0 0,-1 1 0,1-1 0,-1 1-1,1 0 1,-1-1 0,0 1 0,1 0 0,-1 0 0,0 0 0,0 0 0,0 0 0,0 1-1,0-1 1,0 1 0,-4-1 0,-9-1 92,1 1-1,-1 1 0,0 1 1,1 0-1,-21 4 1,-26 8-108,1 2 0,0 3 0,-76 34 0,-167 102-12,222-103 3,3 3 0,2 4 0,-115 111 0,108-82 0,3 3 0,-102 151 0,148-192 0,2 1 0,3 2 0,1 1 0,3 2 0,-23 75 0,46-123 0,0 0 0,0 1 0,1 0 0,0-1 0,0 9 0,1-15 0,0 0 0,0 0 0,0-1 0,0 1 0,0 0 0,1 0 0,-1 0 0,0 0 0,0 0 0,1 0 0,-1 0 0,0 0 0,1-1 0,-1 1 0,1 0 0,-1 0 0,1 0 0,0-1 0,-1 1 0,1 0 0,0-1 0,-1 1 0,1 0 0,0-1 0,0 1 0,-1-1 0,1 1 0,0-1 0,0 0 0,0 1 0,0-1 0,0 0 0,0 0 0,-1 1 0,1-1 0,0 0 0,0 0 0,0 0 0,0 0 0,0 0 0,0 0 0,0-1 0,0 1 0,0 0 0,0 0 0,0-1 0,1 0 0,6-1 0,0-2 0,0 1 0,-1-1 0,1 0 0,-1-1 0,0 0 0,0 0 0,10-10 0,56-62 0,-59 62 0,89-108 0,-5-4 0,-6-4 0,100-190 0,-64 69 0,97-277 0,-215 504 0,-6 16 0,0 0 0,0 0 0,-1-1 0,0 1 0,-1-1 0,0 0 0,1-20 0,-3 30 0,0-1 0,0 1 0,0-1 0,0 1 0,0 0 0,0-1 0,0 1 0,0 0 0,-1-1 0,1 1 0,0 0 0,0-1 0,0 1 0,-1 0 0,1 0 0,0-1 0,0 1 0,-1 0 0,1 0 0,0-1 0,0 1 0,-1 0 0,1 0 0,0 0 0,-1-1 0,1 1 0,0 0 0,-1 0 0,1 0 0,0 0 0,-1 0 0,1 0 0,0 0 0,-1 0 0,1 0 0,-1 0 0,1 0 0,0 0 0,-1 0 0,1 0 0,0 0 0,-1 0 0,1 0 0,0 0 0,-1 1 0,1-1 0,0 0 0,-1 0 0,1 0 0,0 0 0,0 1 0,-1-1 0,1 0 0,-1 1 0,-9 6 0,0 0 0,0 1 0,0 1 0,1-1 0,0 1 0,1 1 0,-10 13 0,-1 2 0,-517 655-606,237-294 50,-315 427 521,514-677 30,63-85 4,27-35 1,0 0 0,-1-1 0,-1 0 0,-1-1 0,-25 21 0,38-35 0,0 1 0,0-1 0,-1 0 0,1 1 0,0-1 0,0 0 0,-1 0 0,1 1 0,0-1 0,0 0 0,-1 0 0,1 0 0,0 1 0,-1-1 0,1 0 0,0 0 0,-1 0 0,1 0 0,-1 0 0,1 0 0,0 0 0,-1 0 0,1 0 0,0 0 0,-1 0 0,1 0 0,0 0 0,-1 0 0,1 0 0,-1 0 0,1 0 0,0 0 0,-1 0 0,1-1 0,0 1 0,-1 0 0,1 0 0,0 0 0,0-1 0,-1 1 0,1 0 0,0 0 0,-1-1 0,1 1 0,0 0 0,0-1 0,0 1 0,-1 0 0,1-1 0,0 1 0,0 0 0,0-1 0,0 1 0,0 0 0,0-1 0,0 1 0,0 0 0,0-1 0,0 1 0,0-1 0,0 1 0,0 0 0,0-1 0,0 1 0,0 0 0,0-1 0,2-16 6,1-1 1,1 1-1,0 1 0,1-1 1,1 1-1,11-23 0,-6 12 114,256-522 983,48 20-1172,208-230 74,-513 747-5,57-63 0,-60 68 0,0 1 0,1-1 0,-1 2 0,1-1 0,1 1 0,-1 0 0,17-6 0,-23 10 0,-1 0 0,1 1 0,-1-1 0,1 1 0,0-1 0,-1 1 0,1 0 0,0 0 0,-1-1 0,1 1 0,0 0 0,0 1 0,-1-1 0,1 0 0,0 0 0,-1 1 0,1-1 0,-1 1 0,1-1 0,0 1 0,-1 0 0,1-1 0,-1 1 0,1 0 0,1 2 0,-1-1 0,-1 1 0,0-1 0,1 0 0,-1 1 0,0-1 0,-1 1 0,1 0 0,0-1 0,-1 1 0,1-1 0,-1 1 0,0 0 0,0-1 0,0 1 0,0 0 0,0-1 0,-2 5 0,-5 27 0,-2-1 0,-2 0 0,-1-1 0,-23 46 0,28-63 0,-97 211 58,-256 588-1016,-128 460 958,461-1191 0,-25 130 0,48-194 20,6-29 234,2-24 222,12-824-335,-18 587-132,1 184-9,-2 28 0,4 0 0,1 0 0,20-106 0,-21 155 0,-5 15 0,-13 28 0,5-9 0,-154 309-281,15 6-1,-141 472 0,-89 747-103,376-1528 385,-4 10 0,2 0 0,-2 75 0,9-112-1,-1-1-1,1 1 1,0 0-1,0-1 1,0 1-1,1 0 1,-1-1-1,1 1 1,-1-1-1,1 1 1,0-1-1,0 1 1,0-1-1,0 1 1,0-1-1,1 0 1,-1 0-1,1 1 1,0-1-1,2 2 1,-2-3 6,-1-1 0,1 1 0,0-1 0,0 0 0,-1 0 0,1 0 0,0 0-1,0 0 1,0 0 0,-1 0 0,1 0 0,0-1 0,-1 1 0,1-1 0,0 1 0,-1-1 0,1 0 0,0 0 0,-1 0 0,1 1 0,-1-1 0,2-2 0,12-9 150,-2 0 1,1 0 0,-2-1-1,18-24 1,44-65-22,-5-3 0,85-172 0,76-254-167,188-804-731,-403 1278 764,34-127 0,76-187 0,-100 321 0,-25 50-1,0 0 1,0-1-1,0 1 1,0-1-1,0 1 1,1-1-1,-1 1 1,0 0-1,0-1 1,0 1-1,0 0 1,1-1-1,-1 1 1,0 0-1,1-1 1,-1 1-1,0 0 1,0-1-1,1 1 1,-1 0-1,0 0 1,1-1-1,-1 1 1,1 0 0,-1 0-1,0 0 1,1-1-1,-1 1 1,1 0-1,-1 0 1,0 0-1,1 0 1,-1 0-1,1 0 1,-1 0-1,1 0 1,-1 0-1,0 0 1,1 0-1,-1 0 1,1 0-1,-1 1 1,1-1-1,-1 0 1,0 0-1,1 0 1,-1 1-1,0-1 1,1 0-1,-1 0 1,0 1 0,1-1-1,-1 0 1,0 1-1,1-1 1,-1 0-1,0 1 1,0-1-1,0 0 1,1 1-1,-1-1 1,0 0-1,0 1 1,0-1-1,0 1 1,7 36 159,-3 40 75,-3 1 0,-16 138 1,-47 165-465,-221 829-1218,118-548 171,-24 274 632,174-848 809,6-58 390,9-30-545,0 0-1,-1 0 1,1 0 0,0 0 0,0 0 0,0 0 0,-1 0-1,1 0 1,0 0 0,0 0 0,0 0 0,-1 0 0,1 0 0,0 0-1,0 0 1,0 0 0,-1-1 0,1 1 0,0 0 0,0 0 0,0 0-1,0 0 1,-1 0 0,1 0 0,0-1 0,0 1 0,0 0 0,0 0-1,0 0 1,-1 0 0,1-1 0,0 1 0,0 0 0,0 0-1,0 0 1,0-1 0,0 1 0,0 0 0,0 0 0,0 0 0,0-1-1,0 1 1,0 0 0,0 0 0,0 0 0,0-1 0,0 1 0,0 0-1,0 0 1,0 0 0,0-1 0,0 1 0,0 0 0,0 0-1,-4-57 815,3-498 810,-15-363-1759,-27 450 126,-2-48 0,44 487 0,-3-35 0,4 60 0,0 1 0,-1-1 0,0 1 0,0-1 0,0 1 0,0-1 0,-1 1 0,0 0 0,1 0 0,-1 0 0,0 0 0,0 0 0,-4-4 0,5 6 0,0 1 0,0-1 0,1 1 0,-1-1 0,0 1 0,0-1 0,1 1 0,-1-1 0,0 1 0,0 0 0,0 0 0,0-1 0,0 1 0,0 0 0,0 0 0,1 0 0,-1 0 0,0 0 0,0 0 0,0 0 0,0 0 0,0 1 0,0-1 0,0 0 0,0 0 0,1 1 0,-1-1 0,0 1 0,-1 0 0,-22 21 0,8-1 0,2 0 0,0 1 0,1 0 0,2 1 0,0 0 0,1 1 0,-9 36 0,-33 186 0,41-189 0,-33 175 0,-2 4 0,-17 266 0,63-502 0,-1 13 0,0-1 0,1 0 0,0 1 0,1-1 0,1 0 0,3 14 0,-5-25 0,0-1 0,0 0 0,0 1 0,0-1 0,0 0 0,0 0 0,0 1 0,1-1 0,-1 0 0,0 0 0,0 1 0,0-1 0,0 0 0,1 0 0,-1 1 0,0-1 0,0 0 0,1 0 0,-1 0 0,0 0 0,0 1 0,1-1 0,-1 0 0,0 0 0,1 0 0,-1 0 0,0 0 0,0 0 0,1 0 0,-1 0 0,0 0 0,1 0 0,-1 0 0,0 0 0,1 0 0,-1 0 0,0 0 0,0 0 0,1 0 0,-1 0 0,0 0 0,1 0 0,-1 0 0,0-1 0,0 1 0,1 0 0,-1 0 0,0 0 0,0 0 0,1-1 0,-1 1 0,0 0 0,0 0 0,0-1 0,1 1 0,-1 0 0,0 0 0,0-1 0,0 1 0,0 0 0,0-1 0,15-21 0,-15 22 0,35-72 0,40-119 0,-23 53 0,432-1050 0,-474 1164 0,189-426 0,-162 378 0,3 2 0,3 2 0,3 1 0,56-61 0,-94 119 0,-1 0 0,1 1 0,1 0 0,0 0 0,0 1 0,0 0 0,1 0 0,0 1 0,0 1 0,1 0 0,-1 0 0,16-4 0,-19 8 0,-6 1 0,0 0 0,0 0 0,-1 0 0,1 0 0,0 0 0,0 0 0,0-1 0,0 1 0,0 0 0,0 0 0,0-1 0,0 1 0,0 0 0,-1-1 0,1 1 0,0-1 0,0 1 0,-1-1 0,1 1 0,0-1 0,0 0 0,-1 1 0,1-1 0,-1 0 0,1 0 0,-1 1 0,1-1 0,-1 0 0,1 0 0,-1 0 0,0 0 0,1 1 0,-1-1 0,0 0 0,0 0 0,0 0 0,1 0 0,-1 0 0,0 0 0,0 0 0,0 0 0,-1 0 0,1 0 0,0 0 0,0 0 0,0 1 0,-1-1 0,1 0 0,-1 0 0,1 0 0,-1-1 0,-7-33-1365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15T03:30:55.8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1547 25 24575,'0'-1'0,"-1"-1"0,1 1 0,-1 0 0,1-1 0,-1 1 0,1 0 0,-1 0 0,0 0 0,0 0 0,0-1 0,1 1 0,-1 0 0,0 0 0,0 1 0,0-1 0,-1 0 0,1 0 0,0 0 0,0 1 0,0-1 0,-1 1 0,1-1 0,0 1 0,0-1 0,-1 1 0,1 0 0,0-1 0,-1 1 0,1 0 0,-1 0 0,1 0 0,0 0 0,-1 0 0,1 1 0,-2-1 0,-53 7 0,28 1 0,2 1 0,-1 1 0,2 1 0,-1 1 0,2 2 0,-1 0 0,2 2 0,0 0 0,-30 29 0,-2 7 0,2 3 0,-59 79 0,61-60 0,-80 153 0,108-184 0,-94 186 0,-41 74 0,114-225 0,-16 27 0,-72 172 0,-3 129 0,75-76 0,47-233 0,-5 76 0,8 285 0,11-352 0,-1-101-59,0 1 0,0 0-1,0-1 1,1 1-1,0 0 1,0-1 0,0 1-1,1-1 1,-1 0 0,2 1-1,-1-1 1,0 0 0,1 0-1,0 0 1,0-1-1,0 1 1,1-1 0,0 1-1,0-1 1,0 0 0,0-1-1,7 6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E4926-B03E-1E3C-7560-134B890EA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27F1B1-089C-5474-4FC6-C8D482F53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EFC312-68CD-5AE0-47D5-992035A9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6022D2-6A9F-F874-E106-ED671A606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B5D634-C10E-354D-D144-D1ECE8CC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36979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09B0AD-0ACD-094D-FDE6-0939E6BD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2EDFD6-898F-40C0-35C1-17C7F1526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988FC9-61C4-BA8E-3AAD-F8303D7CB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358CF4-F111-ADAC-D12C-923C06363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C6C173-AC69-CB17-3C9D-7A8415C6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303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AEBD395-0382-02CD-C77B-0D7283730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F19923-E423-46A4-4EB5-15B0B17E4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BBD958-819A-51FD-1D4C-F81D556F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6C29AB-02B6-08CF-5E79-04B9AE4EB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88942D-6FB4-86F0-F2C3-C7FB2FD7F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1630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3A941-74B1-CD8D-0833-DA41D2B64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859CC3-5A5B-A745-1812-3FE00CA67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0B6C9C-1A75-A9AF-F064-80FEF904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C61E50-E7CD-F9E3-88A3-74E0874F1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D14E10-A11C-AD54-19F8-88FDED40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2129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2175B-5ED6-5032-55BF-74CB382D5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DCD117-616C-F537-E538-D64503D02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FE22E7-EFAB-DC87-9645-906C4A2A1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D58C3-6917-6B45-77A0-9E5FC378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7B417F-C3D7-774E-186B-4251D788A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0122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D8391-D0E2-F701-4349-AE99DE354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D4E051-83EE-7167-ECDE-3BB0ECC97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AE7345-4212-C419-324A-67255E161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D96CF2-8FEC-4054-019D-A507FE4FB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F7CA75-24B4-DDE3-5D41-46BB07F0B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193227-D674-177E-8E36-BEF95A89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1809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D26D6-3130-E4DB-67C1-01810EFBC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252920-3E6A-27AA-C6D9-5230F2974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70D741-F3E1-54DF-5B22-C34B49C6A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6AF4828-92CA-2A50-24F8-9C5376C96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A38900-01CE-44CF-A2EF-FF4CE1862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3000B6-072A-65FA-AE7E-53B334263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3E9A22-FD2C-6AA6-2005-B8B7307B8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D1B8089-94BA-47E2-BDB9-08FC8F38C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431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23270-32BA-4A61-980D-01A26747E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0ECE1F5-0C23-13F1-D213-C720974CF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49CEEB-C556-B390-0DF2-310A0ED0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5E0ABC-2667-7D94-F352-F6BADE34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729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286CD4D-A3CD-04E7-F4E4-687EAE30C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3800606-F076-BD99-35BD-825CE5255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65FFA4-00F2-41DB-7D3E-64547C854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822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5976C-9FD5-37E8-0658-096F2AF24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4DF05E-F061-7D7B-E20B-D5BF63F5F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1E09DC-AC1F-C3F7-AE3B-1F2AE02A7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503FBA-AFCE-22FC-EC92-70D357E95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346C62-50F5-D96D-B93B-88525012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0465D8-83C8-1E5D-2AEE-E6CB6D72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6482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5DEBE9-6109-0D01-58B4-35CC9974B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501C3A-4AEB-4AF6-0A30-D34AA755A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1123A3-8065-EC29-14BC-57D841F51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CE6746-7FCD-F1E2-E5D0-6733A3275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12E2B8-DBFF-B543-7F37-0ACBD3C5D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9AF380-96DD-1AD4-E940-675ACBC77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309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4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0166E27-9D9E-A9AC-BD58-F1B21F251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8C0960-A619-8F4E-7957-453DA6EE6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318B5A-D1B7-AC35-E560-9C22631FC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97531-F365-405C-AECB-87C1CF410CDE}" type="datetimeFigureOut">
              <a:rPr lang="es-PE" smtClean="0"/>
              <a:t>15/06/2023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03E1C3-9223-8591-67FB-1F2973E3C6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259A53-6FCA-F488-6232-D8916B3376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56699-1CFC-43DF-BCF0-EB587DE9E1E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951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5" Type="http://schemas.openxmlformats.org/officeDocument/2006/relationships/image" Target="../media/image5.png"/><Relationship Id="rId4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1BF9B2-35AA-E6E9-5649-721BE67B0E9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431235" y="1064591"/>
            <a:ext cx="9144000" cy="2387600"/>
          </a:xfrm>
        </p:spPr>
        <p:txBody>
          <a:bodyPr/>
          <a:lstStyle/>
          <a:p>
            <a:r>
              <a:rPr lang="es-MX" dirty="0"/>
              <a:t>International day of family remittances 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B25A71-2FCB-6821-9738-CC666390903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769704" y="3764654"/>
            <a:ext cx="9144000" cy="1655762"/>
          </a:xfrm>
        </p:spPr>
        <p:txBody>
          <a:bodyPr/>
          <a:lstStyle/>
          <a:p>
            <a:r>
              <a:rPr lang="es-MX" dirty="0"/>
              <a:t>Student: Justo David Pedraza Esquerre</a:t>
            </a:r>
          </a:p>
          <a:p>
            <a:r>
              <a:rPr lang="es-MX" dirty="0"/>
              <a:t>Teacher: Vladimir Solano Gonzales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7267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84BC170-81AF-CCB6-1577-E551788B8454}"/>
              </a:ext>
            </a:extLst>
          </p:cNvPr>
          <p:cNvSpPr/>
          <p:nvPr/>
        </p:nvSpPr>
        <p:spPr>
          <a:xfrm>
            <a:off x="0" y="900331"/>
            <a:ext cx="7638330" cy="48320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D5201C8-4DA3-29B6-D631-20AB756CB705}"/>
              </a:ext>
            </a:extLst>
          </p:cNvPr>
          <p:cNvSpPr txBox="1"/>
          <p:nvPr/>
        </p:nvSpPr>
        <p:spPr>
          <a:xfrm>
            <a:off x="51609" y="936804"/>
            <a:ext cx="753511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Today,</a:t>
            </a:r>
            <a:r>
              <a:rPr lang="es-MX" sz="2800" b="1" dirty="0"/>
              <a:t> I am going to </a:t>
            </a:r>
            <a:r>
              <a:rPr lang="en-US" sz="2800" b="1" dirty="0"/>
              <a:t>talk</a:t>
            </a:r>
            <a:r>
              <a:rPr lang="es-MX" sz="2800" b="1" dirty="0"/>
              <a:t> about </a:t>
            </a:r>
            <a:r>
              <a:rPr lang="en-US" sz="2800" dirty="0"/>
              <a:t>the international day of family remittances.</a:t>
            </a:r>
          </a:p>
          <a:p>
            <a:pPr algn="just"/>
            <a:r>
              <a:rPr lang="en-US" sz="2800" b="1" dirty="0"/>
              <a:t>First, I would like to explain </a:t>
            </a:r>
            <a:r>
              <a:rPr lang="en-US" sz="2800" dirty="0"/>
              <a:t>that family remittances are an income that helps to solve the needs of education, health and food.</a:t>
            </a:r>
          </a:p>
          <a:p>
            <a:pPr algn="just"/>
            <a:r>
              <a:rPr lang="en-US" sz="2800" b="1" dirty="0"/>
              <a:t>Next, I want to mention </a:t>
            </a:r>
            <a:r>
              <a:rPr lang="en-US" sz="2800" i="0" dirty="0">
                <a:effectLst/>
              </a:rPr>
              <a:t>that this money can be used to improve homes and businesses of the town.</a:t>
            </a:r>
          </a:p>
          <a:p>
            <a:pPr algn="just"/>
            <a:r>
              <a:rPr lang="en-US" sz="2800" b="1" dirty="0"/>
              <a:t>Finally, I will conclude by saying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Mexico is positioned as the country with the most family remittances in Latin America. </a:t>
            </a:r>
            <a:endParaRPr lang="es-PE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0B1FC0-3341-F576-2284-48F5F9934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621" y="1223367"/>
            <a:ext cx="3877214" cy="418601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Entrada de lápiz 7">
                <a:extLst>
                  <a:ext uri="{FF2B5EF4-FFF2-40B4-BE49-F238E27FC236}">
                    <a16:creationId xmlns:a16="http://schemas.microsoft.com/office/drawing/2014/main" id="{3EE7758C-392C-4445-3F1E-D25D6572AB2F}"/>
                  </a:ext>
                </a:extLst>
              </p14:cNvPr>
              <p14:cNvContentPartPr/>
              <p14:nvPr/>
            </p14:nvContentPartPr>
            <p14:xfrm>
              <a:off x="383593" y="198162"/>
              <a:ext cx="360" cy="360"/>
            </p14:xfrm>
          </p:contentPart>
        </mc:Choice>
        <mc:Fallback xmlns="">
          <p:pic>
            <p:nvPicPr>
              <p:cNvPr id="8" name="Entrada de lápiz 7">
                <a:extLst>
                  <a:ext uri="{FF2B5EF4-FFF2-40B4-BE49-F238E27FC236}">
                    <a16:creationId xmlns:a16="http://schemas.microsoft.com/office/drawing/2014/main" id="{3EE7758C-392C-4445-3F1E-D25D6572AB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7953" y="162522"/>
                <a:ext cx="7200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5944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74771E1C-6FD5-8927-9247-9479E0E5E902}"/>
                  </a:ext>
                </a:extLst>
              </p14:cNvPr>
              <p14:cNvContentPartPr/>
              <p14:nvPr/>
            </p14:nvContentPartPr>
            <p14:xfrm>
              <a:off x="4411993" y="2432682"/>
              <a:ext cx="1416600" cy="3066840"/>
            </p14:xfrm>
          </p:contentPart>
        </mc:Choice>
        <mc:Fallback xmlns=""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74771E1C-6FD5-8927-9247-9479E0E5E9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49353" y="2370042"/>
                <a:ext cx="1542240" cy="3192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upo 12">
            <a:extLst>
              <a:ext uri="{FF2B5EF4-FFF2-40B4-BE49-F238E27FC236}">
                <a16:creationId xmlns:a16="http://schemas.microsoft.com/office/drawing/2014/main" id="{D8392B53-D40F-E41E-3490-3B5D31ED3E60}"/>
              </a:ext>
            </a:extLst>
          </p:cNvPr>
          <p:cNvGrpSpPr/>
          <p:nvPr/>
        </p:nvGrpSpPr>
        <p:grpSpPr>
          <a:xfrm>
            <a:off x="3528193" y="2257002"/>
            <a:ext cx="1444680" cy="3494520"/>
            <a:chOff x="3528193" y="2257002"/>
            <a:chExt cx="1444680" cy="349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1" name="Entrada de lápiz 10">
                  <a:extLst>
                    <a:ext uri="{FF2B5EF4-FFF2-40B4-BE49-F238E27FC236}">
                      <a16:creationId xmlns:a16="http://schemas.microsoft.com/office/drawing/2014/main" id="{A17F9070-632E-6F6A-2C76-7E06F3907882}"/>
                    </a:ext>
                  </a:extLst>
                </p14:cNvPr>
                <p14:cNvContentPartPr/>
                <p14:nvPr/>
              </p14:nvContentPartPr>
              <p14:xfrm>
                <a:off x="3528193" y="2757042"/>
                <a:ext cx="1444680" cy="2994480"/>
              </p14:xfrm>
            </p:contentPart>
          </mc:Choice>
          <mc:Fallback xmlns="">
            <p:pic>
              <p:nvPicPr>
                <p:cNvPr id="11" name="Entrada de lápiz 10">
                  <a:extLst>
                    <a:ext uri="{FF2B5EF4-FFF2-40B4-BE49-F238E27FC236}">
                      <a16:creationId xmlns:a16="http://schemas.microsoft.com/office/drawing/2014/main" id="{A17F9070-632E-6F6A-2C76-7E06F390788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465193" y="2694042"/>
                  <a:ext cx="1570320" cy="31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2" name="Entrada de lápiz 11">
                  <a:extLst>
                    <a:ext uri="{FF2B5EF4-FFF2-40B4-BE49-F238E27FC236}">
                      <a16:creationId xmlns:a16="http://schemas.microsoft.com/office/drawing/2014/main" id="{F0A0E092-1DD5-20E2-00DF-BF40C22BAA5E}"/>
                    </a:ext>
                  </a:extLst>
                </p14:cNvPr>
                <p14:cNvContentPartPr/>
                <p14:nvPr/>
              </p14:nvContentPartPr>
              <p14:xfrm>
                <a:off x="4028233" y="2257002"/>
                <a:ext cx="557280" cy="1234800"/>
              </p14:xfrm>
            </p:contentPart>
          </mc:Choice>
          <mc:Fallback xmlns="">
            <p:pic>
              <p:nvPicPr>
                <p:cNvPr id="12" name="Entrada de lápiz 11">
                  <a:extLst>
                    <a:ext uri="{FF2B5EF4-FFF2-40B4-BE49-F238E27FC236}">
                      <a16:creationId xmlns:a16="http://schemas.microsoft.com/office/drawing/2014/main" id="{F0A0E092-1DD5-20E2-00DF-BF40C22BAA5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965233" y="2194002"/>
                  <a:ext cx="682920" cy="136044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7" name="Imagen 16">
            <a:extLst>
              <a:ext uri="{FF2B5EF4-FFF2-40B4-BE49-F238E27FC236}">
                <a16:creationId xmlns:a16="http://schemas.microsoft.com/office/drawing/2014/main" id="{08DD1FCE-4AA2-6462-0111-C35B388FFB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67288" y="2180682"/>
            <a:ext cx="7392242" cy="248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185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101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International day of family remittances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Internacional day of family remittances </dc:title>
  <dc:creator>Lenovo</dc:creator>
  <cp:lastModifiedBy>Lenovo</cp:lastModifiedBy>
  <cp:revision>20</cp:revision>
  <dcterms:created xsi:type="dcterms:W3CDTF">2023-06-15T00:02:15Z</dcterms:created>
  <dcterms:modified xsi:type="dcterms:W3CDTF">2023-06-16T01:12:48Z</dcterms:modified>
</cp:coreProperties>
</file>