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856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3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2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9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3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2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6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7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5385-6F66-48ED-972C-EF278A2473D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70AF-5CB7-4E19-A2A6-407E3FCCAE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: Reflecting on Juneteenth - EmoryBusiness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2" b="830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76225" y="542925"/>
            <a:ext cx="5637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TODAY’S</a:t>
            </a:r>
            <a:r>
              <a:rPr lang="es-ES" sz="4400" b="1" dirty="0" smtClean="0">
                <a:solidFill>
                  <a:schemeClr val="bg1"/>
                </a:solidFill>
              </a:rPr>
              <a:t> </a:t>
            </a:r>
            <a:r>
              <a:rPr lang="es-ES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</a:t>
            </a:r>
            <a:r>
              <a:rPr lang="es-ES" sz="4400" b="1" dirty="0" smtClean="0">
                <a:solidFill>
                  <a:schemeClr val="bg1"/>
                </a:solidFill>
              </a:rPr>
              <a:t> </a:t>
            </a:r>
            <a:r>
              <a:rPr lang="es-ES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DAY</a:t>
            </a:r>
            <a:endParaRPr lang="en-US" sz="4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0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n Juneteenth, We Celebrate and March Toward Liberation - Justice Reviv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" b="1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288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EMILIANO</dc:creator>
  <cp:lastModifiedBy>EMILIANO</cp:lastModifiedBy>
  <cp:revision>1</cp:revision>
  <dcterms:created xsi:type="dcterms:W3CDTF">2023-06-26T22:17:15Z</dcterms:created>
  <dcterms:modified xsi:type="dcterms:W3CDTF">2023-06-26T22:17:48Z</dcterms:modified>
</cp:coreProperties>
</file>