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50" d="100"/>
          <a:sy n="50" d="100"/>
        </p:scale>
        <p:origin x="2856" y="15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95385-6F66-48ED-972C-EF278A2473D6}" type="datetimeFigureOut">
              <a:rPr lang="en-US" smtClean="0"/>
              <a:t>6/26/2023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E70AF-5CB7-4E19-A2A6-407E3FCCAE7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390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95385-6F66-48ED-972C-EF278A2473D6}" type="datetimeFigureOut">
              <a:rPr lang="en-US" smtClean="0"/>
              <a:t>6/26/2023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E70AF-5CB7-4E19-A2A6-407E3FCCAE7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37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95385-6F66-48ED-972C-EF278A2473D6}" type="datetimeFigureOut">
              <a:rPr lang="en-US" smtClean="0"/>
              <a:t>6/26/2023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E70AF-5CB7-4E19-A2A6-407E3FCCAE7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830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95385-6F66-48ED-972C-EF278A2473D6}" type="datetimeFigureOut">
              <a:rPr lang="en-US" smtClean="0"/>
              <a:t>6/26/2023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E70AF-5CB7-4E19-A2A6-407E3FCCAE7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382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95385-6F66-48ED-972C-EF278A2473D6}" type="datetimeFigureOut">
              <a:rPr lang="en-US" smtClean="0"/>
              <a:t>6/26/2023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E70AF-5CB7-4E19-A2A6-407E3FCCAE7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125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95385-6F66-48ED-972C-EF278A2473D6}" type="datetimeFigureOut">
              <a:rPr lang="en-US" smtClean="0"/>
              <a:t>6/26/2023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E70AF-5CB7-4E19-A2A6-407E3FCCAE7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897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95385-6F66-48ED-972C-EF278A2473D6}" type="datetimeFigureOut">
              <a:rPr lang="en-US" smtClean="0"/>
              <a:t>6/26/2023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E70AF-5CB7-4E19-A2A6-407E3FCCAE7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035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95385-6F66-48ED-972C-EF278A2473D6}" type="datetimeFigureOut">
              <a:rPr lang="en-US" smtClean="0"/>
              <a:t>6/26/2023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E70AF-5CB7-4E19-A2A6-407E3FCCAE7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127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95385-6F66-48ED-972C-EF278A2473D6}" type="datetimeFigureOut">
              <a:rPr lang="en-US" smtClean="0"/>
              <a:t>6/26/2023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E70AF-5CB7-4E19-A2A6-407E3FCCAE7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767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95385-6F66-48ED-972C-EF278A2473D6}" type="datetimeFigureOut">
              <a:rPr lang="en-US" smtClean="0"/>
              <a:t>6/26/2023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E70AF-5CB7-4E19-A2A6-407E3FCCAE7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177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95385-6F66-48ED-972C-EF278A2473D6}" type="datetimeFigureOut">
              <a:rPr lang="en-US" smtClean="0"/>
              <a:t>6/26/2023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E70AF-5CB7-4E19-A2A6-407E3FCCAE7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903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95385-6F66-48ED-972C-EF278A2473D6}" type="datetimeFigureOut">
              <a:rPr lang="en-US" smtClean="0"/>
              <a:t>6/26/2023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EE70AF-5CB7-4E19-A2A6-407E3FCCAE7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629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Video: Reflecting on Juneteenth - EmoryBusiness.com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322" b="8302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/>
          <p:cNvSpPr txBox="1"/>
          <p:nvPr/>
        </p:nvSpPr>
        <p:spPr>
          <a:xfrm>
            <a:off x="276225" y="542925"/>
            <a:ext cx="563789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400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TODAY’S</a:t>
            </a:r>
            <a:r>
              <a:rPr lang="es-ES" sz="4400" b="1" dirty="0" smtClean="0">
                <a:solidFill>
                  <a:schemeClr val="bg1"/>
                </a:solidFill>
              </a:rPr>
              <a:t> </a:t>
            </a:r>
            <a:r>
              <a:rPr lang="es-ES" sz="4400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THE</a:t>
            </a:r>
            <a:r>
              <a:rPr lang="es-ES" sz="4400" b="1" dirty="0" smtClean="0">
                <a:solidFill>
                  <a:schemeClr val="bg1"/>
                </a:solidFill>
              </a:rPr>
              <a:t> </a:t>
            </a:r>
            <a:r>
              <a:rPr lang="es-ES" sz="4400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DAY</a:t>
            </a:r>
            <a:endParaRPr lang="en-US" sz="4400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9105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On Juneteenth, We Celebrate and March Toward Liberation - Justice Revival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81" b="13750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42880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Panorámica</PresentationFormat>
  <Paragraphs>1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Arial Black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EMILIANO</dc:creator>
  <cp:lastModifiedBy>EMILIANO</cp:lastModifiedBy>
  <cp:revision>1</cp:revision>
  <dcterms:created xsi:type="dcterms:W3CDTF">2023-06-26T22:17:15Z</dcterms:created>
  <dcterms:modified xsi:type="dcterms:W3CDTF">2023-06-26T22:17:48Z</dcterms:modified>
</cp:coreProperties>
</file>