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4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B0D657-5BEA-4D84-A021-AC1F042E04B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F6EA6489-860E-4C69-8D58-ABAEE7E8E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E0479AFC-2DB6-4183-8CBB-ECFAD63FF8D1}"/>
              </a:ext>
            </a:extLst>
          </p:cNvPr>
          <p:cNvSpPr>
            <a:spLocks noGrp="1"/>
          </p:cNvSpPr>
          <p:nvPr>
            <p:ph type="dt" sz="half" idx="10"/>
          </p:nvPr>
        </p:nvSpPr>
        <p:spPr/>
        <p:txBody>
          <a:bodyPr/>
          <a:lstStyle/>
          <a:p>
            <a:fld id="{70C9F37E-0F58-4A7A-BCF5-87DE3558F6FD}" type="datetimeFigureOut">
              <a:rPr lang="es-PE" smtClean="0"/>
              <a:t>16/07/2021</a:t>
            </a:fld>
            <a:endParaRPr lang="es-PE"/>
          </a:p>
        </p:txBody>
      </p:sp>
      <p:sp>
        <p:nvSpPr>
          <p:cNvPr id="5" name="Marcador de pie de página 4">
            <a:extLst>
              <a:ext uri="{FF2B5EF4-FFF2-40B4-BE49-F238E27FC236}">
                <a16:creationId xmlns:a16="http://schemas.microsoft.com/office/drawing/2014/main" id="{D332F24C-D768-4BB8-A888-DA257E82ABF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311E7B1-1814-4074-9B38-257602163131}"/>
              </a:ext>
            </a:extLst>
          </p:cNvPr>
          <p:cNvSpPr>
            <a:spLocks noGrp="1"/>
          </p:cNvSpPr>
          <p:nvPr>
            <p:ph type="sldNum" sz="quarter" idx="12"/>
          </p:nvPr>
        </p:nvSpPr>
        <p:spPr/>
        <p:txBody>
          <a:bodyPr/>
          <a:lstStyle/>
          <a:p>
            <a:fld id="{712E19A4-E4E3-4D28-87EA-5188A848DBDA}" type="slidenum">
              <a:rPr lang="es-PE" smtClean="0"/>
              <a:t>‹Nº›</a:t>
            </a:fld>
            <a:endParaRPr lang="es-PE"/>
          </a:p>
        </p:txBody>
      </p:sp>
    </p:spTree>
    <p:extLst>
      <p:ext uri="{BB962C8B-B14F-4D97-AF65-F5344CB8AC3E}">
        <p14:creationId xmlns:p14="http://schemas.microsoft.com/office/powerpoint/2010/main" val="598434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03298F-C166-4243-AE2E-A4AD66314121}"/>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51593FAF-5FAB-4FA5-B9C2-3F6489DBB5F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CC1182F-1808-43DD-B65A-585D342835B5}"/>
              </a:ext>
            </a:extLst>
          </p:cNvPr>
          <p:cNvSpPr>
            <a:spLocks noGrp="1"/>
          </p:cNvSpPr>
          <p:nvPr>
            <p:ph type="dt" sz="half" idx="10"/>
          </p:nvPr>
        </p:nvSpPr>
        <p:spPr/>
        <p:txBody>
          <a:bodyPr/>
          <a:lstStyle/>
          <a:p>
            <a:fld id="{70C9F37E-0F58-4A7A-BCF5-87DE3558F6FD}" type="datetimeFigureOut">
              <a:rPr lang="es-PE" smtClean="0"/>
              <a:t>16/07/2021</a:t>
            </a:fld>
            <a:endParaRPr lang="es-PE"/>
          </a:p>
        </p:txBody>
      </p:sp>
      <p:sp>
        <p:nvSpPr>
          <p:cNvPr id="5" name="Marcador de pie de página 4">
            <a:extLst>
              <a:ext uri="{FF2B5EF4-FFF2-40B4-BE49-F238E27FC236}">
                <a16:creationId xmlns:a16="http://schemas.microsoft.com/office/drawing/2014/main" id="{B855CA51-84EF-48D5-BCAD-3D84C0B0B87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13496C9-6AAB-4FB6-AD74-BC9434C1A1DD}"/>
              </a:ext>
            </a:extLst>
          </p:cNvPr>
          <p:cNvSpPr>
            <a:spLocks noGrp="1"/>
          </p:cNvSpPr>
          <p:nvPr>
            <p:ph type="sldNum" sz="quarter" idx="12"/>
          </p:nvPr>
        </p:nvSpPr>
        <p:spPr/>
        <p:txBody>
          <a:bodyPr/>
          <a:lstStyle/>
          <a:p>
            <a:fld id="{712E19A4-E4E3-4D28-87EA-5188A848DBDA}" type="slidenum">
              <a:rPr lang="es-PE" smtClean="0"/>
              <a:t>‹Nº›</a:t>
            </a:fld>
            <a:endParaRPr lang="es-PE"/>
          </a:p>
        </p:txBody>
      </p:sp>
    </p:spTree>
    <p:extLst>
      <p:ext uri="{BB962C8B-B14F-4D97-AF65-F5344CB8AC3E}">
        <p14:creationId xmlns:p14="http://schemas.microsoft.com/office/powerpoint/2010/main" val="307699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9D9B422-7798-4DE8-8617-FBB171C81A8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74FA2916-DB1C-46C9-9A24-37DBFCFCE74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DE3A33C0-15E3-4B89-BBF4-B140B91F3E8E}"/>
              </a:ext>
            </a:extLst>
          </p:cNvPr>
          <p:cNvSpPr>
            <a:spLocks noGrp="1"/>
          </p:cNvSpPr>
          <p:nvPr>
            <p:ph type="dt" sz="half" idx="10"/>
          </p:nvPr>
        </p:nvSpPr>
        <p:spPr/>
        <p:txBody>
          <a:bodyPr/>
          <a:lstStyle/>
          <a:p>
            <a:fld id="{70C9F37E-0F58-4A7A-BCF5-87DE3558F6FD}" type="datetimeFigureOut">
              <a:rPr lang="es-PE" smtClean="0"/>
              <a:t>16/07/2021</a:t>
            </a:fld>
            <a:endParaRPr lang="es-PE"/>
          </a:p>
        </p:txBody>
      </p:sp>
      <p:sp>
        <p:nvSpPr>
          <p:cNvPr id="5" name="Marcador de pie de página 4">
            <a:extLst>
              <a:ext uri="{FF2B5EF4-FFF2-40B4-BE49-F238E27FC236}">
                <a16:creationId xmlns:a16="http://schemas.microsoft.com/office/drawing/2014/main" id="{ED5274A8-E06C-4ACF-BCEF-E165D5FF413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B82521BB-7427-48C3-93A9-6E5CA74C07C6}"/>
              </a:ext>
            </a:extLst>
          </p:cNvPr>
          <p:cNvSpPr>
            <a:spLocks noGrp="1"/>
          </p:cNvSpPr>
          <p:nvPr>
            <p:ph type="sldNum" sz="quarter" idx="12"/>
          </p:nvPr>
        </p:nvSpPr>
        <p:spPr/>
        <p:txBody>
          <a:bodyPr/>
          <a:lstStyle/>
          <a:p>
            <a:fld id="{712E19A4-E4E3-4D28-87EA-5188A848DBDA}" type="slidenum">
              <a:rPr lang="es-PE" smtClean="0"/>
              <a:t>‹Nº›</a:t>
            </a:fld>
            <a:endParaRPr lang="es-PE"/>
          </a:p>
        </p:txBody>
      </p:sp>
    </p:spTree>
    <p:extLst>
      <p:ext uri="{BB962C8B-B14F-4D97-AF65-F5344CB8AC3E}">
        <p14:creationId xmlns:p14="http://schemas.microsoft.com/office/powerpoint/2010/main" val="2697236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C9E10C-75BC-48C8-86E4-B0B8E11C3EFE}"/>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6232D5B3-51B4-4024-97EA-F674F7CAC99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17F8849D-ADB8-45BD-82F6-8BE62B518387}"/>
              </a:ext>
            </a:extLst>
          </p:cNvPr>
          <p:cNvSpPr>
            <a:spLocks noGrp="1"/>
          </p:cNvSpPr>
          <p:nvPr>
            <p:ph type="dt" sz="half" idx="10"/>
          </p:nvPr>
        </p:nvSpPr>
        <p:spPr/>
        <p:txBody>
          <a:bodyPr/>
          <a:lstStyle/>
          <a:p>
            <a:fld id="{70C9F37E-0F58-4A7A-BCF5-87DE3558F6FD}" type="datetimeFigureOut">
              <a:rPr lang="es-PE" smtClean="0"/>
              <a:t>16/07/2021</a:t>
            </a:fld>
            <a:endParaRPr lang="es-PE"/>
          </a:p>
        </p:txBody>
      </p:sp>
      <p:sp>
        <p:nvSpPr>
          <p:cNvPr id="5" name="Marcador de pie de página 4">
            <a:extLst>
              <a:ext uri="{FF2B5EF4-FFF2-40B4-BE49-F238E27FC236}">
                <a16:creationId xmlns:a16="http://schemas.microsoft.com/office/drawing/2014/main" id="{378D3096-57B7-4A33-9794-04A6814E265D}"/>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DA1F170-EFCD-438F-821B-5FCA610D3555}"/>
              </a:ext>
            </a:extLst>
          </p:cNvPr>
          <p:cNvSpPr>
            <a:spLocks noGrp="1"/>
          </p:cNvSpPr>
          <p:nvPr>
            <p:ph type="sldNum" sz="quarter" idx="12"/>
          </p:nvPr>
        </p:nvSpPr>
        <p:spPr/>
        <p:txBody>
          <a:bodyPr/>
          <a:lstStyle/>
          <a:p>
            <a:fld id="{712E19A4-E4E3-4D28-87EA-5188A848DBDA}" type="slidenum">
              <a:rPr lang="es-PE" smtClean="0"/>
              <a:t>‹Nº›</a:t>
            </a:fld>
            <a:endParaRPr lang="es-PE"/>
          </a:p>
        </p:txBody>
      </p:sp>
    </p:spTree>
    <p:extLst>
      <p:ext uri="{BB962C8B-B14F-4D97-AF65-F5344CB8AC3E}">
        <p14:creationId xmlns:p14="http://schemas.microsoft.com/office/powerpoint/2010/main" val="2508544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324D86-3B17-4BFA-B481-D2AE162EB70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4ABD4BE2-4EAB-452E-93B0-4A464A167A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E3769D6-9BF8-4D42-9E1D-284D1D321F67}"/>
              </a:ext>
            </a:extLst>
          </p:cNvPr>
          <p:cNvSpPr>
            <a:spLocks noGrp="1"/>
          </p:cNvSpPr>
          <p:nvPr>
            <p:ph type="dt" sz="half" idx="10"/>
          </p:nvPr>
        </p:nvSpPr>
        <p:spPr/>
        <p:txBody>
          <a:bodyPr/>
          <a:lstStyle/>
          <a:p>
            <a:fld id="{70C9F37E-0F58-4A7A-BCF5-87DE3558F6FD}" type="datetimeFigureOut">
              <a:rPr lang="es-PE" smtClean="0"/>
              <a:t>16/07/2021</a:t>
            </a:fld>
            <a:endParaRPr lang="es-PE"/>
          </a:p>
        </p:txBody>
      </p:sp>
      <p:sp>
        <p:nvSpPr>
          <p:cNvPr id="5" name="Marcador de pie de página 4">
            <a:extLst>
              <a:ext uri="{FF2B5EF4-FFF2-40B4-BE49-F238E27FC236}">
                <a16:creationId xmlns:a16="http://schemas.microsoft.com/office/drawing/2014/main" id="{8D74DB32-44BD-433B-BB13-B1B2ABBCEE5C}"/>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5C8E47C-E468-461D-AF17-5FB2FA2A4115}"/>
              </a:ext>
            </a:extLst>
          </p:cNvPr>
          <p:cNvSpPr>
            <a:spLocks noGrp="1"/>
          </p:cNvSpPr>
          <p:nvPr>
            <p:ph type="sldNum" sz="quarter" idx="12"/>
          </p:nvPr>
        </p:nvSpPr>
        <p:spPr/>
        <p:txBody>
          <a:bodyPr/>
          <a:lstStyle/>
          <a:p>
            <a:fld id="{712E19A4-E4E3-4D28-87EA-5188A848DBDA}" type="slidenum">
              <a:rPr lang="es-PE" smtClean="0"/>
              <a:t>‹Nº›</a:t>
            </a:fld>
            <a:endParaRPr lang="es-PE"/>
          </a:p>
        </p:txBody>
      </p:sp>
    </p:spTree>
    <p:extLst>
      <p:ext uri="{BB962C8B-B14F-4D97-AF65-F5344CB8AC3E}">
        <p14:creationId xmlns:p14="http://schemas.microsoft.com/office/powerpoint/2010/main" val="1034517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B5648F-1AF0-4D89-8801-F7B6FBC117C0}"/>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B3F38957-2A6B-42AF-86F1-A019605510C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833A5FC0-0F04-4DF5-BEF4-3F69ED3B57F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41259CCD-870E-42C4-B383-34AA408A6946}"/>
              </a:ext>
            </a:extLst>
          </p:cNvPr>
          <p:cNvSpPr>
            <a:spLocks noGrp="1"/>
          </p:cNvSpPr>
          <p:nvPr>
            <p:ph type="dt" sz="half" idx="10"/>
          </p:nvPr>
        </p:nvSpPr>
        <p:spPr/>
        <p:txBody>
          <a:bodyPr/>
          <a:lstStyle/>
          <a:p>
            <a:fld id="{70C9F37E-0F58-4A7A-BCF5-87DE3558F6FD}" type="datetimeFigureOut">
              <a:rPr lang="es-PE" smtClean="0"/>
              <a:t>16/07/2021</a:t>
            </a:fld>
            <a:endParaRPr lang="es-PE"/>
          </a:p>
        </p:txBody>
      </p:sp>
      <p:sp>
        <p:nvSpPr>
          <p:cNvPr id="6" name="Marcador de pie de página 5">
            <a:extLst>
              <a:ext uri="{FF2B5EF4-FFF2-40B4-BE49-F238E27FC236}">
                <a16:creationId xmlns:a16="http://schemas.microsoft.com/office/drawing/2014/main" id="{810C490B-6FE2-4170-B3CF-04D10AF76682}"/>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035DE25A-4A2F-4D9A-87F3-E0180945DB3A}"/>
              </a:ext>
            </a:extLst>
          </p:cNvPr>
          <p:cNvSpPr>
            <a:spLocks noGrp="1"/>
          </p:cNvSpPr>
          <p:nvPr>
            <p:ph type="sldNum" sz="quarter" idx="12"/>
          </p:nvPr>
        </p:nvSpPr>
        <p:spPr/>
        <p:txBody>
          <a:bodyPr/>
          <a:lstStyle/>
          <a:p>
            <a:fld id="{712E19A4-E4E3-4D28-87EA-5188A848DBDA}" type="slidenum">
              <a:rPr lang="es-PE" smtClean="0"/>
              <a:t>‹Nº›</a:t>
            </a:fld>
            <a:endParaRPr lang="es-PE"/>
          </a:p>
        </p:txBody>
      </p:sp>
    </p:spTree>
    <p:extLst>
      <p:ext uri="{BB962C8B-B14F-4D97-AF65-F5344CB8AC3E}">
        <p14:creationId xmlns:p14="http://schemas.microsoft.com/office/powerpoint/2010/main" val="1501709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AE642C-F121-485D-B8D2-4D0DA14C38B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72AD5974-CA9E-4B52-A160-D548511C90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5987B43-4204-4D28-ACA5-B8A18A30734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089524E2-F48D-425E-BF1B-11A1EF51F7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BF5272D-069C-4F36-AA70-77005E6CF76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24174ADA-9E12-4014-972B-CBDD8B0B9DD6}"/>
              </a:ext>
            </a:extLst>
          </p:cNvPr>
          <p:cNvSpPr>
            <a:spLocks noGrp="1"/>
          </p:cNvSpPr>
          <p:nvPr>
            <p:ph type="dt" sz="half" idx="10"/>
          </p:nvPr>
        </p:nvSpPr>
        <p:spPr/>
        <p:txBody>
          <a:bodyPr/>
          <a:lstStyle/>
          <a:p>
            <a:fld id="{70C9F37E-0F58-4A7A-BCF5-87DE3558F6FD}" type="datetimeFigureOut">
              <a:rPr lang="es-PE" smtClean="0"/>
              <a:t>16/07/2021</a:t>
            </a:fld>
            <a:endParaRPr lang="es-PE"/>
          </a:p>
        </p:txBody>
      </p:sp>
      <p:sp>
        <p:nvSpPr>
          <p:cNvPr id="8" name="Marcador de pie de página 7">
            <a:extLst>
              <a:ext uri="{FF2B5EF4-FFF2-40B4-BE49-F238E27FC236}">
                <a16:creationId xmlns:a16="http://schemas.microsoft.com/office/drawing/2014/main" id="{11692946-F0AE-42A4-BFEA-7962FB31E1F3}"/>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8F906348-35F2-4C2E-8310-063A063673D5}"/>
              </a:ext>
            </a:extLst>
          </p:cNvPr>
          <p:cNvSpPr>
            <a:spLocks noGrp="1"/>
          </p:cNvSpPr>
          <p:nvPr>
            <p:ph type="sldNum" sz="quarter" idx="12"/>
          </p:nvPr>
        </p:nvSpPr>
        <p:spPr/>
        <p:txBody>
          <a:bodyPr/>
          <a:lstStyle/>
          <a:p>
            <a:fld id="{712E19A4-E4E3-4D28-87EA-5188A848DBDA}" type="slidenum">
              <a:rPr lang="es-PE" smtClean="0"/>
              <a:t>‹Nº›</a:t>
            </a:fld>
            <a:endParaRPr lang="es-PE"/>
          </a:p>
        </p:txBody>
      </p:sp>
    </p:spTree>
    <p:extLst>
      <p:ext uri="{BB962C8B-B14F-4D97-AF65-F5344CB8AC3E}">
        <p14:creationId xmlns:p14="http://schemas.microsoft.com/office/powerpoint/2010/main" val="230168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B19B6B-A3F2-40C3-A152-32F0735F6C78}"/>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C2F5C00A-77E5-46F7-AC08-4B8019FB84E6}"/>
              </a:ext>
            </a:extLst>
          </p:cNvPr>
          <p:cNvSpPr>
            <a:spLocks noGrp="1"/>
          </p:cNvSpPr>
          <p:nvPr>
            <p:ph type="dt" sz="half" idx="10"/>
          </p:nvPr>
        </p:nvSpPr>
        <p:spPr/>
        <p:txBody>
          <a:bodyPr/>
          <a:lstStyle/>
          <a:p>
            <a:fld id="{70C9F37E-0F58-4A7A-BCF5-87DE3558F6FD}" type="datetimeFigureOut">
              <a:rPr lang="es-PE" smtClean="0"/>
              <a:t>16/07/2021</a:t>
            </a:fld>
            <a:endParaRPr lang="es-PE"/>
          </a:p>
        </p:txBody>
      </p:sp>
      <p:sp>
        <p:nvSpPr>
          <p:cNvPr id="4" name="Marcador de pie de página 3">
            <a:extLst>
              <a:ext uri="{FF2B5EF4-FFF2-40B4-BE49-F238E27FC236}">
                <a16:creationId xmlns:a16="http://schemas.microsoft.com/office/drawing/2014/main" id="{F73EDC05-84D7-433E-9F2F-2CB62B86BE2A}"/>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D20B892C-77D1-4AF9-9DE0-0932E9E5070D}"/>
              </a:ext>
            </a:extLst>
          </p:cNvPr>
          <p:cNvSpPr>
            <a:spLocks noGrp="1"/>
          </p:cNvSpPr>
          <p:nvPr>
            <p:ph type="sldNum" sz="quarter" idx="12"/>
          </p:nvPr>
        </p:nvSpPr>
        <p:spPr/>
        <p:txBody>
          <a:bodyPr/>
          <a:lstStyle/>
          <a:p>
            <a:fld id="{712E19A4-E4E3-4D28-87EA-5188A848DBDA}" type="slidenum">
              <a:rPr lang="es-PE" smtClean="0"/>
              <a:t>‹Nº›</a:t>
            </a:fld>
            <a:endParaRPr lang="es-PE"/>
          </a:p>
        </p:txBody>
      </p:sp>
    </p:spTree>
    <p:extLst>
      <p:ext uri="{BB962C8B-B14F-4D97-AF65-F5344CB8AC3E}">
        <p14:creationId xmlns:p14="http://schemas.microsoft.com/office/powerpoint/2010/main" val="32605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2498E72-BAE1-48D7-B683-96290C07DE17}"/>
              </a:ext>
            </a:extLst>
          </p:cNvPr>
          <p:cNvSpPr>
            <a:spLocks noGrp="1"/>
          </p:cNvSpPr>
          <p:nvPr>
            <p:ph type="dt" sz="half" idx="10"/>
          </p:nvPr>
        </p:nvSpPr>
        <p:spPr/>
        <p:txBody>
          <a:bodyPr/>
          <a:lstStyle/>
          <a:p>
            <a:fld id="{70C9F37E-0F58-4A7A-BCF5-87DE3558F6FD}" type="datetimeFigureOut">
              <a:rPr lang="es-PE" smtClean="0"/>
              <a:t>16/07/2021</a:t>
            </a:fld>
            <a:endParaRPr lang="es-PE"/>
          </a:p>
        </p:txBody>
      </p:sp>
      <p:sp>
        <p:nvSpPr>
          <p:cNvPr id="3" name="Marcador de pie de página 2">
            <a:extLst>
              <a:ext uri="{FF2B5EF4-FFF2-40B4-BE49-F238E27FC236}">
                <a16:creationId xmlns:a16="http://schemas.microsoft.com/office/drawing/2014/main" id="{ABFAC20B-9C7F-4D82-833E-F5022284C26A}"/>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E7F0F878-FD11-42B4-8DDB-65285ED3767D}"/>
              </a:ext>
            </a:extLst>
          </p:cNvPr>
          <p:cNvSpPr>
            <a:spLocks noGrp="1"/>
          </p:cNvSpPr>
          <p:nvPr>
            <p:ph type="sldNum" sz="quarter" idx="12"/>
          </p:nvPr>
        </p:nvSpPr>
        <p:spPr/>
        <p:txBody>
          <a:bodyPr/>
          <a:lstStyle/>
          <a:p>
            <a:fld id="{712E19A4-E4E3-4D28-87EA-5188A848DBDA}" type="slidenum">
              <a:rPr lang="es-PE" smtClean="0"/>
              <a:t>‹Nº›</a:t>
            </a:fld>
            <a:endParaRPr lang="es-PE"/>
          </a:p>
        </p:txBody>
      </p:sp>
    </p:spTree>
    <p:extLst>
      <p:ext uri="{BB962C8B-B14F-4D97-AF65-F5344CB8AC3E}">
        <p14:creationId xmlns:p14="http://schemas.microsoft.com/office/powerpoint/2010/main" val="1787573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37D9FF-6B88-4A1C-9CE4-FB392A7E14B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F5B6A1DB-5EE9-4D69-9CAF-A8823CAE0F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3A3BC33C-554F-41EE-BAE1-EE33272E15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D38918-178C-423C-AD13-5DDFC688A3ED}"/>
              </a:ext>
            </a:extLst>
          </p:cNvPr>
          <p:cNvSpPr>
            <a:spLocks noGrp="1"/>
          </p:cNvSpPr>
          <p:nvPr>
            <p:ph type="dt" sz="half" idx="10"/>
          </p:nvPr>
        </p:nvSpPr>
        <p:spPr/>
        <p:txBody>
          <a:bodyPr/>
          <a:lstStyle/>
          <a:p>
            <a:fld id="{70C9F37E-0F58-4A7A-BCF5-87DE3558F6FD}" type="datetimeFigureOut">
              <a:rPr lang="es-PE" smtClean="0"/>
              <a:t>16/07/2021</a:t>
            </a:fld>
            <a:endParaRPr lang="es-PE"/>
          </a:p>
        </p:txBody>
      </p:sp>
      <p:sp>
        <p:nvSpPr>
          <p:cNvPr id="6" name="Marcador de pie de página 5">
            <a:extLst>
              <a:ext uri="{FF2B5EF4-FFF2-40B4-BE49-F238E27FC236}">
                <a16:creationId xmlns:a16="http://schemas.microsoft.com/office/drawing/2014/main" id="{7DB7CB5A-0732-483B-B9F4-3B682F74EF44}"/>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0445632A-6EF1-4856-ACBF-F4BB7D835638}"/>
              </a:ext>
            </a:extLst>
          </p:cNvPr>
          <p:cNvSpPr>
            <a:spLocks noGrp="1"/>
          </p:cNvSpPr>
          <p:nvPr>
            <p:ph type="sldNum" sz="quarter" idx="12"/>
          </p:nvPr>
        </p:nvSpPr>
        <p:spPr/>
        <p:txBody>
          <a:bodyPr/>
          <a:lstStyle/>
          <a:p>
            <a:fld id="{712E19A4-E4E3-4D28-87EA-5188A848DBDA}" type="slidenum">
              <a:rPr lang="es-PE" smtClean="0"/>
              <a:t>‹Nº›</a:t>
            </a:fld>
            <a:endParaRPr lang="es-PE"/>
          </a:p>
        </p:txBody>
      </p:sp>
    </p:spTree>
    <p:extLst>
      <p:ext uri="{BB962C8B-B14F-4D97-AF65-F5344CB8AC3E}">
        <p14:creationId xmlns:p14="http://schemas.microsoft.com/office/powerpoint/2010/main" val="2293102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87217E-CEDA-4533-9F0A-36697F4B421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ED407B94-0EBC-4B27-AA9F-810F3EEE3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BE31985D-6727-4345-9FED-D5A9EBEA74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AC798F1-5B86-427F-A423-533A75C616E0}"/>
              </a:ext>
            </a:extLst>
          </p:cNvPr>
          <p:cNvSpPr>
            <a:spLocks noGrp="1"/>
          </p:cNvSpPr>
          <p:nvPr>
            <p:ph type="dt" sz="half" idx="10"/>
          </p:nvPr>
        </p:nvSpPr>
        <p:spPr/>
        <p:txBody>
          <a:bodyPr/>
          <a:lstStyle/>
          <a:p>
            <a:fld id="{70C9F37E-0F58-4A7A-BCF5-87DE3558F6FD}" type="datetimeFigureOut">
              <a:rPr lang="es-PE" smtClean="0"/>
              <a:t>16/07/2021</a:t>
            </a:fld>
            <a:endParaRPr lang="es-PE"/>
          </a:p>
        </p:txBody>
      </p:sp>
      <p:sp>
        <p:nvSpPr>
          <p:cNvPr id="6" name="Marcador de pie de página 5">
            <a:extLst>
              <a:ext uri="{FF2B5EF4-FFF2-40B4-BE49-F238E27FC236}">
                <a16:creationId xmlns:a16="http://schemas.microsoft.com/office/drawing/2014/main" id="{F88C80F7-CD4B-44BA-A4ED-0E99123CE300}"/>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3DE0E62A-2C86-4B60-8B57-4048895F69AA}"/>
              </a:ext>
            </a:extLst>
          </p:cNvPr>
          <p:cNvSpPr>
            <a:spLocks noGrp="1"/>
          </p:cNvSpPr>
          <p:nvPr>
            <p:ph type="sldNum" sz="quarter" idx="12"/>
          </p:nvPr>
        </p:nvSpPr>
        <p:spPr/>
        <p:txBody>
          <a:bodyPr/>
          <a:lstStyle/>
          <a:p>
            <a:fld id="{712E19A4-E4E3-4D28-87EA-5188A848DBDA}" type="slidenum">
              <a:rPr lang="es-PE" smtClean="0"/>
              <a:t>‹Nº›</a:t>
            </a:fld>
            <a:endParaRPr lang="es-PE"/>
          </a:p>
        </p:txBody>
      </p:sp>
    </p:spTree>
    <p:extLst>
      <p:ext uri="{BB962C8B-B14F-4D97-AF65-F5344CB8AC3E}">
        <p14:creationId xmlns:p14="http://schemas.microsoft.com/office/powerpoint/2010/main" val="588653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93B9C85-FFBE-4B35-A464-4A8865D663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4F2ACE1C-10B6-4D4A-858B-B1E95FDFA8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57D69DF-8E3D-4E6D-9EF9-FD5180E2CB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9F37E-0F58-4A7A-BCF5-87DE3558F6FD}" type="datetimeFigureOut">
              <a:rPr lang="es-PE" smtClean="0"/>
              <a:t>16/07/2021</a:t>
            </a:fld>
            <a:endParaRPr lang="es-PE"/>
          </a:p>
        </p:txBody>
      </p:sp>
      <p:sp>
        <p:nvSpPr>
          <p:cNvPr id="5" name="Marcador de pie de página 4">
            <a:extLst>
              <a:ext uri="{FF2B5EF4-FFF2-40B4-BE49-F238E27FC236}">
                <a16:creationId xmlns:a16="http://schemas.microsoft.com/office/drawing/2014/main" id="{A4BB625E-4694-4D4F-AFEE-2291076B22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0FE9D5D0-8810-4AB3-8F6F-C458443BAB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E19A4-E4E3-4D28-87EA-5188A848DBDA}" type="slidenum">
              <a:rPr lang="es-PE" smtClean="0"/>
              <a:t>‹Nº›</a:t>
            </a:fld>
            <a:endParaRPr lang="es-PE"/>
          </a:p>
        </p:txBody>
      </p:sp>
    </p:spTree>
    <p:extLst>
      <p:ext uri="{BB962C8B-B14F-4D97-AF65-F5344CB8AC3E}">
        <p14:creationId xmlns:p14="http://schemas.microsoft.com/office/powerpoint/2010/main" val="2377054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1032" name="Picture 8" descr="El Humanismo en el Renacimiento - YouTube">
            <a:extLst>
              <a:ext uri="{FF2B5EF4-FFF2-40B4-BE49-F238E27FC236}">
                <a16:creationId xmlns:a16="http://schemas.microsoft.com/office/drawing/2014/main" id="{E5194959-D230-4FA4-A319-E160E8790B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A89DC9F9-6AD1-4A82-B5E2-B3204F179E4A}"/>
              </a:ext>
            </a:extLst>
          </p:cNvPr>
          <p:cNvSpPr>
            <a:spLocks noGrp="1"/>
          </p:cNvSpPr>
          <p:nvPr>
            <p:ph type="ctrTitle"/>
          </p:nvPr>
        </p:nvSpPr>
        <p:spPr/>
        <p:txBody>
          <a:bodyPr/>
          <a:lstStyle/>
          <a:p>
            <a:r>
              <a:rPr lang="es-PE" b="0" i="0" dirty="0">
                <a:solidFill>
                  <a:srgbClr val="464E5F"/>
                </a:solidFill>
                <a:effectLst/>
                <a:highlight>
                  <a:srgbClr val="C0C0C0"/>
                </a:highlight>
                <a:latin typeface="Poppins"/>
              </a:rPr>
              <a:t>Renacimiento y Humanismo</a:t>
            </a:r>
            <a:endParaRPr lang="es-PE" dirty="0">
              <a:highlight>
                <a:srgbClr val="C0C0C0"/>
              </a:highlight>
            </a:endParaRPr>
          </a:p>
        </p:txBody>
      </p:sp>
      <p:sp>
        <p:nvSpPr>
          <p:cNvPr id="3" name="Subtítulo 2">
            <a:extLst>
              <a:ext uri="{FF2B5EF4-FFF2-40B4-BE49-F238E27FC236}">
                <a16:creationId xmlns:a16="http://schemas.microsoft.com/office/drawing/2014/main" id="{02B8DB8F-34F3-4DA8-BB83-63F7C548573B}"/>
              </a:ext>
            </a:extLst>
          </p:cNvPr>
          <p:cNvSpPr>
            <a:spLocks noGrp="1"/>
          </p:cNvSpPr>
          <p:nvPr>
            <p:ph type="subTitle" idx="1"/>
          </p:nvPr>
        </p:nvSpPr>
        <p:spPr/>
        <p:txBody>
          <a:bodyPr/>
          <a:lstStyle/>
          <a:p>
            <a:r>
              <a:rPr lang="es-ES" dirty="0">
                <a:solidFill>
                  <a:schemeClr val="bg2">
                    <a:lumMod val="25000"/>
                  </a:schemeClr>
                </a:solidFill>
                <a:highlight>
                  <a:srgbClr val="C0C0C0"/>
                </a:highlight>
              </a:rPr>
              <a:t>Matias Valencia</a:t>
            </a:r>
            <a:endParaRPr lang="es-PE" dirty="0">
              <a:solidFill>
                <a:schemeClr val="bg2">
                  <a:lumMod val="25000"/>
                </a:schemeClr>
              </a:solidFill>
              <a:highlight>
                <a:srgbClr val="C0C0C0"/>
              </a:highlight>
            </a:endParaRPr>
          </a:p>
        </p:txBody>
      </p:sp>
      <p:sp>
        <p:nvSpPr>
          <p:cNvPr id="4" name="AutoShape 2" descr="El Renacimiento y el Humanismo en Europa - Historia Abierta">
            <a:extLst>
              <a:ext uri="{FF2B5EF4-FFF2-40B4-BE49-F238E27FC236}">
                <a16:creationId xmlns:a16="http://schemas.microsoft.com/office/drawing/2014/main" id="{29E21BB3-52A4-4D81-892F-1FCBD03D5ACF}"/>
              </a:ext>
            </a:extLst>
          </p:cNvPr>
          <p:cNvSpPr>
            <a:spLocks noChangeAspect="1" noChangeArrowheads="1"/>
          </p:cNvSpPr>
          <p:nvPr/>
        </p:nvSpPr>
        <p:spPr bwMode="auto">
          <a:xfrm>
            <a:off x="5943600" y="3276600"/>
            <a:ext cx="4015946" cy="401594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5" name="AutoShape 4" descr="El Renacimiento y el Humanismo en Europa - Historia Abierta">
            <a:extLst>
              <a:ext uri="{FF2B5EF4-FFF2-40B4-BE49-F238E27FC236}">
                <a16:creationId xmlns:a16="http://schemas.microsoft.com/office/drawing/2014/main" id="{E1712A10-9E9F-4655-82A4-2C2C234D330F}"/>
              </a:ext>
            </a:extLst>
          </p:cNvPr>
          <p:cNvSpPr>
            <a:spLocks noChangeAspect="1" noChangeArrowheads="1"/>
          </p:cNvSpPr>
          <p:nvPr/>
        </p:nvSpPr>
        <p:spPr bwMode="auto">
          <a:xfrm>
            <a:off x="1371600" y="23161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6" name="AutoShape 6" descr="El Renacimiento y el Humanismo en Europa - Historia Abierta">
            <a:extLst>
              <a:ext uri="{FF2B5EF4-FFF2-40B4-BE49-F238E27FC236}">
                <a16:creationId xmlns:a16="http://schemas.microsoft.com/office/drawing/2014/main" id="{A00F9172-1B4F-4A33-AC4D-39469D44035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Tree>
    <p:extLst>
      <p:ext uri="{BB962C8B-B14F-4D97-AF65-F5344CB8AC3E}">
        <p14:creationId xmlns:p14="http://schemas.microsoft.com/office/powerpoint/2010/main" val="401014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EC0E26-5B62-497C-A263-26E2D390FEEA}"/>
              </a:ext>
            </a:extLst>
          </p:cNvPr>
          <p:cNvSpPr>
            <a:spLocks noGrp="1"/>
          </p:cNvSpPr>
          <p:nvPr>
            <p:ph type="title"/>
          </p:nvPr>
        </p:nvSpPr>
        <p:spPr>
          <a:xfrm>
            <a:off x="2629929" y="500062"/>
            <a:ext cx="10515600" cy="1325563"/>
          </a:xfrm>
        </p:spPr>
        <p:txBody>
          <a:bodyPr/>
          <a:lstStyle/>
          <a:p>
            <a:r>
              <a:rPr lang="es-ES" dirty="0">
                <a:latin typeface="Algerian" panose="04020705040A02060702" pitchFamily="82" charset="0"/>
              </a:rPr>
              <a:t>Guerras</a:t>
            </a:r>
            <a:endParaRPr lang="es-PE" dirty="0">
              <a:latin typeface="Algerian" panose="04020705040A02060702" pitchFamily="82" charset="0"/>
            </a:endParaRPr>
          </a:p>
        </p:txBody>
      </p:sp>
      <p:sp>
        <p:nvSpPr>
          <p:cNvPr id="3" name="Marcador de contenido 2">
            <a:extLst>
              <a:ext uri="{FF2B5EF4-FFF2-40B4-BE49-F238E27FC236}">
                <a16:creationId xmlns:a16="http://schemas.microsoft.com/office/drawing/2014/main" id="{5CF0B0CD-DD9B-4B12-BB62-8DD398092319}"/>
              </a:ext>
            </a:extLst>
          </p:cNvPr>
          <p:cNvSpPr>
            <a:spLocks noGrp="1"/>
          </p:cNvSpPr>
          <p:nvPr>
            <p:ph idx="1"/>
          </p:nvPr>
        </p:nvSpPr>
        <p:spPr>
          <a:xfrm>
            <a:off x="899983" y="1825625"/>
            <a:ext cx="5970374" cy="4351338"/>
          </a:xfrm>
        </p:spPr>
        <p:txBody>
          <a:bodyPr>
            <a:normAutofit lnSpcReduction="10000"/>
          </a:bodyPr>
          <a:lstStyle/>
          <a:p>
            <a:pPr marL="0" indent="0" algn="just">
              <a:buNone/>
            </a:pPr>
            <a:r>
              <a:rPr lang="es-ES" sz="2400" dirty="0">
                <a:latin typeface="Baskerville Old Face" panose="02020602080505020303" pitchFamily="18" charset="0"/>
              </a:rPr>
              <a:t>A comienzos de la edad moderna hubieron tres guerras importantísimas, la primera, la “Guerra de Flandes”, conocida como la guerra de los 80 años, empezó en 1568 y finalizo en 1648, se enfrentaron las provincias de los Países Bajos contra Felipe II, de España; la segunda, la “Guerra de los 30 años”, empezó en 1618 y termino en 1648, se enfrentaron las grandes potencias europeas, marcando el futuro de Europa; y la ultima, la “Guerra de los 7 años”, se dio desde 1756 hasta 1763 donde se establecido el  control  de   América   del Norte y la India.</a:t>
            </a:r>
            <a:endParaRPr lang="es-PE" sz="2400" dirty="0">
              <a:latin typeface="Baskerville Old Face" panose="02020602080505020303" pitchFamily="18" charset="0"/>
            </a:endParaRPr>
          </a:p>
        </p:txBody>
      </p:sp>
      <p:pic>
        <p:nvPicPr>
          <p:cNvPr id="1026" name="Picture 2" descr="Las Guerras de Religión de Francia | Red Historia">
            <a:extLst>
              <a:ext uri="{FF2B5EF4-FFF2-40B4-BE49-F238E27FC236}">
                <a16:creationId xmlns:a16="http://schemas.microsoft.com/office/drawing/2014/main" id="{5664BA28-42AD-4E09-916A-4F5C2CF71B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223" r="5185"/>
          <a:stretch/>
        </p:blipFill>
        <p:spPr bwMode="auto">
          <a:xfrm>
            <a:off x="7438767" y="1825625"/>
            <a:ext cx="4275438" cy="3594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91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C5C94494-35AF-4736-893D-A479656E21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430" y="1631875"/>
            <a:ext cx="4809869" cy="404353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53EC0E26-5B62-497C-A263-26E2D390FEEA}"/>
              </a:ext>
            </a:extLst>
          </p:cNvPr>
          <p:cNvSpPr>
            <a:spLocks noGrp="1"/>
          </p:cNvSpPr>
          <p:nvPr>
            <p:ph type="title"/>
          </p:nvPr>
        </p:nvSpPr>
        <p:spPr>
          <a:xfrm>
            <a:off x="7708900" y="500062"/>
            <a:ext cx="10515600" cy="1325563"/>
          </a:xfrm>
        </p:spPr>
        <p:txBody>
          <a:bodyPr/>
          <a:lstStyle/>
          <a:p>
            <a:r>
              <a:rPr lang="es-ES" dirty="0">
                <a:latin typeface="Algerian" panose="04020705040A02060702" pitchFamily="82" charset="0"/>
              </a:rPr>
              <a:t>Cisma</a:t>
            </a:r>
            <a:endParaRPr lang="es-PE" dirty="0">
              <a:latin typeface="Algerian" panose="04020705040A02060702" pitchFamily="82" charset="0"/>
            </a:endParaRPr>
          </a:p>
        </p:txBody>
      </p:sp>
      <p:sp>
        <p:nvSpPr>
          <p:cNvPr id="3" name="Marcador de contenido 2">
            <a:extLst>
              <a:ext uri="{FF2B5EF4-FFF2-40B4-BE49-F238E27FC236}">
                <a16:creationId xmlns:a16="http://schemas.microsoft.com/office/drawing/2014/main" id="{5CF0B0CD-DD9B-4B12-BB62-8DD398092319}"/>
              </a:ext>
            </a:extLst>
          </p:cNvPr>
          <p:cNvSpPr>
            <a:spLocks noGrp="1"/>
          </p:cNvSpPr>
          <p:nvPr>
            <p:ph idx="1"/>
          </p:nvPr>
        </p:nvSpPr>
        <p:spPr>
          <a:xfrm>
            <a:off x="6197600" y="1825625"/>
            <a:ext cx="4950254" cy="4351338"/>
          </a:xfrm>
        </p:spPr>
        <p:txBody>
          <a:bodyPr>
            <a:normAutofit/>
          </a:bodyPr>
          <a:lstStyle/>
          <a:p>
            <a:pPr marL="0" indent="0" algn="just">
              <a:buNone/>
            </a:pPr>
            <a:r>
              <a:rPr lang="es-ES" sz="2400" dirty="0">
                <a:latin typeface="Baskerville Old Face" panose="02020602080505020303" pitchFamily="18" charset="0"/>
              </a:rPr>
              <a:t>Este proceso, uno de los mas importantes en el renacimiento, ya que la gran Iglesia Católica, se dividió hasta en tres partes, duro casi 40 años! Todas las grandes potencias europeas, las monarquías absolutas, los estados italianos, y hasta las ordenes religiosas se dividieron en dos, los que apoyaban a un papa y los que apoyaban a otro, mientras el pueblo permanecía esperando.</a:t>
            </a:r>
            <a:endParaRPr lang="es-PE" sz="2400" dirty="0">
              <a:latin typeface="Baskerville Old Face" panose="02020602080505020303" pitchFamily="18" charset="0"/>
            </a:endParaRPr>
          </a:p>
        </p:txBody>
      </p:sp>
    </p:spTree>
    <p:extLst>
      <p:ext uri="{BB962C8B-B14F-4D97-AF65-F5344CB8AC3E}">
        <p14:creationId xmlns:p14="http://schemas.microsoft.com/office/powerpoint/2010/main" val="2889032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5122" name="Picture 2" descr="Humanismo - ¿Qué fue?, caracterísiticas, representantes y más">
            <a:extLst>
              <a:ext uri="{FF2B5EF4-FFF2-40B4-BE49-F238E27FC236}">
                <a16:creationId xmlns:a16="http://schemas.microsoft.com/office/drawing/2014/main" id="{FEAD80F7-BFD9-4F85-AEE9-4E671073C4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778" b="23638"/>
          <a:stretch/>
        </p:blipFill>
        <p:spPr bwMode="auto">
          <a:xfrm>
            <a:off x="7408211" y="1825624"/>
            <a:ext cx="4305994" cy="359424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53EC0E26-5B62-497C-A263-26E2D390FEEA}"/>
              </a:ext>
            </a:extLst>
          </p:cNvPr>
          <p:cNvSpPr>
            <a:spLocks noGrp="1"/>
          </p:cNvSpPr>
          <p:nvPr>
            <p:ph type="title"/>
          </p:nvPr>
        </p:nvSpPr>
        <p:spPr>
          <a:xfrm>
            <a:off x="2032686" y="500061"/>
            <a:ext cx="10515600" cy="1325563"/>
          </a:xfrm>
        </p:spPr>
        <p:txBody>
          <a:bodyPr/>
          <a:lstStyle/>
          <a:p>
            <a:r>
              <a:rPr lang="es-ES" dirty="0">
                <a:latin typeface="Algerian" panose="04020705040A02060702" pitchFamily="82" charset="0"/>
              </a:rPr>
              <a:t>Humanismo</a:t>
            </a:r>
            <a:endParaRPr lang="es-PE" dirty="0">
              <a:latin typeface="Algerian" panose="04020705040A02060702" pitchFamily="82" charset="0"/>
            </a:endParaRPr>
          </a:p>
        </p:txBody>
      </p:sp>
      <p:sp>
        <p:nvSpPr>
          <p:cNvPr id="3" name="Marcador de contenido 2">
            <a:extLst>
              <a:ext uri="{FF2B5EF4-FFF2-40B4-BE49-F238E27FC236}">
                <a16:creationId xmlns:a16="http://schemas.microsoft.com/office/drawing/2014/main" id="{5CF0B0CD-DD9B-4B12-BB62-8DD398092319}"/>
              </a:ext>
            </a:extLst>
          </p:cNvPr>
          <p:cNvSpPr>
            <a:spLocks noGrp="1"/>
          </p:cNvSpPr>
          <p:nvPr>
            <p:ph idx="1"/>
          </p:nvPr>
        </p:nvSpPr>
        <p:spPr>
          <a:xfrm>
            <a:off x="899983" y="1825625"/>
            <a:ext cx="5834449" cy="4351338"/>
          </a:xfrm>
        </p:spPr>
        <p:txBody>
          <a:bodyPr>
            <a:normAutofit lnSpcReduction="10000"/>
          </a:bodyPr>
          <a:lstStyle/>
          <a:p>
            <a:pPr marL="0" indent="0" algn="just">
              <a:buNone/>
            </a:pPr>
            <a:r>
              <a:rPr lang="es-ES" sz="2400" dirty="0">
                <a:latin typeface="Baskerville Old Face" panose="02020602080505020303" pitchFamily="18" charset="0"/>
              </a:rPr>
              <a:t>Como sabemos, el humanismo fue un movimiento tanto filosófico, intelectual y obviamente cultura; se inicio en el siglo XIV, concretamente en Italia, pero rápidamente se expandió al resto de Europa, principalmente quería que el enfoque de la vida sea las personas, por lo que quería que se pudiera interactuar con nuestro entorno no tanto por actos divinos sino mediante la “razón”,  se difundió mas que los demás movimientos debido al reciente invento, la imprenta, que permitía llevar la información muchísimo mas rápido. </a:t>
            </a:r>
            <a:br>
              <a:rPr lang="es-ES" sz="1600" b="0" i="0" dirty="0">
                <a:solidFill>
                  <a:srgbClr val="21242C"/>
                </a:solidFill>
                <a:effectLst/>
                <a:latin typeface="Lato"/>
              </a:rPr>
            </a:br>
            <a:endParaRPr lang="es-PE" sz="2400" dirty="0">
              <a:latin typeface="Baskerville Old Face" panose="02020602080505020303" pitchFamily="18" charset="0"/>
            </a:endParaRPr>
          </a:p>
        </p:txBody>
      </p:sp>
    </p:spTree>
    <p:extLst>
      <p:ext uri="{BB962C8B-B14F-4D97-AF65-F5344CB8AC3E}">
        <p14:creationId xmlns:p14="http://schemas.microsoft.com/office/powerpoint/2010/main" val="419645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EC0E26-5B62-497C-A263-26E2D390FEEA}"/>
              </a:ext>
            </a:extLst>
          </p:cNvPr>
          <p:cNvSpPr>
            <a:spLocks noGrp="1"/>
          </p:cNvSpPr>
          <p:nvPr>
            <p:ph type="title"/>
          </p:nvPr>
        </p:nvSpPr>
        <p:spPr>
          <a:xfrm>
            <a:off x="6745073" y="472173"/>
            <a:ext cx="10515600" cy="1325563"/>
          </a:xfrm>
        </p:spPr>
        <p:txBody>
          <a:bodyPr/>
          <a:lstStyle/>
          <a:p>
            <a:r>
              <a:rPr lang="es-ES" dirty="0">
                <a:latin typeface="Algerian" panose="04020705040A02060702" pitchFamily="82" charset="0"/>
              </a:rPr>
              <a:t>Renacimiento</a:t>
            </a:r>
            <a:endParaRPr lang="es-PE" dirty="0">
              <a:latin typeface="Algerian" panose="04020705040A02060702" pitchFamily="82" charset="0"/>
            </a:endParaRPr>
          </a:p>
        </p:txBody>
      </p:sp>
      <p:sp>
        <p:nvSpPr>
          <p:cNvPr id="3" name="Marcador de contenido 2">
            <a:extLst>
              <a:ext uri="{FF2B5EF4-FFF2-40B4-BE49-F238E27FC236}">
                <a16:creationId xmlns:a16="http://schemas.microsoft.com/office/drawing/2014/main" id="{5CF0B0CD-DD9B-4B12-BB62-8DD398092319}"/>
              </a:ext>
            </a:extLst>
          </p:cNvPr>
          <p:cNvSpPr>
            <a:spLocks noGrp="1"/>
          </p:cNvSpPr>
          <p:nvPr>
            <p:ph idx="1"/>
          </p:nvPr>
        </p:nvSpPr>
        <p:spPr>
          <a:xfrm>
            <a:off x="5451045" y="2034489"/>
            <a:ext cx="5970374" cy="4351338"/>
          </a:xfrm>
        </p:spPr>
        <p:txBody>
          <a:bodyPr>
            <a:normAutofit/>
          </a:bodyPr>
          <a:lstStyle/>
          <a:p>
            <a:pPr marL="0" indent="0" algn="just">
              <a:buNone/>
            </a:pPr>
            <a:r>
              <a:rPr lang="es-ES" sz="2400" dirty="0">
                <a:latin typeface="Baskerville Old Face" panose="02020602080505020303" pitchFamily="18" charset="0"/>
              </a:rPr>
              <a:t>El renacimiento, en pocas palabras es el nombre que se le da a el movimiento cultural del siglo XV donde se hiso transición de los tiempos de Edad Media a la Edad moderna, principalmente sus exponentes formaban parte de un movimiento artístico, esculturas y hasta musical, se trato de volver a las antiguas costumbres, y hasta la educación con modales y todo lo demás.  </a:t>
            </a:r>
            <a:endParaRPr lang="es-PE" sz="2400" dirty="0">
              <a:latin typeface="Baskerville Old Face" panose="02020602080505020303" pitchFamily="18" charset="0"/>
            </a:endParaRPr>
          </a:p>
        </p:txBody>
      </p:sp>
      <p:pic>
        <p:nvPicPr>
          <p:cNvPr id="4" name="Picture 2" descr="Renacimiento en Europa">
            <a:extLst>
              <a:ext uri="{FF2B5EF4-FFF2-40B4-BE49-F238E27FC236}">
                <a16:creationId xmlns:a16="http://schemas.microsoft.com/office/drawing/2014/main" id="{098815EC-4040-4954-B917-23852D5177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44" b="3579"/>
          <a:stretch/>
        </p:blipFill>
        <p:spPr bwMode="auto">
          <a:xfrm>
            <a:off x="1222375" y="1117600"/>
            <a:ext cx="3524250" cy="462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681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EC0E26-5B62-497C-A263-26E2D390FEEA}"/>
              </a:ext>
            </a:extLst>
          </p:cNvPr>
          <p:cNvSpPr>
            <a:spLocks noGrp="1"/>
          </p:cNvSpPr>
          <p:nvPr>
            <p:ph type="title"/>
          </p:nvPr>
        </p:nvSpPr>
        <p:spPr>
          <a:xfrm>
            <a:off x="3804508" y="146522"/>
            <a:ext cx="10515600" cy="1325563"/>
          </a:xfrm>
        </p:spPr>
        <p:txBody>
          <a:bodyPr/>
          <a:lstStyle/>
          <a:p>
            <a:r>
              <a:rPr lang="es-ES" dirty="0">
                <a:latin typeface="Algerian" panose="04020705040A02060702" pitchFamily="82" charset="0"/>
              </a:rPr>
              <a:t>Mapa Europeo</a:t>
            </a:r>
            <a:endParaRPr lang="es-PE" dirty="0">
              <a:latin typeface="Algerian" panose="04020705040A02060702" pitchFamily="82" charset="0"/>
            </a:endParaRPr>
          </a:p>
        </p:txBody>
      </p:sp>
      <p:pic>
        <p:nvPicPr>
          <p:cNvPr id="7" name="Imagen 6">
            <a:extLst>
              <a:ext uri="{FF2B5EF4-FFF2-40B4-BE49-F238E27FC236}">
                <a16:creationId xmlns:a16="http://schemas.microsoft.com/office/drawing/2014/main" id="{F7306DAC-C870-491F-A978-099CEA0E9F3C}"/>
              </a:ext>
            </a:extLst>
          </p:cNvPr>
          <p:cNvPicPr>
            <a:picLocks noChangeAspect="1"/>
          </p:cNvPicPr>
          <p:nvPr/>
        </p:nvPicPr>
        <p:blipFill rotWithShape="1">
          <a:blip r:embed="rId2"/>
          <a:srcRect l="2568" t="4603" r="2047" b="8258"/>
          <a:stretch/>
        </p:blipFill>
        <p:spPr>
          <a:xfrm>
            <a:off x="2620477" y="1612900"/>
            <a:ext cx="6328707" cy="4518560"/>
          </a:xfrm>
          <a:prstGeom prst="rect">
            <a:avLst/>
          </a:prstGeom>
        </p:spPr>
      </p:pic>
    </p:spTree>
    <p:extLst>
      <p:ext uri="{BB962C8B-B14F-4D97-AF65-F5344CB8AC3E}">
        <p14:creationId xmlns:p14="http://schemas.microsoft.com/office/powerpoint/2010/main" val="2135823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058" name="Picture 10" descr="Filippo Brunelleschi – Filosofía y poesía en las ciudades del Renacimiento">
            <a:extLst>
              <a:ext uri="{FF2B5EF4-FFF2-40B4-BE49-F238E27FC236}">
                <a16:creationId xmlns:a16="http://schemas.microsoft.com/office/drawing/2014/main" id="{031B6AA8-46EE-4AE1-ABA9-0C426CFEA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0982" y="3682314"/>
            <a:ext cx="2134973" cy="296562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iguel Ángel - Wikipedia, la enciclopedia libre">
            <a:extLst>
              <a:ext uri="{FF2B5EF4-FFF2-40B4-BE49-F238E27FC236}">
                <a16:creationId xmlns:a16="http://schemas.microsoft.com/office/drawing/2014/main" id="{D9C065F3-082D-4508-82D6-CF1149A08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0455" y="1626716"/>
            <a:ext cx="2095500" cy="242887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53EC0E26-5B62-497C-A263-26E2D390FEEA}"/>
              </a:ext>
            </a:extLst>
          </p:cNvPr>
          <p:cNvSpPr>
            <a:spLocks noGrp="1"/>
          </p:cNvSpPr>
          <p:nvPr>
            <p:ph type="title"/>
          </p:nvPr>
        </p:nvSpPr>
        <p:spPr>
          <a:xfrm>
            <a:off x="1551802" y="0"/>
            <a:ext cx="10515600" cy="1325563"/>
          </a:xfrm>
        </p:spPr>
        <p:txBody>
          <a:bodyPr/>
          <a:lstStyle/>
          <a:p>
            <a:r>
              <a:rPr lang="es-ES" dirty="0">
                <a:latin typeface="Algerian" panose="04020705040A02060702" pitchFamily="82" charset="0"/>
              </a:rPr>
              <a:t>Representantes del humanismo</a:t>
            </a:r>
            <a:endParaRPr lang="es-PE" dirty="0">
              <a:latin typeface="Algerian" panose="04020705040A02060702" pitchFamily="82" charset="0"/>
            </a:endParaRPr>
          </a:p>
        </p:txBody>
      </p:sp>
      <p:sp>
        <p:nvSpPr>
          <p:cNvPr id="4" name="Marcador de contenido 2">
            <a:extLst>
              <a:ext uri="{FF2B5EF4-FFF2-40B4-BE49-F238E27FC236}">
                <a16:creationId xmlns:a16="http://schemas.microsoft.com/office/drawing/2014/main" id="{40A25DF5-54CA-45E5-A1BC-5476D11F135B}"/>
              </a:ext>
            </a:extLst>
          </p:cNvPr>
          <p:cNvSpPr>
            <a:spLocks noGrp="1"/>
          </p:cNvSpPr>
          <p:nvPr>
            <p:ph idx="1"/>
          </p:nvPr>
        </p:nvSpPr>
        <p:spPr>
          <a:xfrm>
            <a:off x="1037968" y="2034489"/>
            <a:ext cx="4065373" cy="4351338"/>
          </a:xfrm>
        </p:spPr>
        <p:txBody>
          <a:bodyPr>
            <a:normAutofit/>
          </a:bodyPr>
          <a:lstStyle/>
          <a:p>
            <a:pPr algn="just"/>
            <a:r>
              <a:rPr lang="es-ES" sz="2400" dirty="0">
                <a:latin typeface="Baskerville Old Face" panose="02020602080505020303" pitchFamily="18" charset="0"/>
              </a:rPr>
              <a:t>Algunos de los representantes del humanismo son </a:t>
            </a:r>
            <a:r>
              <a:rPr lang="es-MX" sz="2400" dirty="0">
                <a:latin typeface="Baskerville Old Face" panose="02020602080505020303" pitchFamily="18" charset="0"/>
              </a:rPr>
              <a:t>Erasmo de Rotterdam, Michel de Montaigne, Juan Luis Vives y Leonardo Bruni</a:t>
            </a:r>
            <a:r>
              <a:rPr lang="es-PE" sz="2400" dirty="0">
                <a:latin typeface="Baskerville Old Face" panose="02020602080505020303" pitchFamily="18" charset="0"/>
              </a:rPr>
              <a:t>. Por otro lado tenemos a todos los representantes del renacimiento, algunos de ellos son, </a:t>
            </a:r>
            <a:r>
              <a:rPr lang="it-IT" sz="2400" dirty="0">
                <a:latin typeface="Baskerville Old Face" panose="02020602080505020303" pitchFamily="18" charset="0"/>
              </a:rPr>
              <a:t>Leonardo da Vinci , Miguel Ángel, Raffaello Sanzio y Filippo Brunelleschi.</a:t>
            </a:r>
            <a:endParaRPr lang="es-MX" sz="2400" dirty="0">
              <a:latin typeface="Baskerville Old Face" panose="02020602080505020303" pitchFamily="18" charset="0"/>
            </a:endParaRPr>
          </a:p>
        </p:txBody>
      </p:sp>
      <p:pic>
        <p:nvPicPr>
          <p:cNvPr id="2050" name="Picture 2" descr="Erasmo de Róterdam - Wikipedia, la enciclopedia libre">
            <a:extLst>
              <a:ext uri="{FF2B5EF4-FFF2-40B4-BE49-F238E27FC236}">
                <a16:creationId xmlns:a16="http://schemas.microsoft.com/office/drawing/2014/main" id="{2EC20936-C685-41F3-9D39-323883473D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626716"/>
            <a:ext cx="2095157" cy="29656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ichel de Montaigne - Wikipedia, la enciclopedia libre">
            <a:extLst>
              <a:ext uri="{FF2B5EF4-FFF2-40B4-BE49-F238E27FC236}">
                <a16:creationId xmlns:a16="http://schemas.microsoft.com/office/drawing/2014/main" id="{23FF6CE3-A352-449B-8D95-DF3DC3F40E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3284" y="3682314"/>
            <a:ext cx="2092771" cy="285377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eonardo Da Vinci, el hombre detrás del genio">
            <a:extLst>
              <a:ext uri="{FF2B5EF4-FFF2-40B4-BE49-F238E27FC236}">
                <a16:creationId xmlns:a16="http://schemas.microsoft.com/office/drawing/2014/main" id="{F541BF5A-1339-46AE-A8FE-F72925D743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9223" y="2242752"/>
            <a:ext cx="3278982"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29770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419</Words>
  <Application>Microsoft Office PowerPoint</Application>
  <PresentationFormat>Panorámica</PresentationFormat>
  <Paragraphs>13</Paragraphs>
  <Slides>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vt:i4>
      </vt:variant>
    </vt:vector>
  </HeadingPairs>
  <TitlesOfParts>
    <vt:vector size="15" baseType="lpstr">
      <vt:lpstr>Algerian</vt:lpstr>
      <vt:lpstr>Arial</vt:lpstr>
      <vt:lpstr>Baskerville Old Face</vt:lpstr>
      <vt:lpstr>Calibri</vt:lpstr>
      <vt:lpstr>Calibri Light</vt:lpstr>
      <vt:lpstr>Lato</vt:lpstr>
      <vt:lpstr>Poppins</vt:lpstr>
      <vt:lpstr>Tema de Office</vt:lpstr>
      <vt:lpstr>Renacimiento y Humanismo</vt:lpstr>
      <vt:lpstr>Guerras</vt:lpstr>
      <vt:lpstr>Cisma</vt:lpstr>
      <vt:lpstr>Humanismo</vt:lpstr>
      <vt:lpstr>Renacimiento</vt:lpstr>
      <vt:lpstr>Mapa Europeo</vt:lpstr>
      <vt:lpstr>Representantes del humanismo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Renacimiento y Humanismo</dc:title>
  <dc:creator>Matias Valencia</dc:creator>
  <cp:lastModifiedBy>Matias Valencia</cp:lastModifiedBy>
  <cp:revision>18</cp:revision>
  <dcterms:created xsi:type="dcterms:W3CDTF">2021-07-15T00:47:45Z</dcterms:created>
  <dcterms:modified xsi:type="dcterms:W3CDTF">2021-07-16T13:39:28Z</dcterms:modified>
</cp:coreProperties>
</file>