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2" r:id="rId6"/>
    <p:sldId id="263" r:id="rId7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061D18-D48E-4874-BECC-E91DC0079AF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8A178224-F0F9-4EC8-A04E-6E7B8C3BCDD2}">
      <dgm:prSet custT="1"/>
      <dgm:spPr/>
      <dgm:t>
        <a:bodyPr/>
        <a:lstStyle/>
        <a:p>
          <a:pPr algn="just"/>
          <a:r>
            <a:rPr lang="es-ES" sz="1600" dirty="0">
              <a:solidFill>
                <a:schemeClr val="tx1"/>
              </a:solidFill>
              <a:latin typeface="Comic Sans MS" panose="030F0702030302020204" pitchFamily="66" charset="0"/>
            </a:rPr>
            <a:t>La rana es un género de </a:t>
          </a:r>
          <a:r>
            <a:rPr lang="es-ES" sz="1600" b="1" dirty="0">
              <a:solidFill>
                <a:schemeClr val="tx1"/>
              </a:solidFill>
              <a:latin typeface="Comic Sans MS" panose="030F0702030302020204" pitchFamily="66" charset="0"/>
            </a:rPr>
            <a:t>anfibios</a:t>
          </a:r>
          <a:r>
            <a:rPr lang="es-ES" sz="1600" dirty="0">
              <a:solidFill>
                <a:schemeClr val="tx1"/>
              </a:solidFill>
              <a:latin typeface="Comic Sans MS" panose="030F0702030302020204" pitchFamily="66" charset="0"/>
            </a:rPr>
            <a:t> anuros de la familia </a:t>
          </a:r>
          <a:r>
            <a:rPr lang="es-ES" sz="1600" b="1" dirty="0" err="1">
              <a:solidFill>
                <a:schemeClr val="tx1"/>
              </a:solidFill>
              <a:latin typeface="Comic Sans MS" panose="030F0702030302020204" pitchFamily="66" charset="0"/>
            </a:rPr>
            <a:t>Ranidae</a:t>
          </a:r>
          <a:r>
            <a:rPr lang="es-ES" sz="1600" b="1" dirty="0">
              <a:solidFill>
                <a:schemeClr val="tx1"/>
              </a:solidFill>
              <a:latin typeface="Comic Sans MS" panose="030F0702030302020204" pitchFamily="66" charset="0"/>
            </a:rPr>
            <a:t>.</a:t>
          </a:r>
          <a:endParaRPr lang="es-ES" sz="16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4CD03D6D-77B7-4426-9431-09B0B303361B}" type="parTrans" cxnId="{2D6811DE-4660-4881-B59D-8D28F497A79A}">
      <dgm:prSet/>
      <dgm:spPr/>
      <dgm:t>
        <a:bodyPr/>
        <a:lstStyle/>
        <a:p>
          <a:endParaRPr lang="es-PE" sz="1800">
            <a:solidFill>
              <a:schemeClr val="tx1"/>
            </a:solidFill>
          </a:endParaRPr>
        </a:p>
      </dgm:t>
    </dgm:pt>
    <dgm:pt modelId="{2B0F43C1-DBE0-471A-88DF-EED302647219}" type="sibTrans" cxnId="{2D6811DE-4660-4881-B59D-8D28F497A79A}">
      <dgm:prSet/>
      <dgm:spPr/>
      <dgm:t>
        <a:bodyPr/>
        <a:lstStyle/>
        <a:p>
          <a:endParaRPr lang="es-PE" sz="1800">
            <a:solidFill>
              <a:schemeClr val="tx1"/>
            </a:solidFill>
          </a:endParaRPr>
        </a:p>
      </dgm:t>
    </dgm:pt>
    <dgm:pt modelId="{3B6C5691-77D0-4BB9-92C3-6F130AADEE69}">
      <dgm:prSet custT="1"/>
      <dgm:spPr/>
      <dgm:t>
        <a:bodyPr/>
        <a:lstStyle/>
        <a:p>
          <a:pPr algn="just"/>
          <a:r>
            <a:rPr lang="es-ES" sz="1600" kern="1200" dirty="0">
              <a:solidFill>
                <a:prstClr val="black"/>
              </a:solidFill>
              <a:latin typeface="Comic Sans MS" panose="030F0702030302020204" pitchFamily="66" charset="0"/>
              <a:ea typeface="+mn-ea"/>
              <a:cs typeface="+mn-cs"/>
            </a:rPr>
            <a:t>Tienen cintura delgada y la piel rugosa, poseen finas estrías que recorren la espalda aunque sin las verrugas típicas de los sapos.</a:t>
          </a:r>
          <a:endParaRPr lang="es-PE" sz="1600" kern="1200" dirty="0">
            <a:solidFill>
              <a:prstClr val="black"/>
            </a:solidFill>
            <a:latin typeface="Comic Sans MS" panose="030F0702030302020204" pitchFamily="66" charset="0"/>
            <a:ea typeface="+mn-ea"/>
            <a:cs typeface="+mn-cs"/>
          </a:endParaRPr>
        </a:p>
      </dgm:t>
    </dgm:pt>
    <dgm:pt modelId="{800FA4EA-7E95-40AC-9E7B-5C0231AF15ED}" type="parTrans" cxnId="{C079A475-E13D-4488-B2F2-E564ABC164DD}">
      <dgm:prSet/>
      <dgm:spPr/>
      <dgm:t>
        <a:bodyPr/>
        <a:lstStyle/>
        <a:p>
          <a:endParaRPr lang="es-PE" sz="1800">
            <a:solidFill>
              <a:schemeClr val="tx1"/>
            </a:solidFill>
          </a:endParaRPr>
        </a:p>
      </dgm:t>
    </dgm:pt>
    <dgm:pt modelId="{1B9BC39A-5E0B-41EE-B9DA-95B1D1CFF7DF}" type="sibTrans" cxnId="{C079A475-E13D-4488-B2F2-E564ABC164DD}">
      <dgm:prSet/>
      <dgm:spPr/>
      <dgm:t>
        <a:bodyPr/>
        <a:lstStyle/>
        <a:p>
          <a:endParaRPr lang="es-PE" sz="1800">
            <a:solidFill>
              <a:schemeClr val="tx1"/>
            </a:solidFill>
          </a:endParaRPr>
        </a:p>
      </dgm:t>
    </dgm:pt>
    <dgm:pt modelId="{5DD218D8-979B-4B6F-880F-E64B6DA21C73}">
      <dgm:prSet custT="1"/>
      <dgm:spPr/>
      <dgm:t>
        <a:bodyPr/>
        <a:lstStyle/>
        <a:p>
          <a:pPr algn="just"/>
          <a:r>
            <a:rPr lang="es-ES" sz="1600" dirty="0">
              <a:solidFill>
                <a:schemeClr val="tx1"/>
              </a:solidFill>
              <a:latin typeface="Comic Sans MS" panose="030F0702030302020204" pitchFamily="66" charset="0"/>
            </a:rPr>
            <a:t>Son excelentes saltadoras debido a sus largas y delgadas patas traseras.</a:t>
          </a:r>
        </a:p>
      </dgm:t>
    </dgm:pt>
    <dgm:pt modelId="{DB58D135-8F08-4A95-9525-A70F5684E5BD}" type="parTrans" cxnId="{3B5A1206-C4CE-4EF4-BFE0-2A708340391E}">
      <dgm:prSet/>
      <dgm:spPr/>
      <dgm:t>
        <a:bodyPr/>
        <a:lstStyle/>
        <a:p>
          <a:endParaRPr lang="es-PE" sz="1800">
            <a:solidFill>
              <a:schemeClr val="tx1"/>
            </a:solidFill>
          </a:endParaRPr>
        </a:p>
      </dgm:t>
    </dgm:pt>
    <dgm:pt modelId="{C900B6A6-4C1E-4EF2-A33D-E646EA3EAD53}" type="sibTrans" cxnId="{3B5A1206-C4CE-4EF4-BFE0-2A708340391E}">
      <dgm:prSet/>
      <dgm:spPr/>
      <dgm:t>
        <a:bodyPr/>
        <a:lstStyle/>
        <a:p>
          <a:endParaRPr lang="es-PE" sz="1800">
            <a:solidFill>
              <a:schemeClr val="tx1"/>
            </a:solidFill>
          </a:endParaRPr>
        </a:p>
      </dgm:t>
    </dgm:pt>
    <dgm:pt modelId="{88FB1462-7525-4FFE-9BF6-DA19949C61EC}">
      <dgm:prSet custT="1"/>
      <dgm:spPr/>
      <dgm:t>
        <a:bodyPr/>
        <a:lstStyle/>
        <a:p>
          <a:r>
            <a:rPr lang="es-ES" sz="1600" kern="1200" dirty="0">
              <a:solidFill>
                <a:prstClr val="black"/>
              </a:solidFill>
              <a:latin typeface="Comic Sans MS" panose="030F0702030302020204" pitchFamily="66" charset="0"/>
              <a:ea typeface="+mn-ea"/>
              <a:cs typeface="+mn-cs"/>
            </a:rPr>
            <a:t>Las hembras desovan formando grandes masas o agregados globulares, alcanzando puestas de hasta veinte mil huevos.</a:t>
          </a:r>
        </a:p>
      </dgm:t>
    </dgm:pt>
    <dgm:pt modelId="{9F773167-F4BE-4926-B57B-F6CC9BEA0AC8}" type="parTrans" cxnId="{340D73CC-5761-4DD3-AD8F-27174FAB5FBA}">
      <dgm:prSet/>
      <dgm:spPr/>
      <dgm:t>
        <a:bodyPr/>
        <a:lstStyle/>
        <a:p>
          <a:endParaRPr lang="es-PE" sz="1800"/>
        </a:p>
      </dgm:t>
    </dgm:pt>
    <dgm:pt modelId="{A90020C0-7162-479F-A9F5-47B3AA65FF57}" type="sibTrans" cxnId="{340D73CC-5761-4DD3-AD8F-27174FAB5FBA}">
      <dgm:prSet/>
      <dgm:spPr/>
      <dgm:t>
        <a:bodyPr/>
        <a:lstStyle/>
        <a:p>
          <a:endParaRPr lang="es-PE" sz="1800"/>
        </a:p>
      </dgm:t>
    </dgm:pt>
    <dgm:pt modelId="{4D0EB524-66CF-422D-A537-C2389E3BE815}" type="pres">
      <dgm:prSet presAssocID="{09061D18-D48E-4874-BECC-E91DC0079AFB}" presName="Name0" presStyleCnt="0">
        <dgm:presLayoutVars>
          <dgm:chMax val="7"/>
          <dgm:chPref val="7"/>
          <dgm:dir/>
        </dgm:presLayoutVars>
      </dgm:prSet>
      <dgm:spPr/>
    </dgm:pt>
    <dgm:pt modelId="{6981DAB0-B16C-4752-A971-073C9130DE02}" type="pres">
      <dgm:prSet presAssocID="{09061D18-D48E-4874-BECC-E91DC0079AFB}" presName="Name1" presStyleCnt="0"/>
      <dgm:spPr/>
    </dgm:pt>
    <dgm:pt modelId="{6EFCBFEA-1B76-4B19-8C79-DC42CA090CB6}" type="pres">
      <dgm:prSet presAssocID="{09061D18-D48E-4874-BECC-E91DC0079AFB}" presName="cycle" presStyleCnt="0"/>
      <dgm:spPr/>
    </dgm:pt>
    <dgm:pt modelId="{958434E5-8154-49DA-9A39-E77D2D2EE53A}" type="pres">
      <dgm:prSet presAssocID="{09061D18-D48E-4874-BECC-E91DC0079AFB}" presName="srcNode" presStyleLbl="node1" presStyleIdx="0" presStyleCnt="4"/>
      <dgm:spPr/>
    </dgm:pt>
    <dgm:pt modelId="{57B15CC8-9B1D-4D06-9837-FAD6503099B4}" type="pres">
      <dgm:prSet presAssocID="{09061D18-D48E-4874-BECC-E91DC0079AFB}" presName="conn" presStyleLbl="parChTrans1D2" presStyleIdx="0" presStyleCnt="1"/>
      <dgm:spPr/>
    </dgm:pt>
    <dgm:pt modelId="{9C134581-8911-4015-8B74-E5E7A37676A4}" type="pres">
      <dgm:prSet presAssocID="{09061D18-D48E-4874-BECC-E91DC0079AFB}" presName="extraNode" presStyleLbl="node1" presStyleIdx="0" presStyleCnt="4"/>
      <dgm:spPr/>
    </dgm:pt>
    <dgm:pt modelId="{79058EA0-AE07-4F1F-B950-F6D546120FD9}" type="pres">
      <dgm:prSet presAssocID="{09061D18-D48E-4874-BECC-E91DC0079AFB}" presName="dstNode" presStyleLbl="node1" presStyleIdx="0" presStyleCnt="4"/>
      <dgm:spPr/>
    </dgm:pt>
    <dgm:pt modelId="{22B5AB6D-2768-43C7-9AA3-A0C6EAA3F5FD}" type="pres">
      <dgm:prSet presAssocID="{8A178224-F0F9-4EC8-A04E-6E7B8C3BCDD2}" presName="text_1" presStyleLbl="node1" presStyleIdx="0" presStyleCnt="4" custLinFactNeighborX="3661" custLinFactNeighborY="5701">
        <dgm:presLayoutVars>
          <dgm:bulletEnabled val="1"/>
        </dgm:presLayoutVars>
      </dgm:prSet>
      <dgm:spPr/>
    </dgm:pt>
    <dgm:pt modelId="{0B173D19-03A8-4A16-8FA5-AA22EAE055FC}" type="pres">
      <dgm:prSet presAssocID="{8A178224-F0F9-4EC8-A04E-6E7B8C3BCDD2}" presName="accent_1" presStyleCnt="0"/>
      <dgm:spPr/>
    </dgm:pt>
    <dgm:pt modelId="{3784DDB3-2AD9-4EF1-AEFA-661280CABB46}" type="pres">
      <dgm:prSet presAssocID="{8A178224-F0F9-4EC8-A04E-6E7B8C3BCDD2}" presName="accentRepeatNode" presStyleLbl="solidFgAcc1" presStyleIdx="0" presStyleCnt="4" custScaleX="120313" custScaleY="119868" custLinFactNeighborX="-2640" custLinFactNeighborY="-4679"/>
      <dgm:spPr>
        <a:blipFill rotWithShape="0">
          <a:blip xmlns:r="http://schemas.openxmlformats.org/officeDocument/2006/relationships" r:embed="rId1"/>
          <a:srcRect/>
          <a:stretch>
            <a:fillRect l="-24000" r="-24000"/>
          </a:stretch>
        </a:blipFill>
      </dgm:spPr>
    </dgm:pt>
    <dgm:pt modelId="{9C8A6526-1A23-4AEE-B96E-9A55456E39B8}" type="pres">
      <dgm:prSet presAssocID="{3B6C5691-77D0-4BB9-92C3-6F130AADEE69}" presName="text_2" presStyleLbl="node1" presStyleIdx="1" presStyleCnt="4" custScaleY="116117">
        <dgm:presLayoutVars>
          <dgm:bulletEnabled val="1"/>
        </dgm:presLayoutVars>
      </dgm:prSet>
      <dgm:spPr/>
    </dgm:pt>
    <dgm:pt modelId="{7DFFA3D5-F11A-404D-BC5D-1E88E704A90D}" type="pres">
      <dgm:prSet presAssocID="{3B6C5691-77D0-4BB9-92C3-6F130AADEE69}" presName="accent_2" presStyleCnt="0"/>
      <dgm:spPr/>
    </dgm:pt>
    <dgm:pt modelId="{930AC929-6D79-448D-B8F0-5A4AA2FD608B}" type="pres">
      <dgm:prSet presAssocID="{3B6C5691-77D0-4BB9-92C3-6F130AADEE69}" presName="accentRepeatNode" presStyleLbl="solidFgAcc1" presStyleIdx="1" presStyleCnt="4" custScaleX="120164" custScaleY="118587"/>
      <dgm:spPr>
        <a:blipFill rotWithShape="0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6A56F039-CE7F-4E58-82A7-C0C8E351C074}" type="pres">
      <dgm:prSet presAssocID="{5DD218D8-979B-4B6F-880F-E64B6DA21C73}" presName="text_3" presStyleLbl="node1" presStyleIdx="2" presStyleCnt="4">
        <dgm:presLayoutVars>
          <dgm:bulletEnabled val="1"/>
        </dgm:presLayoutVars>
      </dgm:prSet>
      <dgm:spPr/>
    </dgm:pt>
    <dgm:pt modelId="{C9FB1D49-F6F1-46DA-9063-728627C0C68A}" type="pres">
      <dgm:prSet presAssocID="{5DD218D8-979B-4B6F-880F-E64B6DA21C73}" presName="accent_3" presStyleCnt="0"/>
      <dgm:spPr/>
    </dgm:pt>
    <dgm:pt modelId="{C0A7F86A-A2F7-4C1D-A779-3CA2E39B681F}" type="pres">
      <dgm:prSet presAssocID="{5DD218D8-979B-4B6F-880F-E64B6DA21C73}" presName="accentRepeatNode" presStyleLbl="solidFgAcc1" presStyleIdx="2" presStyleCnt="4" custScaleX="128080" custScaleY="126734" custLinFactNeighborX="-7920" custLinFactNeighborY="10558"/>
      <dgm:spPr>
        <a:blipFill rotWithShape="0">
          <a:blip xmlns:r="http://schemas.openxmlformats.org/officeDocument/2006/relationships" r:embed="rId3"/>
          <a:srcRect/>
          <a:stretch>
            <a:fillRect l="-28000" r="-28000"/>
          </a:stretch>
        </a:blipFill>
      </dgm:spPr>
    </dgm:pt>
    <dgm:pt modelId="{EAA68FDE-DC7E-482C-B717-CB3AE99332DB}" type="pres">
      <dgm:prSet presAssocID="{88FB1462-7525-4FFE-9BF6-DA19949C61EC}" presName="text_4" presStyleLbl="node1" presStyleIdx="3" presStyleCnt="4">
        <dgm:presLayoutVars>
          <dgm:bulletEnabled val="1"/>
        </dgm:presLayoutVars>
      </dgm:prSet>
      <dgm:spPr/>
    </dgm:pt>
    <dgm:pt modelId="{0A5033B6-2E79-4AE9-B659-2DCADCED56B4}" type="pres">
      <dgm:prSet presAssocID="{88FB1462-7525-4FFE-9BF6-DA19949C61EC}" presName="accent_4" presStyleCnt="0"/>
      <dgm:spPr/>
    </dgm:pt>
    <dgm:pt modelId="{48355824-AB90-4A18-BC99-CDB9D5713BB2}" type="pres">
      <dgm:prSet presAssocID="{88FB1462-7525-4FFE-9BF6-DA19949C61EC}" presName="accentRepeatNode" presStyleLbl="solidFgAcc1" presStyleIdx="3" presStyleCnt="4" custScaleX="124359" custScaleY="113382" custLinFactNeighborX="-3199" custLinFactNeighborY="14305"/>
      <dgm:spPr>
        <a:blipFill rotWithShape="0">
          <a:blip xmlns:r="http://schemas.openxmlformats.org/officeDocument/2006/relationships" r:embed="rId4"/>
          <a:srcRect/>
          <a:stretch>
            <a:fillRect l="-43000" r="-43000"/>
          </a:stretch>
        </a:blipFill>
      </dgm:spPr>
    </dgm:pt>
  </dgm:ptLst>
  <dgm:cxnLst>
    <dgm:cxn modelId="{A9F8CD02-8C52-46A5-855E-AD6785265207}" type="presOf" srcId="{5DD218D8-979B-4B6F-880F-E64B6DA21C73}" destId="{6A56F039-CE7F-4E58-82A7-C0C8E351C074}" srcOrd="0" destOrd="0" presId="urn:microsoft.com/office/officeart/2008/layout/VerticalCurvedList"/>
    <dgm:cxn modelId="{3B5A1206-C4CE-4EF4-BFE0-2A708340391E}" srcId="{09061D18-D48E-4874-BECC-E91DC0079AFB}" destId="{5DD218D8-979B-4B6F-880F-E64B6DA21C73}" srcOrd="2" destOrd="0" parTransId="{DB58D135-8F08-4A95-9525-A70F5684E5BD}" sibTransId="{C900B6A6-4C1E-4EF2-A33D-E646EA3EAD53}"/>
    <dgm:cxn modelId="{796D263A-4578-4DF0-9EC5-C2E40E9A69F4}" type="presOf" srcId="{2B0F43C1-DBE0-471A-88DF-EED302647219}" destId="{57B15CC8-9B1D-4D06-9837-FAD6503099B4}" srcOrd="0" destOrd="0" presId="urn:microsoft.com/office/officeart/2008/layout/VerticalCurvedList"/>
    <dgm:cxn modelId="{C079A475-E13D-4488-B2F2-E564ABC164DD}" srcId="{09061D18-D48E-4874-BECC-E91DC0079AFB}" destId="{3B6C5691-77D0-4BB9-92C3-6F130AADEE69}" srcOrd="1" destOrd="0" parTransId="{800FA4EA-7E95-40AC-9E7B-5C0231AF15ED}" sibTransId="{1B9BC39A-5E0B-41EE-B9DA-95B1D1CFF7DF}"/>
    <dgm:cxn modelId="{0012E48D-4A92-409D-9378-3E2184A053B1}" type="presOf" srcId="{8A178224-F0F9-4EC8-A04E-6E7B8C3BCDD2}" destId="{22B5AB6D-2768-43C7-9AA3-A0C6EAA3F5FD}" srcOrd="0" destOrd="0" presId="urn:microsoft.com/office/officeart/2008/layout/VerticalCurvedList"/>
    <dgm:cxn modelId="{03FB4AA9-662F-41DB-A84F-DC8BBF753B95}" type="presOf" srcId="{3B6C5691-77D0-4BB9-92C3-6F130AADEE69}" destId="{9C8A6526-1A23-4AEE-B96E-9A55456E39B8}" srcOrd="0" destOrd="0" presId="urn:microsoft.com/office/officeart/2008/layout/VerticalCurvedList"/>
    <dgm:cxn modelId="{28FA4BC0-9CD5-49F4-9D1B-B5030A3C19F2}" type="presOf" srcId="{09061D18-D48E-4874-BECC-E91DC0079AFB}" destId="{4D0EB524-66CF-422D-A537-C2389E3BE815}" srcOrd="0" destOrd="0" presId="urn:microsoft.com/office/officeart/2008/layout/VerticalCurvedList"/>
    <dgm:cxn modelId="{340D73CC-5761-4DD3-AD8F-27174FAB5FBA}" srcId="{09061D18-D48E-4874-BECC-E91DC0079AFB}" destId="{88FB1462-7525-4FFE-9BF6-DA19949C61EC}" srcOrd="3" destOrd="0" parTransId="{9F773167-F4BE-4926-B57B-F6CC9BEA0AC8}" sibTransId="{A90020C0-7162-479F-A9F5-47B3AA65FF57}"/>
    <dgm:cxn modelId="{2D6811DE-4660-4881-B59D-8D28F497A79A}" srcId="{09061D18-D48E-4874-BECC-E91DC0079AFB}" destId="{8A178224-F0F9-4EC8-A04E-6E7B8C3BCDD2}" srcOrd="0" destOrd="0" parTransId="{4CD03D6D-77B7-4426-9431-09B0B303361B}" sibTransId="{2B0F43C1-DBE0-471A-88DF-EED302647219}"/>
    <dgm:cxn modelId="{0F9C51EA-FF5A-43DF-8342-2AFAB93F52F2}" type="presOf" srcId="{88FB1462-7525-4FFE-9BF6-DA19949C61EC}" destId="{EAA68FDE-DC7E-482C-B717-CB3AE99332DB}" srcOrd="0" destOrd="0" presId="urn:microsoft.com/office/officeart/2008/layout/VerticalCurvedList"/>
    <dgm:cxn modelId="{ADB2F0BD-8EF3-40D0-A09E-A2F71AA6315B}" type="presParOf" srcId="{4D0EB524-66CF-422D-A537-C2389E3BE815}" destId="{6981DAB0-B16C-4752-A971-073C9130DE02}" srcOrd="0" destOrd="0" presId="urn:microsoft.com/office/officeart/2008/layout/VerticalCurvedList"/>
    <dgm:cxn modelId="{E26A0542-E586-4705-889D-F016A43B2E19}" type="presParOf" srcId="{6981DAB0-B16C-4752-A971-073C9130DE02}" destId="{6EFCBFEA-1B76-4B19-8C79-DC42CA090CB6}" srcOrd="0" destOrd="0" presId="urn:microsoft.com/office/officeart/2008/layout/VerticalCurvedList"/>
    <dgm:cxn modelId="{7AAF5030-A6D5-4FDC-8AD1-6741B92A4925}" type="presParOf" srcId="{6EFCBFEA-1B76-4B19-8C79-DC42CA090CB6}" destId="{958434E5-8154-49DA-9A39-E77D2D2EE53A}" srcOrd="0" destOrd="0" presId="urn:microsoft.com/office/officeart/2008/layout/VerticalCurvedList"/>
    <dgm:cxn modelId="{F1F62FDF-37E6-4455-8D85-39E9D5A92368}" type="presParOf" srcId="{6EFCBFEA-1B76-4B19-8C79-DC42CA090CB6}" destId="{57B15CC8-9B1D-4D06-9837-FAD6503099B4}" srcOrd="1" destOrd="0" presId="urn:microsoft.com/office/officeart/2008/layout/VerticalCurvedList"/>
    <dgm:cxn modelId="{6B65638E-156A-45D7-85E9-20AA256DC47B}" type="presParOf" srcId="{6EFCBFEA-1B76-4B19-8C79-DC42CA090CB6}" destId="{9C134581-8911-4015-8B74-E5E7A37676A4}" srcOrd="2" destOrd="0" presId="urn:microsoft.com/office/officeart/2008/layout/VerticalCurvedList"/>
    <dgm:cxn modelId="{8BEDB700-5CCB-4FB6-A832-4930B2DA2E00}" type="presParOf" srcId="{6EFCBFEA-1B76-4B19-8C79-DC42CA090CB6}" destId="{79058EA0-AE07-4F1F-B950-F6D546120FD9}" srcOrd="3" destOrd="0" presId="urn:microsoft.com/office/officeart/2008/layout/VerticalCurvedList"/>
    <dgm:cxn modelId="{7A03D7CE-2DBA-44DA-BA50-40C213C5FF9C}" type="presParOf" srcId="{6981DAB0-B16C-4752-A971-073C9130DE02}" destId="{22B5AB6D-2768-43C7-9AA3-A0C6EAA3F5FD}" srcOrd="1" destOrd="0" presId="urn:microsoft.com/office/officeart/2008/layout/VerticalCurvedList"/>
    <dgm:cxn modelId="{0AC6A073-9BA6-47ED-8300-FB475A3FBF81}" type="presParOf" srcId="{6981DAB0-B16C-4752-A971-073C9130DE02}" destId="{0B173D19-03A8-4A16-8FA5-AA22EAE055FC}" srcOrd="2" destOrd="0" presId="urn:microsoft.com/office/officeart/2008/layout/VerticalCurvedList"/>
    <dgm:cxn modelId="{76FD67EA-6AC6-44D2-A374-15568CFDC5F0}" type="presParOf" srcId="{0B173D19-03A8-4A16-8FA5-AA22EAE055FC}" destId="{3784DDB3-2AD9-4EF1-AEFA-661280CABB46}" srcOrd="0" destOrd="0" presId="urn:microsoft.com/office/officeart/2008/layout/VerticalCurvedList"/>
    <dgm:cxn modelId="{CC246F36-983A-4898-B035-0F2C1182DFA3}" type="presParOf" srcId="{6981DAB0-B16C-4752-A971-073C9130DE02}" destId="{9C8A6526-1A23-4AEE-B96E-9A55456E39B8}" srcOrd="3" destOrd="0" presId="urn:microsoft.com/office/officeart/2008/layout/VerticalCurvedList"/>
    <dgm:cxn modelId="{2C97E26D-38CB-45CE-A024-A01BC30A453E}" type="presParOf" srcId="{6981DAB0-B16C-4752-A971-073C9130DE02}" destId="{7DFFA3D5-F11A-404D-BC5D-1E88E704A90D}" srcOrd="4" destOrd="0" presId="urn:microsoft.com/office/officeart/2008/layout/VerticalCurvedList"/>
    <dgm:cxn modelId="{4B245184-1376-44EF-8FC1-FA8E86FEC834}" type="presParOf" srcId="{7DFFA3D5-F11A-404D-BC5D-1E88E704A90D}" destId="{930AC929-6D79-448D-B8F0-5A4AA2FD608B}" srcOrd="0" destOrd="0" presId="urn:microsoft.com/office/officeart/2008/layout/VerticalCurvedList"/>
    <dgm:cxn modelId="{55781B11-5E06-4788-AE44-9EB243F2F5B4}" type="presParOf" srcId="{6981DAB0-B16C-4752-A971-073C9130DE02}" destId="{6A56F039-CE7F-4E58-82A7-C0C8E351C074}" srcOrd="5" destOrd="0" presId="urn:microsoft.com/office/officeart/2008/layout/VerticalCurvedList"/>
    <dgm:cxn modelId="{37F8C6BC-8760-459C-810B-6022D032A0E9}" type="presParOf" srcId="{6981DAB0-B16C-4752-A971-073C9130DE02}" destId="{C9FB1D49-F6F1-46DA-9063-728627C0C68A}" srcOrd="6" destOrd="0" presId="urn:microsoft.com/office/officeart/2008/layout/VerticalCurvedList"/>
    <dgm:cxn modelId="{A1B7C351-6960-4346-8C50-B7C2DF2E1037}" type="presParOf" srcId="{C9FB1D49-F6F1-46DA-9063-728627C0C68A}" destId="{C0A7F86A-A2F7-4C1D-A779-3CA2E39B681F}" srcOrd="0" destOrd="0" presId="urn:microsoft.com/office/officeart/2008/layout/VerticalCurvedList"/>
    <dgm:cxn modelId="{E6F511DD-7D20-4D6A-AE03-ACFD67300E25}" type="presParOf" srcId="{6981DAB0-B16C-4752-A971-073C9130DE02}" destId="{EAA68FDE-DC7E-482C-B717-CB3AE99332DB}" srcOrd="7" destOrd="0" presId="urn:microsoft.com/office/officeart/2008/layout/VerticalCurvedList"/>
    <dgm:cxn modelId="{F08047F4-F06B-4886-90CE-EEEF755C8679}" type="presParOf" srcId="{6981DAB0-B16C-4752-A971-073C9130DE02}" destId="{0A5033B6-2E79-4AE9-B659-2DCADCED56B4}" srcOrd="8" destOrd="0" presId="urn:microsoft.com/office/officeart/2008/layout/VerticalCurvedList"/>
    <dgm:cxn modelId="{7B37F5F0-5B42-40D9-9EDA-4DDA17A582C2}" type="presParOf" srcId="{0A5033B6-2E79-4AE9-B659-2DCADCED56B4}" destId="{48355824-AB90-4A18-BC99-CDB9D5713B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F84599-CD4C-4790-8CF7-DD74468DBCE0}" type="doc">
      <dgm:prSet loTypeId="urn:microsoft.com/office/officeart/2005/8/layout/h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305AB8C6-B42D-4778-8AB7-8BFD8F273DCB}">
      <dgm:prSet phldrT="[Texto]" custT="1"/>
      <dgm:spPr/>
      <dgm:t>
        <a:bodyPr anchor="b"/>
        <a:lstStyle/>
        <a:p>
          <a:pPr algn="ctr"/>
          <a:r>
            <a:rPr lang="es-PE" sz="2000" b="1" dirty="0">
              <a:solidFill>
                <a:srgbClr val="002060"/>
              </a:solidFill>
            </a:rPr>
            <a:t>LAS RANAS ADULTAS:</a:t>
          </a:r>
        </a:p>
      </dgm:t>
    </dgm:pt>
    <dgm:pt modelId="{25760430-75EF-43A1-BE1B-527A116E9B78}" type="parTrans" cxnId="{FC9BF2DA-5C38-4B89-858A-E11FF48B3DD9}">
      <dgm:prSet/>
      <dgm:spPr/>
      <dgm:t>
        <a:bodyPr/>
        <a:lstStyle/>
        <a:p>
          <a:endParaRPr lang="es-PE"/>
        </a:p>
      </dgm:t>
    </dgm:pt>
    <dgm:pt modelId="{E699A1D4-85CA-4483-BFFA-D96C85963069}" type="sibTrans" cxnId="{FC9BF2DA-5C38-4B89-858A-E11FF48B3DD9}">
      <dgm:prSet/>
      <dgm:spPr/>
      <dgm:t>
        <a:bodyPr/>
        <a:lstStyle/>
        <a:p>
          <a:endParaRPr lang="es-PE"/>
        </a:p>
      </dgm:t>
    </dgm:pt>
    <dgm:pt modelId="{0B52DA2C-A649-483B-8C41-E0A35A961218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just">
            <a:lnSpc>
              <a:spcPct val="100000"/>
            </a:lnSpc>
          </a:pPr>
          <a:r>
            <a:rPr lang="es-ES" sz="1600" b="1" dirty="0">
              <a:solidFill>
                <a:schemeClr val="tx1"/>
              </a:solidFill>
              <a:latin typeface="Comic Sans MS" panose="030F0702030302020204" pitchFamily="66" charset="0"/>
            </a:rPr>
            <a:t>En su dieta se incluyen moscas, mosquitos, escarabajos, avispas y hormigas, complementando todo ello con pequeños peces y otros ejemplares de la misma especie.</a:t>
          </a:r>
          <a:endParaRPr lang="es-PE" sz="1600" b="1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FFBBB28F-698B-4F1E-8208-D6034C97255D}" type="parTrans" cxnId="{BB905B87-C47A-4A94-BEE2-7FE6C9654974}">
      <dgm:prSet/>
      <dgm:spPr/>
      <dgm:t>
        <a:bodyPr/>
        <a:lstStyle/>
        <a:p>
          <a:endParaRPr lang="es-PE"/>
        </a:p>
      </dgm:t>
    </dgm:pt>
    <dgm:pt modelId="{6CBB73E7-7E06-4155-84F5-F2A665C740FE}" type="sibTrans" cxnId="{BB905B87-C47A-4A94-BEE2-7FE6C9654974}">
      <dgm:prSet/>
      <dgm:spPr/>
      <dgm:t>
        <a:bodyPr/>
        <a:lstStyle/>
        <a:p>
          <a:endParaRPr lang="es-PE"/>
        </a:p>
      </dgm:t>
    </dgm:pt>
    <dgm:pt modelId="{0F23E5A4-F08D-4F18-B7F8-D5BE35003B71}">
      <dgm:prSet phldrT="[Texto]" custT="1"/>
      <dgm:spPr/>
      <dgm:t>
        <a:bodyPr/>
        <a:lstStyle/>
        <a:p>
          <a:pPr algn="ctr"/>
          <a:r>
            <a:rPr lang="es-PE" sz="2000" b="1" kern="1200" dirty="0">
              <a:solidFill>
                <a:schemeClr val="accent6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LOS RENACUAJOS</a:t>
          </a:r>
          <a:r>
            <a:rPr lang="es-PE" sz="1800" b="1" kern="1200" dirty="0">
              <a:solidFill>
                <a:schemeClr val="accent6">
                  <a:lumMod val="75000"/>
                </a:schemeClr>
              </a:solidFill>
            </a:rPr>
            <a:t>:</a:t>
          </a:r>
          <a:r>
            <a:rPr lang="es-PE" sz="3700" b="1" kern="1200" dirty="0">
              <a:solidFill>
                <a:schemeClr val="accent6">
                  <a:lumMod val="75000"/>
                </a:schemeClr>
              </a:solidFill>
            </a:rPr>
            <a:t> </a:t>
          </a:r>
        </a:p>
      </dgm:t>
    </dgm:pt>
    <dgm:pt modelId="{3ADDF350-88D2-4BD6-B49C-F027E67EA743}" type="parTrans" cxnId="{A18A7854-228A-4C82-A8C1-6FF1ECBE8173}">
      <dgm:prSet/>
      <dgm:spPr/>
      <dgm:t>
        <a:bodyPr/>
        <a:lstStyle/>
        <a:p>
          <a:endParaRPr lang="es-PE"/>
        </a:p>
      </dgm:t>
    </dgm:pt>
    <dgm:pt modelId="{6CC00881-6862-463A-B3F5-615D1CA0F5CA}" type="sibTrans" cxnId="{A18A7854-228A-4C82-A8C1-6FF1ECBE8173}">
      <dgm:prSet/>
      <dgm:spPr/>
      <dgm:t>
        <a:bodyPr/>
        <a:lstStyle/>
        <a:p>
          <a:endParaRPr lang="es-PE"/>
        </a:p>
      </dgm:t>
    </dgm:pt>
    <dgm:pt modelId="{E8A0C9A5-21D3-4086-BC41-7B968595FB78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solidFill>
                <a:prstClr val="black"/>
              </a:solidFill>
              <a:latin typeface="Comic Sans MS" panose="030F0702030302020204" pitchFamily="66" charset="0"/>
              <a:ea typeface="+mn-ea"/>
              <a:cs typeface="+mn-cs"/>
            </a:rPr>
            <a:t>A diferencia de los adultos, los renacuajos de rana común se alimentan de algas, fitoplancton o detritos.</a:t>
          </a:r>
          <a:endParaRPr lang="es-PE" sz="1600" b="1" kern="1200" dirty="0">
            <a:solidFill>
              <a:prstClr val="black"/>
            </a:solidFill>
            <a:latin typeface="Comic Sans MS" panose="030F0702030302020204" pitchFamily="66" charset="0"/>
            <a:ea typeface="+mn-ea"/>
            <a:cs typeface="+mn-cs"/>
          </a:endParaRPr>
        </a:p>
      </dgm:t>
    </dgm:pt>
    <dgm:pt modelId="{78E1F21E-9B60-4914-9DA7-D6CF0F15F9D6}" type="parTrans" cxnId="{F9017F55-2A57-416C-A93A-2F9128754EE8}">
      <dgm:prSet/>
      <dgm:spPr/>
      <dgm:t>
        <a:bodyPr/>
        <a:lstStyle/>
        <a:p>
          <a:endParaRPr lang="es-PE"/>
        </a:p>
      </dgm:t>
    </dgm:pt>
    <dgm:pt modelId="{FDEA96B5-0F40-4435-8FA9-75353D7B865F}" type="sibTrans" cxnId="{F9017F55-2A57-416C-A93A-2F9128754EE8}">
      <dgm:prSet/>
      <dgm:spPr/>
      <dgm:t>
        <a:bodyPr/>
        <a:lstStyle/>
        <a:p>
          <a:endParaRPr lang="es-PE"/>
        </a:p>
      </dgm:t>
    </dgm:pt>
    <dgm:pt modelId="{B097A594-28EE-42F3-8309-9A07F91C1B1F}" type="pres">
      <dgm:prSet presAssocID="{F2F84599-CD4C-4790-8CF7-DD74468DBCE0}" presName="linearFlow" presStyleCnt="0">
        <dgm:presLayoutVars>
          <dgm:dir/>
          <dgm:animLvl val="lvl"/>
          <dgm:resizeHandles/>
        </dgm:presLayoutVars>
      </dgm:prSet>
      <dgm:spPr/>
    </dgm:pt>
    <dgm:pt modelId="{E7C2BD87-5F0A-4127-BFD4-B52E1146A1C9}" type="pres">
      <dgm:prSet presAssocID="{305AB8C6-B42D-4778-8AB7-8BFD8F273DCB}" presName="compositeNode" presStyleCnt="0">
        <dgm:presLayoutVars>
          <dgm:bulletEnabled val="1"/>
        </dgm:presLayoutVars>
      </dgm:prSet>
      <dgm:spPr/>
    </dgm:pt>
    <dgm:pt modelId="{4520EF93-F586-4A25-AF63-7FA24CDF93ED}" type="pres">
      <dgm:prSet presAssocID="{305AB8C6-B42D-4778-8AB7-8BFD8F273DCB}" presName="image" presStyleLbl="fgImgPlace1" presStyleIdx="0" presStyleCnt="2" custScaleX="132662" custScaleY="138738" custLinFactNeighborX="2565" custLinFactNeighborY="5986"/>
      <dgm:spPr/>
    </dgm:pt>
    <dgm:pt modelId="{F0C13876-CD39-4EB7-8F7F-0D4C0B6AA7CC}" type="pres">
      <dgm:prSet presAssocID="{305AB8C6-B42D-4778-8AB7-8BFD8F273DCB}" presName="childNode" presStyleLbl="node1" presStyleIdx="0" presStyleCnt="2">
        <dgm:presLayoutVars>
          <dgm:bulletEnabled val="1"/>
        </dgm:presLayoutVars>
      </dgm:prSet>
      <dgm:spPr/>
    </dgm:pt>
    <dgm:pt modelId="{CF7C6AD5-5EC2-4024-A452-EBB83FB66C02}" type="pres">
      <dgm:prSet presAssocID="{305AB8C6-B42D-4778-8AB7-8BFD8F273DCB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7D25E90A-8D0C-4914-AE35-B0C185BE69C7}" type="pres">
      <dgm:prSet presAssocID="{E699A1D4-85CA-4483-BFFA-D96C85963069}" presName="sibTrans" presStyleCnt="0"/>
      <dgm:spPr/>
    </dgm:pt>
    <dgm:pt modelId="{062F42BC-9B5E-43A2-BA95-62BBD41EAF69}" type="pres">
      <dgm:prSet presAssocID="{0F23E5A4-F08D-4F18-B7F8-D5BE35003B71}" presName="compositeNode" presStyleCnt="0">
        <dgm:presLayoutVars>
          <dgm:bulletEnabled val="1"/>
        </dgm:presLayoutVars>
      </dgm:prSet>
      <dgm:spPr/>
    </dgm:pt>
    <dgm:pt modelId="{D5B21EC2-1E49-4B78-A719-B95EDC7C6E0C}" type="pres">
      <dgm:prSet presAssocID="{0F23E5A4-F08D-4F18-B7F8-D5BE35003B71}" presName="image" presStyleLbl="fgImgPlace1" presStyleIdx="1" presStyleCnt="2" custScaleX="156286" custScaleY="142613" custLinFactNeighborX="-3721" custLinFactNeighborY="5870"/>
      <dgm:spPr/>
    </dgm:pt>
    <dgm:pt modelId="{6701B55D-5AEC-4F9B-B7D0-BDD5855C2957}" type="pres">
      <dgm:prSet presAssocID="{0F23E5A4-F08D-4F18-B7F8-D5BE35003B71}" presName="childNode" presStyleLbl="node1" presStyleIdx="1" presStyleCnt="2">
        <dgm:presLayoutVars>
          <dgm:bulletEnabled val="1"/>
        </dgm:presLayoutVars>
      </dgm:prSet>
      <dgm:spPr/>
    </dgm:pt>
    <dgm:pt modelId="{799BDA62-0999-4A6C-9BD2-A20D42823FAB}" type="pres">
      <dgm:prSet presAssocID="{0F23E5A4-F08D-4F18-B7F8-D5BE35003B71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CF9AA907-D45A-440A-A960-4C3528CF35B0}" type="presOf" srcId="{0F23E5A4-F08D-4F18-B7F8-D5BE35003B71}" destId="{799BDA62-0999-4A6C-9BD2-A20D42823FAB}" srcOrd="0" destOrd="0" presId="urn:microsoft.com/office/officeart/2005/8/layout/hList2"/>
    <dgm:cxn modelId="{6CE7A636-FC39-429F-ADFD-189688BA5FD4}" type="presOf" srcId="{F2F84599-CD4C-4790-8CF7-DD74468DBCE0}" destId="{B097A594-28EE-42F3-8309-9A07F91C1B1F}" srcOrd="0" destOrd="0" presId="urn:microsoft.com/office/officeart/2005/8/layout/hList2"/>
    <dgm:cxn modelId="{C2301239-0641-41A9-A196-9A6A3812D7D4}" type="presOf" srcId="{0B52DA2C-A649-483B-8C41-E0A35A961218}" destId="{F0C13876-CD39-4EB7-8F7F-0D4C0B6AA7CC}" srcOrd="0" destOrd="0" presId="urn:microsoft.com/office/officeart/2005/8/layout/hList2"/>
    <dgm:cxn modelId="{A18A7854-228A-4C82-A8C1-6FF1ECBE8173}" srcId="{F2F84599-CD4C-4790-8CF7-DD74468DBCE0}" destId="{0F23E5A4-F08D-4F18-B7F8-D5BE35003B71}" srcOrd="1" destOrd="0" parTransId="{3ADDF350-88D2-4BD6-B49C-F027E67EA743}" sibTransId="{6CC00881-6862-463A-B3F5-615D1CA0F5CA}"/>
    <dgm:cxn modelId="{F9017F55-2A57-416C-A93A-2F9128754EE8}" srcId="{0F23E5A4-F08D-4F18-B7F8-D5BE35003B71}" destId="{E8A0C9A5-21D3-4086-BC41-7B968595FB78}" srcOrd="0" destOrd="0" parTransId="{78E1F21E-9B60-4914-9DA7-D6CF0F15F9D6}" sibTransId="{FDEA96B5-0F40-4435-8FA9-75353D7B865F}"/>
    <dgm:cxn modelId="{BB905B87-C47A-4A94-BEE2-7FE6C9654974}" srcId="{305AB8C6-B42D-4778-8AB7-8BFD8F273DCB}" destId="{0B52DA2C-A649-483B-8C41-E0A35A961218}" srcOrd="0" destOrd="0" parTransId="{FFBBB28F-698B-4F1E-8208-D6034C97255D}" sibTransId="{6CBB73E7-7E06-4155-84F5-F2A665C740FE}"/>
    <dgm:cxn modelId="{1162E4BF-5F96-457D-B0D7-E4A1E3C4F646}" type="presOf" srcId="{E8A0C9A5-21D3-4086-BC41-7B968595FB78}" destId="{6701B55D-5AEC-4F9B-B7D0-BDD5855C2957}" srcOrd="0" destOrd="0" presId="urn:microsoft.com/office/officeart/2005/8/layout/hList2"/>
    <dgm:cxn modelId="{FC9BF2DA-5C38-4B89-858A-E11FF48B3DD9}" srcId="{F2F84599-CD4C-4790-8CF7-DD74468DBCE0}" destId="{305AB8C6-B42D-4778-8AB7-8BFD8F273DCB}" srcOrd="0" destOrd="0" parTransId="{25760430-75EF-43A1-BE1B-527A116E9B78}" sibTransId="{E699A1D4-85CA-4483-BFFA-D96C85963069}"/>
    <dgm:cxn modelId="{E12C8DFC-A9E1-4971-A258-E63086DD2C70}" type="presOf" srcId="{305AB8C6-B42D-4778-8AB7-8BFD8F273DCB}" destId="{CF7C6AD5-5EC2-4024-A452-EBB83FB66C02}" srcOrd="0" destOrd="0" presId="urn:microsoft.com/office/officeart/2005/8/layout/hList2"/>
    <dgm:cxn modelId="{30E6010E-1115-4FD3-9418-E1F661AE6490}" type="presParOf" srcId="{B097A594-28EE-42F3-8309-9A07F91C1B1F}" destId="{E7C2BD87-5F0A-4127-BFD4-B52E1146A1C9}" srcOrd="0" destOrd="0" presId="urn:microsoft.com/office/officeart/2005/8/layout/hList2"/>
    <dgm:cxn modelId="{23D32B62-8AFA-42A8-B14C-E63C8647CD87}" type="presParOf" srcId="{E7C2BD87-5F0A-4127-BFD4-B52E1146A1C9}" destId="{4520EF93-F586-4A25-AF63-7FA24CDF93ED}" srcOrd="0" destOrd="0" presId="urn:microsoft.com/office/officeart/2005/8/layout/hList2"/>
    <dgm:cxn modelId="{4E2E46C1-ACBE-4A4A-A9C5-92D76A733A28}" type="presParOf" srcId="{E7C2BD87-5F0A-4127-BFD4-B52E1146A1C9}" destId="{F0C13876-CD39-4EB7-8F7F-0D4C0B6AA7CC}" srcOrd="1" destOrd="0" presId="urn:microsoft.com/office/officeart/2005/8/layout/hList2"/>
    <dgm:cxn modelId="{E9FB8A6B-98FC-4250-87B9-635FD8EB9E7E}" type="presParOf" srcId="{E7C2BD87-5F0A-4127-BFD4-B52E1146A1C9}" destId="{CF7C6AD5-5EC2-4024-A452-EBB83FB66C02}" srcOrd="2" destOrd="0" presId="urn:microsoft.com/office/officeart/2005/8/layout/hList2"/>
    <dgm:cxn modelId="{621E3880-7B23-4671-82F7-3A34AC680CE8}" type="presParOf" srcId="{B097A594-28EE-42F3-8309-9A07F91C1B1F}" destId="{7D25E90A-8D0C-4914-AE35-B0C185BE69C7}" srcOrd="1" destOrd="0" presId="urn:microsoft.com/office/officeart/2005/8/layout/hList2"/>
    <dgm:cxn modelId="{80EE4068-2839-436D-8344-951E8DE440C0}" type="presParOf" srcId="{B097A594-28EE-42F3-8309-9A07F91C1B1F}" destId="{062F42BC-9B5E-43A2-BA95-62BBD41EAF69}" srcOrd="2" destOrd="0" presId="urn:microsoft.com/office/officeart/2005/8/layout/hList2"/>
    <dgm:cxn modelId="{9409B616-B3D5-4030-A301-ABC32CFD7A53}" type="presParOf" srcId="{062F42BC-9B5E-43A2-BA95-62BBD41EAF69}" destId="{D5B21EC2-1E49-4B78-A719-B95EDC7C6E0C}" srcOrd="0" destOrd="0" presId="urn:microsoft.com/office/officeart/2005/8/layout/hList2"/>
    <dgm:cxn modelId="{59D17CC4-9F9B-49F9-8F24-8C011CE819E4}" type="presParOf" srcId="{062F42BC-9B5E-43A2-BA95-62BBD41EAF69}" destId="{6701B55D-5AEC-4F9B-B7D0-BDD5855C2957}" srcOrd="1" destOrd="0" presId="urn:microsoft.com/office/officeart/2005/8/layout/hList2"/>
    <dgm:cxn modelId="{B2E70A59-55B2-450C-874F-A827BF77F95E}" type="presParOf" srcId="{062F42BC-9B5E-43A2-BA95-62BBD41EAF69}" destId="{799BDA62-0999-4A6C-9BD2-A20D42823FA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15CC8-9B1D-4D06-9837-FAD6503099B4}">
      <dsp:nvSpPr>
        <dsp:cNvPr id="0" name=""/>
        <dsp:cNvSpPr/>
      </dsp:nvSpPr>
      <dsp:spPr>
        <a:xfrm>
          <a:off x="-5849553" y="-903534"/>
          <a:ext cx="7028782" cy="7028782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5AB6D-2768-43C7-9AA3-A0C6EAA3F5FD}">
      <dsp:nvSpPr>
        <dsp:cNvPr id="0" name=""/>
        <dsp:cNvSpPr/>
      </dsp:nvSpPr>
      <dsp:spPr>
        <a:xfrm>
          <a:off x="662113" y="447241"/>
          <a:ext cx="8402374" cy="8033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626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  <a:latin typeface="Comic Sans MS" panose="030F0702030302020204" pitchFamily="66" charset="0"/>
            </a:rPr>
            <a:t>La rana es un género de </a:t>
          </a:r>
          <a:r>
            <a:rPr lang="es-ES" sz="1600" b="1" kern="1200" dirty="0">
              <a:solidFill>
                <a:schemeClr val="tx1"/>
              </a:solidFill>
              <a:latin typeface="Comic Sans MS" panose="030F0702030302020204" pitchFamily="66" charset="0"/>
            </a:rPr>
            <a:t>anfibios</a:t>
          </a:r>
          <a:r>
            <a:rPr lang="es-ES" sz="1600" kern="1200" dirty="0">
              <a:solidFill>
                <a:schemeClr val="tx1"/>
              </a:solidFill>
              <a:latin typeface="Comic Sans MS" panose="030F0702030302020204" pitchFamily="66" charset="0"/>
            </a:rPr>
            <a:t> anuros de la familia </a:t>
          </a:r>
          <a:r>
            <a:rPr lang="es-ES" sz="1600" b="1" kern="1200" dirty="0" err="1">
              <a:solidFill>
                <a:schemeClr val="tx1"/>
              </a:solidFill>
              <a:latin typeface="Comic Sans MS" panose="030F0702030302020204" pitchFamily="66" charset="0"/>
            </a:rPr>
            <a:t>Ranidae</a:t>
          </a:r>
          <a:r>
            <a:rPr lang="es-ES" sz="1600" b="1" kern="1200" dirty="0">
              <a:solidFill>
                <a:schemeClr val="tx1"/>
              </a:solidFill>
              <a:latin typeface="Comic Sans MS" panose="030F0702030302020204" pitchFamily="66" charset="0"/>
            </a:rPr>
            <a:t>.</a:t>
          </a:r>
          <a:endParaRPr lang="es-ES" sz="16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662113" y="447241"/>
        <a:ext cx="8402374" cy="803308"/>
      </dsp:txXfrm>
    </dsp:sp>
    <dsp:sp modelId="{3784DDB3-2AD9-4EF1-AEFA-661280CABB46}">
      <dsp:nvSpPr>
        <dsp:cNvPr id="0" name=""/>
        <dsp:cNvSpPr/>
      </dsp:nvSpPr>
      <dsp:spPr>
        <a:xfrm>
          <a:off x="12677" y="154297"/>
          <a:ext cx="1208105" cy="1203637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4000" r="-24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A6526-1A23-4AEE-B96E-9A55456E39B8}">
      <dsp:nvSpPr>
        <dsp:cNvPr id="0" name=""/>
        <dsp:cNvSpPr/>
      </dsp:nvSpPr>
      <dsp:spPr>
        <a:xfrm>
          <a:off x="1103794" y="1541882"/>
          <a:ext cx="7941819" cy="932777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626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prstClr val="black"/>
              </a:solidFill>
              <a:latin typeface="Comic Sans MS" panose="030F0702030302020204" pitchFamily="66" charset="0"/>
              <a:ea typeface="+mn-ea"/>
              <a:cs typeface="+mn-cs"/>
            </a:rPr>
            <a:t>Tienen cintura delgada y la piel rugosa, poseen finas estrías que recorren la espalda aunque sin las verrugas típicas de los sapos.</a:t>
          </a:r>
          <a:endParaRPr lang="es-PE" sz="1600" kern="1200" dirty="0">
            <a:solidFill>
              <a:prstClr val="black"/>
            </a:solidFill>
            <a:latin typeface="Comic Sans MS" panose="030F0702030302020204" pitchFamily="66" charset="0"/>
            <a:ea typeface="+mn-ea"/>
            <a:cs typeface="+mn-cs"/>
          </a:endParaRPr>
        </a:p>
      </dsp:txBody>
      <dsp:txXfrm>
        <a:off x="1103794" y="1541882"/>
        <a:ext cx="7941819" cy="932777"/>
      </dsp:txXfrm>
    </dsp:sp>
    <dsp:sp modelId="{930AC929-6D79-448D-B8F0-5A4AA2FD608B}">
      <dsp:nvSpPr>
        <dsp:cNvPr id="0" name=""/>
        <dsp:cNvSpPr/>
      </dsp:nvSpPr>
      <dsp:spPr>
        <a:xfrm>
          <a:off x="500490" y="1412883"/>
          <a:ext cx="1206609" cy="1190774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17000" r="-17000"/>
          </a:stretch>
        </a:blip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6F039-CE7F-4E58-82A7-C0C8E351C074}">
      <dsp:nvSpPr>
        <dsp:cNvPr id="0" name=""/>
        <dsp:cNvSpPr/>
      </dsp:nvSpPr>
      <dsp:spPr>
        <a:xfrm>
          <a:off x="1103794" y="2811788"/>
          <a:ext cx="7941819" cy="803308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626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  <a:latin typeface="Comic Sans MS" panose="030F0702030302020204" pitchFamily="66" charset="0"/>
            </a:rPr>
            <a:t>Son excelentes saltadoras debido a sus largas y delgadas patas traseras.</a:t>
          </a:r>
        </a:p>
      </dsp:txBody>
      <dsp:txXfrm>
        <a:off x="1103794" y="2811788"/>
        <a:ext cx="7941819" cy="803308"/>
      </dsp:txXfrm>
    </dsp:sp>
    <dsp:sp modelId="{C0A7F86A-A2F7-4C1D-A779-3CA2E39B681F}">
      <dsp:nvSpPr>
        <dsp:cNvPr id="0" name=""/>
        <dsp:cNvSpPr/>
      </dsp:nvSpPr>
      <dsp:spPr>
        <a:xfrm>
          <a:off x="381219" y="2683168"/>
          <a:ext cx="1286096" cy="1272580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28000" r="-28000"/>
          </a:stretch>
        </a:blip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68FDE-DC7E-482C-B717-CB3AE99332DB}">
      <dsp:nvSpPr>
        <dsp:cNvPr id="0" name=""/>
        <dsp:cNvSpPr/>
      </dsp:nvSpPr>
      <dsp:spPr>
        <a:xfrm>
          <a:off x="643239" y="4016959"/>
          <a:ext cx="8402374" cy="803308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62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prstClr val="black"/>
              </a:solidFill>
              <a:latin typeface="Comic Sans MS" panose="030F0702030302020204" pitchFamily="66" charset="0"/>
              <a:ea typeface="+mn-ea"/>
              <a:cs typeface="+mn-cs"/>
            </a:rPr>
            <a:t>Las hembras desovan formando grandes masas o agregados globulares, alcanzando puestas de hasta veinte mil huevos.</a:t>
          </a:r>
        </a:p>
      </dsp:txBody>
      <dsp:txXfrm>
        <a:off x="643239" y="4016959"/>
        <a:ext cx="8402374" cy="803308"/>
      </dsp:txXfrm>
    </dsp:sp>
    <dsp:sp modelId="{48355824-AB90-4A18-BC99-CDB9D5713BB2}">
      <dsp:nvSpPr>
        <dsp:cNvPr id="0" name=""/>
        <dsp:cNvSpPr/>
      </dsp:nvSpPr>
      <dsp:spPr>
        <a:xfrm>
          <a:off x="0" y="3993000"/>
          <a:ext cx="1248732" cy="1138508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43000" r="-43000"/>
          </a:stretch>
        </a:blip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C6AD5-5EC2-4024-A452-EBB83FB66C02}">
      <dsp:nvSpPr>
        <dsp:cNvPr id="0" name=""/>
        <dsp:cNvSpPr/>
      </dsp:nvSpPr>
      <dsp:spPr>
        <a:xfrm rot="16200000">
          <a:off x="-1543156" y="2654026"/>
          <a:ext cx="3878845" cy="501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2106" bIns="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kern="1200" dirty="0">
              <a:solidFill>
                <a:srgbClr val="002060"/>
              </a:solidFill>
            </a:rPr>
            <a:t>LAS RANAS ADULTAS:</a:t>
          </a:r>
        </a:p>
      </dsp:txBody>
      <dsp:txXfrm>
        <a:off x="-1543156" y="2654026"/>
        <a:ext cx="3878845" cy="501285"/>
      </dsp:txXfrm>
    </dsp:sp>
    <dsp:sp modelId="{F0C13876-CD39-4EB7-8F7F-0D4C0B6AA7CC}">
      <dsp:nvSpPr>
        <dsp:cNvPr id="0" name=""/>
        <dsp:cNvSpPr/>
      </dsp:nvSpPr>
      <dsp:spPr>
        <a:xfrm>
          <a:off x="646908" y="965246"/>
          <a:ext cx="2496932" cy="3878845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3792" tIns="442106" rIns="113792" bIns="113792" numCol="1" spcCol="1270" anchor="ctr" anchorCtr="0">
          <a:noAutofit/>
        </a:bodyPr>
        <a:lstStyle/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solidFill>
                <a:schemeClr val="tx1"/>
              </a:solidFill>
              <a:latin typeface="Comic Sans MS" panose="030F0702030302020204" pitchFamily="66" charset="0"/>
            </a:rPr>
            <a:t>En su dieta se incluyen moscas, mosquitos, escarabajos, avispas y hormigas, complementando todo ello con pequeños peces y otros ejemplares de la misma especie.</a:t>
          </a:r>
          <a:endParaRPr lang="es-PE" sz="1600" b="1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646908" y="965246"/>
        <a:ext cx="2496932" cy="3878845"/>
      </dsp:txXfrm>
    </dsp:sp>
    <dsp:sp modelId="{4520EF93-F586-4A25-AF63-7FA24CDF93ED}">
      <dsp:nvSpPr>
        <dsp:cNvPr id="0" name=""/>
        <dsp:cNvSpPr/>
      </dsp:nvSpPr>
      <dsp:spPr>
        <a:xfrm>
          <a:off x="7609" y="169375"/>
          <a:ext cx="1330030" cy="1390946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BDA62-0999-4A6C-9BD2-A20D42823FAB}">
      <dsp:nvSpPr>
        <dsp:cNvPr id="0" name=""/>
        <dsp:cNvSpPr/>
      </dsp:nvSpPr>
      <dsp:spPr>
        <a:xfrm rot="16200000">
          <a:off x="2365803" y="2673451"/>
          <a:ext cx="3878845" cy="501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2106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kern="1200" dirty="0">
              <a:solidFill>
                <a:schemeClr val="accent6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LOS RENACUAJOS</a:t>
          </a:r>
          <a:r>
            <a:rPr lang="es-PE" sz="1800" b="1" kern="1200" dirty="0">
              <a:solidFill>
                <a:schemeClr val="accent6">
                  <a:lumMod val="75000"/>
                </a:schemeClr>
              </a:solidFill>
            </a:rPr>
            <a:t>:</a:t>
          </a:r>
          <a:r>
            <a:rPr lang="es-PE" sz="3700" b="1" kern="1200" dirty="0">
              <a:solidFill>
                <a:schemeClr val="accent6">
                  <a:lumMod val="75000"/>
                </a:schemeClr>
              </a:solidFill>
            </a:rPr>
            <a:t> </a:t>
          </a:r>
        </a:p>
      </dsp:txBody>
      <dsp:txXfrm>
        <a:off x="2365803" y="2673451"/>
        <a:ext cx="3878845" cy="501285"/>
      </dsp:txXfrm>
    </dsp:sp>
    <dsp:sp modelId="{6701B55D-5AEC-4F9B-B7D0-BDD5855C2957}">
      <dsp:nvSpPr>
        <dsp:cNvPr id="0" name=""/>
        <dsp:cNvSpPr/>
      </dsp:nvSpPr>
      <dsp:spPr>
        <a:xfrm>
          <a:off x="4555869" y="984671"/>
          <a:ext cx="2496932" cy="3878845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3792" tIns="442106" rIns="113792" bIns="113792" numCol="1" spcCol="1270" anchor="ctr" anchorCtr="0">
          <a:noAutofit/>
        </a:bodyPr>
        <a:lstStyle/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solidFill>
                <a:prstClr val="black"/>
              </a:solidFill>
              <a:latin typeface="Comic Sans MS" panose="030F0702030302020204" pitchFamily="66" charset="0"/>
              <a:ea typeface="+mn-ea"/>
              <a:cs typeface="+mn-cs"/>
            </a:rPr>
            <a:t>A diferencia de los adultos, los renacuajos de rana común se alimentan de algas, fitoplancton o detritos.</a:t>
          </a:r>
          <a:endParaRPr lang="es-PE" sz="1600" b="1" kern="1200" dirty="0">
            <a:solidFill>
              <a:prstClr val="black"/>
            </a:solidFill>
            <a:latin typeface="Comic Sans MS" panose="030F0702030302020204" pitchFamily="66" charset="0"/>
            <a:ea typeface="+mn-ea"/>
            <a:cs typeface="+mn-cs"/>
          </a:endParaRPr>
        </a:p>
      </dsp:txBody>
      <dsp:txXfrm>
        <a:off x="4555869" y="984671"/>
        <a:ext cx="2496932" cy="3878845"/>
      </dsp:txXfrm>
    </dsp:sp>
    <dsp:sp modelId="{D5B21EC2-1E49-4B78-A719-B95EDC7C6E0C}">
      <dsp:nvSpPr>
        <dsp:cNvPr id="0" name=""/>
        <dsp:cNvSpPr/>
      </dsp:nvSpPr>
      <dsp:spPr>
        <a:xfrm>
          <a:off x="3735124" y="168212"/>
          <a:ext cx="1566877" cy="1429796"/>
        </a:xfrm>
        <a:prstGeom prst="rect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CC2A52-862F-2240-09F3-EC8F5AD83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92FADF-BF7A-CE9E-F734-A6D18CB58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973219-CE05-31D6-7BE1-614709EE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F29-13D1-4A04-B342-0088B74102AC}" type="datetimeFigureOut">
              <a:rPr lang="es-PE" smtClean="0"/>
              <a:t>17/08/2022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A906D9-A7CE-23F4-9596-320C1476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F65E8B-3518-1227-6FE8-84063E21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6AF1-5B7B-482B-B1EF-EDC8AA2B655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813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E4C7C-8F59-7E29-C941-49F80CADD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9AD7F1-222F-5EB1-A9A0-E82A929B0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4200B7-2E87-B3E1-8461-B4B9B689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F29-13D1-4A04-B342-0088B74102AC}" type="datetimeFigureOut">
              <a:rPr lang="es-PE" smtClean="0"/>
              <a:t>17/08/2022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5ED9DD-9B6F-99D8-AF25-D65483922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5941E3-CE04-A421-5519-8AF9DF8F5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6AF1-5B7B-482B-B1EF-EDC8AA2B655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0430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B308BDA-737A-2B35-48B9-D604910E0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A9F2EB-F298-308C-7B78-4C112693E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C0E99F-164B-521B-9227-B1C2A85CD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F29-13D1-4A04-B342-0088B74102AC}" type="datetimeFigureOut">
              <a:rPr lang="es-PE" smtClean="0"/>
              <a:t>17/08/2022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73FB12-8971-EEAC-F8DE-ADEB16DF4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1C0004-3ED2-8978-9C3A-1CA2E027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6AF1-5B7B-482B-B1EF-EDC8AA2B655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242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14B56-230F-D3D5-C00F-01F28D6D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DF3951-0219-35E2-EB96-C6516DA85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531BB5-756F-F21B-F154-32E385A22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F29-13D1-4A04-B342-0088B74102AC}" type="datetimeFigureOut">
              <a:rPr lang="es-PE" smtClean="0"/>
              <a:t>17/08/2022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8C8083-6D24-32D0-2E52-092014DE8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C71D84-DA9C-0A5D-8873-8DA73A09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6AF1-5B7B-482B-B1EF-EDC8AA2B655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421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2681DA-F0E6-666F-E29B-735435887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C66D8C-1610-BA27-9EEF-889911353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3F5A81-E7CB-AA9A-69E9-12F4CA65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F29-13D1-4A04-B342-0088B74102AC}" type="datetimeFigureOut">
              <a:rPr lang="es-PE" smtClean="0"/>
              <a:t>17/08/2022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B554B9-5A8E-44EC-BD04-3995483A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576EBA-5900-785B-D649-BF0F28A8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6AF1-5B7B-482B-B1EF-EDC8AA2B655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2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FCD03D-FE3F-A38D-47EA-4F39ADCB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990703-F5F2-62A0-BD79-DE14844B7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71CFB2-85F4-BFDE-D028-EDE10852B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F12D3E-2421-8C09-7218-02F4E3E13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F29-13D1-4A04-B342-0088B74102AC}" type="datetimeFigureOut">
              <a:rPr lang="es-PE" smtClean="0"/>
              <a:t>17/08/2022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333321-E234-9107-CB7B-AEAA6C528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3C022F-645B-3BFB-4DE4-DCDD32B85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6AF1-5B7B-482B-B1EF-EDC8AA2B655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988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B52225-465C-13E7-37E4-34A6507AB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767397-30D1-A4B8-4C66-624D05811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EE4888-F374-4D8B-68B4-F2E492ED5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5D41D19-C92F-AA44-A06E-C6F88DC5A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4B159D-3AAB-F139-C2E4-9F8E35930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103136-82DB-BFC8-46F6-B001E1BA2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F29-13D1-4A04-B342-0088B74102AC}" type="datetimeFigureOut">
              <a:rPr lang="es-PE" smtClean="0"/>
              <a:t>17/08/2022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EA2AE8-C419-F070-5A4C-941E9F1E0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069FDC6-1B71-19B6-FA42-42043985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6AF1-5B7B-482B-B1EF-EDC8AA2B655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794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61E7A-6ECE-9BF0-7B2D-70E3A18B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D105EE-35C3-14E5-E3DB-4DCDD0B10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F29-13D1-4A04-B342-0088B74102AC}" type="datetimeFigureOut">
              <a:rPr lang="es-PE" smtClean="0"/>
              <a:t>17/08/2022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7798B3E-48AD-63CF-EA2F-05BF72F77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07A57B-FDD2-E5D3-99CB-C357A60EB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6AF1-5B7B-482B-B1EF-EDC8AA2B655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96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14C987F-F408-58C6-373B-251775A3A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F29-13D1-4A04-B342-0088B74102AC}" type="datetimeFigureOut">
              <a:rPr lang="es-PE" smtClean="0"/>
              <a:t>17/08/2022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F6C6B4-6086-C4F4-7F9D-D68394B28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53A17F-D2FC-3F7D-C4D5-E88600B3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6AF1-5B7B-482B-B1EF-EDC8AA2B655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260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A3BDA-552C-73D6-96DE-EAE6BE9D4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996F9F-A1ED-AAEB-5BC7-3D410C909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9BF0AA-3AD1-6933-6744-9748CF73B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708BAE-96C9-DBAB-7527-9CA8C4707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F29-13D1-4A04-B342-0088B74102AC}" type="datetimeFigureOut">
              <a:rPr lang="es-PE" smtClean="0"/>
              <a:t>17/08/2022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EA23D5-AE3D-54A9-BDC1-3AE564B7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96FF16-612B-872E-5776-DB7167C6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6AF1-5B7B-482B-B1EF-EDC8AA2B655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173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972B39-A7C9-1075-8DB3-079BF116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3074ED9-61AF-AC70-0FC1-1CF814F0F9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05692E-EAD4-DEA5-B7C8-46CDC5C0F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268606-16C9-56CA-758C-538223CAF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F29-13D1-4A04-B342-0088B74102AC}" type="datetimeFigureOut">
              <a:rPr lang="es-PE" smtClean="0"/>
              <a:t>17/08/2022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A933FD-7C94-2271-9C77-6113A7F73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121153-C816-B045-059D-168557D99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6AF1-5B7B-482B-B1EF-EDC8AA2B655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77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B3DD576-A268-25A4-408F-867BDE07E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03F089-5FD9-FE4C-B169-C02125937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83F09C-AA19-3479-2AED-AD999BCDC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7CF29-13D1-4A04-B342-0088B74102AC}" type="datetimeFigureOut">
              <a:rPr lang="es-PE" smtClean="0"/>
              <a:t>17/08/2022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2C9571-534E-BEF2-8796-E33358ABE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45CB91-84A0-7E2B-41A1-1D5AFAAE5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96AF1-5B7B-482B-B1EF-EDC8AA2B655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512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2.png"/><Relationship Id="rId4" Type="http://schemas.openxmlformats.org/officeDocument/2006/relationships/diagramData" Target="../diagrams/data2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FBB965C-F48A-D983-3FEB-08FEB8582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8" y="106016"/>
            <a:ext cx="11979966" cy="6639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12AEF39-C096-BFCD-79BC-8248B0A685E6}"/>
              </a:ext>
            </a:extLst>
          </p:cNvPr>
          <p:cNvSpPr/>
          <p:nvPr/>
        </p:nvSpPr>
        <p:spPr>
          <a:xfrm>
            <a:off x="2146852" y="1192697"/>
            <a:ext cx="4373218" cy="887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5400" b="1" i="1" u="sng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LA RANA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04C73EE-D84B-77B7-3804-5FC5A7BC4A5C}"/>
              </a:ext>
            </a:extLst>
          </p:cNvPr>
          <p:cNvSpPr txBox="1"/>
          <p:nvPr/>
        </p:nvSpPr>
        <p:spPr>
          <a:xfrm>
            <a:off x="2001079" y="2526343"/>
            <a:ext cx="540688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PE" sz="2400" b="1" dirty="0">
                <a:solidFill>
                  <a:schemeClr val="accent6">
                    <a:lumMod val="75000"/>
                  </a:schemeClr>
                </a:solidFill>
              </a:rPr>
              <a:t>NOMBRE: </a:t>
            </a:r>
            <a:r>
              <a:rPr lang="es-PE" sz="2400" b="1" dirty="0"/>
              <a:t>Fabiano Alonso Mengoa López</a:t>
            </a:r>
          </a:p>
          <a:p>
            <a:pPr>
              <a:lnSpc>
                <a:spcPct val="150000"/>
              </a:lnSpc>
            </a:pPr>
            <a:r>
              <a:rPr lang="es-PE" sz="2400" b="1" dirty="0">
                <a:solidFill>
                  <a:schemeClr val="accent6">
                    <a:lumMod val="75000"/>
                  </a:schemeClr>
                </a:solidFill>
              </a:rPr>
              <a:t>PROFESOR: </a:t>
            </a:r>
            <a:r>
              <a:rPr lang="es-PE" sz="2400" b="1" dirty="0"/>
              <a:t>Iván Becerra Vallejos</a:t>
            </a:r>
          </a:p>
          <a:p>
            <a:pPr>
              <a:lnSpc>
                <a:spcPct val="150000"/>
              </a:lnSpc>
            </a:pPr>
            <a:r>
              <a:rPr lang="es-PE" sz="2400" b="1" dirty="0">
                <a:solidFill>
                  <a:schemeClr val="accent6">
                    <a:lumMod val="75000"/>
                  </a:schemeClr>
                </a:solidFill>
              </a:rPr>
              <a:t>GRADO: </a:t>
            </a:r>
            <a:r>
              <a:rPr lang="es-PE" sz="2400" b="1" dirty="0"/>
              <a:t>4 “B”</a:t>
            </a:r>
          </a:p>
          <a:p>
            <a:pPr>
              <a:lnSpc>
                <a:spcPct val="150000"/>
              </a:lnSpc>
            </a:pPr>
            <a:r>
              <a:rPr lang="es-PE" sz="2400" b="1" dirty="0">
                <a:solidFill>
                  <a:schemeClr val="accent6">
                    <a:lumMod val="75000"/>
                  </a:schemeClr>
                </a:solidFill>
              </a:rPr>
              <a:t>CURSO: </a:t>
            </a:r>
            <a:r>
              <a:rPr lang="es-PE" sz="2400" b="1" dirty="0"/>
              <a:t>Ciencia y Tecnología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8FCCC0F-DD46-CC85-EBF4-42D4711023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6" t="3391" r="2521" b="2928"/>
          <a:stretch/>
        </p:blipFill>
        <p:spPr>
          <a:xfrm rot="784671">
            <a:off x="7315772" y="3219359"/>
            <a:ext cx="4239551" cy="2509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41F1BEE-5F5F-7246-5402-D4CE0FE9F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6262" y="519852"/>
            <a:ext cx="1875774" cy="187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47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FBB965C-F48A-D983-3FEB-08FEB8582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17" y="109329"/>
            <a:ext cx="11979966" cy="6639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E9D3060-5CAB-4672-5F4F-48F5F0096BB6}"/>
              </a:ext>
            </a:extLst>
          </p:cNvPr>
          <p:cNvSpPr txBox="1"/>
          <p:nvPr/>
        </p:nvSpPr>
        <p:spPr>
          <a:xfrm>
            <a:off x="1219200" y="993912"/>
            <a:ext cx="571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PE" sz="2400" b="1" u="sng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CARACTERÍSTICAS DE LA RANA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35B9289-AFF9-0C98-72D7-A79C1AB863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5292074"/>
              </p:ext>
            </p:extLst>
          </p:nvPr>
        </p:nvGraphicFramePr>
        <p:xfrm>
          <a:off x="1789043" y="1491267"/>
          <a:ext cx="9064488" cy="522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9352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FBB965C-F48A-D983-3FEB-08FEB8582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17" y="109329"/>
            <a:ext cx="11979966" cy="6639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E9D3060-5CAB-4672-5F4F-48F5F0096BB6}"/>
              </a:ext>
            </a:extLst>
          </p:cNvPr>
          <p:cNvSpPr txBox="1"/>
          <p:nvPr/>
        </p:nvSpPr>
        <p:spPr>
          <a:xfrm>
            <a:off x="652662" y="808452"/>
            <a:ext cx="653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PE" sz="2400" b="1" u="sng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REPRODUCCIÓN DE LA RANA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C6CF91-02BD-C3DF-BF8E-D1794D47ED7A}"/>
              </a:ext>
            </a:extLst>
          </p:cNvPr>
          <p:cNvSpPr txBox="1"/>
          <p:nvPr/>
        </p:nvSpPr>
        <p:spPr>
          <a:xfrm>
            <a:off x="8872326" y="1909826"/>
            <a:ext cx="2789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latin typeface="Comic Sans MS" panose="030F0702030302020204" pitchFamily="66" charset="0"/>
              </a:rPr>
              <a:t>Estos huevos son fecundados externamente cuando son depositados y escondidos en las zonas más húmedas recubiertos de vegetación o fango.</a:t>
            </a:r>
            <a:endParaRPr lang="es-PE" sz="1400" dirty="0"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023376-0FB6-7395-9E10-2C55F6096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62" y="1455577"/>
            <a:ext cx="8219664" cy="4876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669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FBB965C-F48A-D983-3FEB-08FEB8582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17" y="109329"/>
            <a:ext cx="11979966" cy="6639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E9D3060-5CAB-4672-5F4F-48F5F0096BB6}"/>
              </a:ext>
            </a:extLst>
          </p:cNvPr>
          <p:cNvSpPr txBox="1"/>
          <p:nvPr/>
        </p:nvSpPr>
        <p:spPr>
          <a:xfrm>
            <a:off x="940904" y="804473"/>
            <a:ext cx="653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PE" sz="2400" b="1" u="sng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SISTEMA DIGESTIVO DE LA RANA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E099D2A-DB0A-24EA-7E66-4FC72D5D34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348" b="10418"/>
          <a:stretch/>
        </p:blipFill>
        <p:spPr>
          <a:xfrm>
            <a:off x="1957180" y="1550504"/>
            <a:ext cx="8277639" cy="491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769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FBB965C-F48A-D983-3FEB-08FEB8582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643" y="0"/>
            <a:ext cx="11966713" cy="6639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E9D3060-5CAB-4672-5F4F-48F5F0096BB6}"/>
              </a:ext>
            </a:extLst>
          </p:cNvPr>
          <p:cNvSpPr txBox="1"/>
          <p:nvPr/>
        </p:nvSpPr>
        <p:spPr>
          <a:xfrm>
            <a:off x="1219200" y="993912"/>
            <a:ext cx="571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PE" sz="2400" b="1" u="sng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ALIMENTACIÓN DE LA RANA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73E7011-981D-FE91-7BE3-E2F28165D7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0651076"/>
              </p:ext>
            </p:extLst>
          </p:nvPr>
        </p:nvGraphicFramePr>
        <p:xfrm>
          <a:off x="2427356" y="1455577"/>
          <a:ext cx="7034696" cy="4972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5079DC41-1128-0FE5-F286-94C92F62E1F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5967" t="6732" r="-25" b="14493"/>
          <a:stretch/>
        </p:blipFill>
        <p:spPr>
          <a:xfrm>
            <a:off x="6096000" y="1573671"/>
            <a:ext cx="1921566" cy="1699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94EFC92-C822-EC93-6704-DCB011931B2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4816" r="25266" b="6419"/>
          <a:stretch/>
        </p:blipFill>
        <p:spPr>
          <a:xfrm>
            <a:off x="2153476" y="1556613"/>
            <a:ext cx="1921567" cy="1567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385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FBB965C-F48A-D983-3FEB-08FEB8582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17" y="109329"/>
            <a:ext cx="11979966" cy="6639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691DC07-68B5-AED5-CD5A-1572984AD8CA}"/>
              </a:ext>
            </a:extLst>
          </p:cNvPr>
          <p:cNvSpPr/>
          <p:nvPr/>
        </p:nvSpPr>
        <p:spPr>
          <a:xfrm>
            <a:off x="1404731" y="1783677"/>
            <a:ext cx="2782956" cy="25717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9D3060-5CAB-4672-5F4F-48F5F0096BB6}"/>
              </a:ext>
            </a:extLst>
          </p:cNvPr>
          <p:cNvSpPr txBox="1"/>
          <p:nvPr/>
        </p:nvSpPr>
        <p:spPr>
          <a:xfrm>
            <a:off x="1219200" y="993912"/>
            <a:ext cx="571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PE" sz="2400" b="1" u="sng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HABITAD DE LA RANA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700208-4A33-0877-F1D6-17F3B7964208}"/>
              </a:ext>
            </a:extLst>
          </p:cNvPr>
          <p:cNvSpPr txBox="1"/>
          <p:nvPr/>
        </p:nvSpPr>
        <p:spPr>
          <a:xfrm>
            <a:off x="1530626" y="2110587"/>
            <a:ext cx="2537792" cy="17083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>
                <a:latin typeface="Comic Sans MS" panose="030F0702030302020204" pitchFamily="66" charset="0"/>
              </a:rPr>
              <a:t> Su hábitat se distribuye sobre todo en los bosques de las regiones tropicales.</a:t>
            </a:r>
            <a:endParaRPr lang="es-PE" dirty="0">
              <a:latin typeface="Comic Sans MS" panose="030F0702030302020204" pitchFamily="66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1B50C32-E8B8-3660-B0E4-918D760ACBF8}"/>
              </a:ext>
            </a:extLst>
          </p:cNvPr>
          <p:cNvSpPr/>
          <p:nvPr/>
        </p:nvSpPr>
        <p:spPr>
          <a:xfrm>
            <a:off x="5073928" y="2960422"/>
            <a:ext cx="3339548" cy="35118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580C7C-FCD7-802D-428E-C6F15AE2ACB9}"/>
              </a:ext>
            </a:extLst>
          </p:cNvPr>
          <p:cNvSpPr txBox="1"/>
          <p:nvPr/>
        </p:nvSpPr>
        <p:spPr>
          <a:xfrm>
            <a:off x="5305841" y="3238911"/>
            <a:ext cx="2875722" cy="2954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>
                <a:latin typeface="Comic Sans MS" panose="030F0702030302020204" pitchFamily="66" charset="0"/>
              </a:rPr>
              <a:t>Donde viven las ranas necesitan que haya espacios tanto terrestres como con agua, ya que al ser anfibios pasan parte de su vida en ambos medios.</a:t>
            </a:r>
            <a:endParaRPr lang="es-PE" dirty="0">
              <a:latin typeface="Comic Sans MS" panose="030F0702030302020204" pitchFamily="66" charset="0"/>
            </a:endParaRPr>
          </a:p>
        </p:txBody>
      </p:sp>
      <p:sp>
        <p:nvSpPr>
          <p:cNvPr id="8" name="Flecha: doblada hacia arriba 7">
            <a:extLst>
              <a:ext uri="{FF2B5EF4-FFF2-40B4-BE49-F238E27FC236}">
                <a16:creationId xmlns:a16="http://schemas.microsoft.com/office/drawing/2014/main" id="{40ED0EB9-B4F2-1ACE-41C7-B68DB90E0B50}"/>
              </a:ext>
            </a:extLst>
          </p:cNvPr>
          <p:cNvSpPr/>
          <p:nvPr/>
        </p:nvSpPr>
        <p:spPr>
          <a:xfrm rot="5400000">
            <a:off x="3377440" y="4338225"/>
            <a:ext cx="1358349" cy="1693377"/>
          </a:xfrm>
          <a:prstGeom prst="bentUpArrow">
            <a:avLst>
              <a:gd name="adj1" fmla="val 25900"/>
              <a:gd name="adj2" fmla="val 25000"/>
              <a:gd name="adj3" fmla="val 268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D4EE68D-5186-5710-B0B9-109713423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315" y="385752"/>
            <a:ext cx="3742082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36363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232</Words>
  <Application>Microsoft Office PowerPoint</Application>
  <PresentationFormat>Panorámica</PresentationFormat>
  <Paragraphs>21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Alonso Mengoa</dc:creator>
  <cp:lastModifiedBy>Alonso Mengoa</cp:lastModifiedBy>
  <cp:revision>3</cp:revision>
  <cp:lastPrinted>2022-08-17T22:09:51Z</cp:lastPrinted>
  <dcterms:created xsi:type="dcterms:W3CDTF">2022-08-16T21:06:08Z</dcterms:created>
  <dcterms:modified xsi:type="dcterms:W3CDTF">2022-08-17T22:12:51Z</dcterms:modified>
</cp:coreProperties>
</file>