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0" r:id="rId9"/>
    <p:sldId id="259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956FAB-38C9-457D-BB3F-2CBB75F5A946}">
          <p14:sldIdLst>
            <p14:sldId id="256"/>
            <p14:sldId id="257"/>
            <p14:sldId id="258"/>
            <p14:sldId id="261"/>
            <p14:sldId id="260"/>
            <p14:sldId id="259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1930F-06B6-F3D1-272E-6A749C5D1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196E20-063D-88F2-1C1C-22BF38A64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6D7F71-29EA-F2AE-3FF8-D75EDCB7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C22C5-3E04-E3ED-D76D-0F2E877E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B41D9-AE30-1404-F087-D8224992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13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99ADE-DBE0-E780-799E-1A57892C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15077B-FDC3-9135-1D85-74ED9C0BB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A6B4D5-661D-33CB-80B2-0A987721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A2E30-AFC8-BE9A-1DC6-54579283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D8A17-4D28-0A7B-9332-A41A6D56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656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7C7176-EB45-2CE4-94BA-DD152F745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393353-DCF8-3DB9-8D70-89856373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03AA8-1BF9-2515-EA81-6CD6D40D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7BCC6-E90F-0299-41FD-D2DB5212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59980-146A-5A91-24FA-D8E5B79D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541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2629F-4012-5D2A-CD20-B967D6E4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62294-7B09-60D6-5D81-10974A965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56B16-8526-C8B6-FB6D-A6D163BB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A68AC-9252-978C-804E-94F2192C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D0ED1-6009-BB89-3653-72ED13CB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123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EF823-3675-6327-7108-6D7EF29C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4B338F-54D9-D5E7-4342-7316A36E6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7D5CF-D4DB-5EF4-AFBE-4AEEF71D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48A18-0170-61E1-FE35-B0AE7B4B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66C5DF-6B5E-255E-F778-384C833A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82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00EA4-DB13-CAF7-FB0E-447B19DF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9C8C2-838A-CE30-3186-43246EE87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F5F7B2-B14A-9345-819B-19941A746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712FD-63C9-1386-4CC3-4FE9723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DDF51-99D4-843B-8D47-4492A69D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46A65-9AAF-0F43-0267-048CAD2B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568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E2320-F3B3-5AA5-B60A-4497DE3B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E6C66A-E338-4791-1674-793E46E40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C58934-6514-60B9-7633-53CD16AB4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CD1CF8-27A3-365B-D3C0-5514B6045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F0A981-73D0-C695-B260-1FC970EE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335DEF-3997-FBF9-BA61-D791503E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BF0CDB-079C-DC89-B9AF-AE242458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E1334C-E28D-88C8-8BD4-93F10CE6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912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2EE8B-6351-7D81-44C1-A491AB78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8C6256-A8A9-7C6F-D598-A74ACDAF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AEA57A-0A91-05F9-D3D8-4FB20C54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C9A671-B5BC-F5D8-3F1A-AAB796F4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671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879C8C-D8B2-CE22-3CBF-36925C18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C651B1-0B64-B449-56E9-FED26BDF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CC3B15-E136-936E-B6DC-D93E1101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96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EC1A4-13BA-ACE2-AB81-F9D343FF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A04A98-7927-CF62-E9E8-FF9AC556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F55D97-EA55-869B-070E-F0A7B2EF2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DF204-8B29-32E9-9F41-841B03FA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8B2059-CB8D-7D7A-316A-9BE47219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BC249E-F2B9-EB2A-E3C0-1A81A3C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89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C3A1C-C6C9-4595-516B-D7503DCB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9C6E72-CD11-5721-CDB3-8E3AC3C2D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D85E52-2370-EF20-0D8A-78B925522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15DE11-A00D-BA4D-C07B-9B85D413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A80D10-067D-8F57-6D98-01279670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4BD73F-D2A1-6D65-D36B-E8199AA7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496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1E5EBE-C1EC-74B2-313C-F303E4C9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E84F84-1B65-4B73-BE47-93C3CCBB6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EFD3D-7187-F0A7-5075-31383F908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83F2-9E7A-4D0E-845A-E6A2CD3E74F8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1FFDD2-FB85-2DF0-D186-A8FB9AA76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4EA0E-8A01-F60D-5587-77C08BB73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12EA-BD26-4F8F-A7E2-0DEF6913E2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16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fordchildrens.org/es/topic/default?id=anatomaylafisiologadelodo-90-P05132" TargetMode="External"/><Relationship Id="rId2" Type="http://schemas.openxmlformats.org/officeDocument/2006/relationships/hyperlink" Target="https://www.nidcd.nih.gov/espanol/como-oim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cepto.de/sentido-del-o&#237;d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centros-auditivos-alan-costa.webnode.es%2Fla-audicion%2F&amp;psig=AOvVaw31RZ2vpsnmJt4cXilTvFrz&amp;ust=1689819184345000&amp;source=images&amp;cd=vfe&amp;opi=89978449&amp;ved=0CBMQjhxqFwoTCLitg7zgmYADFQAAAAAdAAAAABA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lecturio.com%2Fes%2Fconcepts%2Fanatomia-del-oido%2F&amp;psig=AOvVaw3VsixAc-XDVYT14OeTk9R6&amp;ust=1689821881883000&amp;source=images&amp;cd=vfe&amp;opi=89978449&amp;ved=0CBMQjhxqFwoTCPj89ZnjmYADFQAAAAAdAAAAABA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saberespractico.com%2Fanatomia%2Fhuesos-del-oido-medio-martillo-yunque-y-estribo%2F&amp;psig=AOvVaw3vX3QKOfFyfGxbHo9ptm4Q&amp;ust=1689821381106000&amp;source=images&amp;cd=vfe&amp;opi=89978449&amp;ved=0CBMQjhxqFwoTCJCPor3kmYADFQAAAAAdAAAAABAJ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mayoclinic.org%2Fes%2Fdiseases-conditions%2Fruptured-eardrum%2Fsymptoms-causes%2Fsyc-20351879&amp;psig=AOvVaw2GOB8BXhMXczJvEEBexAky&amp;ust=1689820879912000&amp;source=images&amp;cd=vfe&amp;opi=89978449&amp;ved=0CBMQjhxqFwoTCNjypeffmYADFQAAAAAdAAAAABA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igna.com%2Fes-us%2Fknowledge-center%2Fhw%2Fodo-interno-tp13014&amp;psig=AOvVaw0JWlVoiGDDQjf8teCvOrtA&amp;ust=1689822323448000&amp;source=images&amp;cd=vfe&amp;opi=89978449&amp;ved=0CBMQjhxqFwoTCKCmzuzkmYADFQAAAAAdAAAAABA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mmegias.webs.uvigo.es%2F2-organos-a%2Fguiada_o_a_03sentidos.php&amp;psig=AOvVaw1r8hBuwGW2IUTb2FhFwOHx&amp;ust=1689822511478000&amp;source=images&amp;cd=vfe&amp;opi=89978449&amp;ved=0CBMQjhxqFwoTCMDDkcblmYADFQAAAAAdAAAAABA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ocê sabe como funciona nosso sistema auditivo? - Sons da Vida">
            <a:extLst>
              <a:ext uri="{FF2B5EF4-FFF2-40B4-BE49-F238E27FC236}">
                <a16:creationId xmlns:a16="http://schemas.microsoft.com/office/drawing/2014/main" id="{CD916BEB-1D22-C606-09CC-AAA53E996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9091" r="3059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54769-1EFC-93B5-7B94-D21CC25F8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1208141"/>
          </a:xfrm>
        </p:spPr>
        <p:txBody>
          <a:bodyPr anchor="b">
            <a:normAutofit/>
          </a:bodyPr>
          <a:lstStyle/>
          <a:p>
            <a:pPr algn="l"/>
            <a:r>
              <a:rPr lang="es-MX" sz="4000" dirty="0">
                <a:solidFill>
                  <a:schemeClr val="bg1"/>
                </a:solidFill>
                <a:latin typeface="Arial Black" panose="020B0A04020102020204" pitchFamily="34" charset="0"/>
              </a:rPr>
              <a:t>SISTEMA AUDITIVO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013586-5367-3E57-6CA3-8AE3F890E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2711864"/>
            <a:ext cx="5027081" cy="1755177"/>
          </a:xfrm>
        </p:spPr>
        <p:txBody>
          <a:bodyPr>
            <a:normAutofit/>
          </a:bodyPr>
          <a:lstStyle/>
          <a:p>
            <a:pPr algn="l"/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Nombre: Diego Joaquín Pérez Barrientos</a:t>
            </a:r>
          </a:p>
          <a:p>
            <a:pPr algn="l"/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Curso: Ciencia y Tecnología</a:t>
            </a:r>
          </a:p>
          <a:p>
            <a:pPr algn="l"/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Profesor: Juan Cespedes Cortez</a:t>
            </a:r>
          </a:p>
          <a:p>
            <a:pPr algn="l"/>
            <a:r>
              <a:rPr lang="es-P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presentación: 19/07/2023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1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A390F-BB14-BB63-239F-1FE7F2F2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LINKOGRAFÍA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6A4CA-F2B2-780B-FAB2-EC7FD6F6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https://www.nidcd.nih.gov/espanol/como-oimos</a:t>
            </a:r>
            <a:endParaRPr lang="es-MX" dirty="0"/>
          </a:p>
          <a:p>
            <a:r>
              <a:rPr lang="es-PE" dirty="0">
                <a:hlinkClick r:id="rId3"/>
              </a:rPr>
              <a:t>https://www.stanfordchildrens.org/es/topic/default?id=anatomaylafisiologadelodo-90-P05132</a:t>
            </a:r>
            <a:endParaRPr lang="es-MX" dirty="0"/>
          </a:p>
          <a:p>
            <a:r>
              <a:rPr lang="es-MX" dirty="0">
                <a:hlinkClick r:id="rId4"/>
              </a:rPr>
              <a:t>https://concepto.de/sentido-del-oído/</a:t>
            </a:r>
            <a:endParaRPr lang="es-MX" dirty="0"/>
          </a:p>
          <a:p>
            <a:endParaRPr lang="es-MX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8391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8DED03-CB76-4034-71FC-43B5B52B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s-MX" sz="3600">
                <a:solidFill>
                  <a:srgbClr val="3F3F3F"/>
                </a:solidFill>
                <a:latin typeface="Arial Black" panose="020B0A04020102020204" pitchFamily="34" charset="0"/>
              </a:rPr>
              <a:t>INTRODUCCIÓN</a:t>
            </a:r>
            <a:endParaRPr lang="es-PE" sz="3600">
              <a:solidFill>
                <a:srgbClr val="3F3F3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D9DA2-877B-06BD-BD1A-AC414358D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s-MX" sz="2000"/>
              <a:t>El sistema auditivo es responsable de la recepción, procesamiento y percepción del sonido. Está compuesto por el oído externo, medio e interno. Estas señales se envían al cerebro a través del nervio auditivo, y allí se procesan y se experimenta la percepción del sonido.</a:t>
            </a:r>
            <a:endParaRPr lang="es-PE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61B81D-E48D-FA54-1556-58D92C9C4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es-MX" sz="2000"/>
              <a:t>Mi objetivo es informar a la clase sobre cómo funciona el sistema auditivo en el ser humano y como el comprender tas sus partes nos ayudara responder varias cosas que nosotros pasábamos por alto en nuestro día a día.</a:t>
            </a:r>
            <a:endParaRPr lang="es-PE" sz="2000"/>
          </a:p>
        </p:txBody>
      </p:sp>
    </p:spTree>
    <p:extLst>
      <p:ext uri="{BB962C8B-B14F-4D97-AF65-F5344CB8AC3E}">
        <p14:creationId xmlns:p14="http://schemas.microsoft.com/office/powerpoint/2010/main" val="3630659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44D303-2664-9989-55AD-B0EC0DBB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PARTES DEL OIDO</a:t>
            </a:r>
          </a:p>
        </p:txBody>
      </p:sp>
      <p:pic>
        <p:nvPicPr>
          <p:cNvPr id="2054" name="Picture 6" descr="La Audición :: Centro Auditivo Alan Costa">
            <a:extLst>
              <a:ext uri="{FF2B5EF4-FFF2-40B4-BE49-F238E27FC236}">
                <a16:creationId xmlns:a16="http://schemas.microsoft.com/office/drawing/2014/main" id="{216C926F-0506-4DCD-D345-C31F07A10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004" y="643466"/>
            <a:ext cx="670932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351570-D223-194A-6F54-317907109DE0}"/>
              </a:ext>
            </a:extLst>
          </p:cNvPr>
          <p:cNvSpPr txBox="1"/>
          <p:nvPr/>
        </p:nvSpPr>
        <p:spPr>
          <a:xfrm>
            <a:off x="6096000" y="6212205"/>
            <a:ext cx="414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u="none" strike="noStrike" dirty="0">
                <a:effectLst/>
                <a:latin typeface="Google Sans"/>
                <a:hlinkClick r:id="rId3"/>
              </a:rPr>
              <a:t>La Audición :: Centro Auditivo Alan Costa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657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9CE7B7-F7DB-CA34-0E7D-BF52E745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OÍDO EXTERNO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EC075-E815-9323-9FB7-DD1620ED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pabellón auricular o la aurícula.</a:t>
            </a: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Parte externa del oído.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conducto auditivo externo. </a:t>
            </a: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Conducto que conecta el oído externo al oído interno u oído medio.</a:t>
            </a:r>
          </a:p>
          <a:p>
            <a:endParaRPr lang="es-PE" sz="2000" dirty="0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Oído: Anatomía | Concise Medical Knowledge">
            <a:extLst>
              <a:ext uri="{FF2B5EF4-FFF2-40B4-BE49-F238E27FC236}">
                <a16:creationId xmlns:a16="http://schemas.microsoft.com/office/drawing/2014/main" id="{E34671E2-6D80-A1B6-AB4F-074AD810A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r="9163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FC52E71-8212-10BB-55B2-13B9824FA8E4}"/>
              </a:ext>
            </a:extLst>
          </p:cNvPr>
          <p:cNvSpPr txBox="1"/>
          <p:nvPr/>
        </p:nvSpPr>
        <p:spPr>
          <a:xfrm>
            <a:off x="5685810" y="6348430"/>
            <a:ext cx="501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 err="1">
                <a:effectLst/>
                <a:latin typeface="Google Sans"/>
                <a:hlinkClick r:id="rId3"/>
              </a:rPr>
              <a:t>Oído</a:t>
            </a:r>
            <a:r>
              <a:rPr lang="en-US" b="0" i="0" u="none" strike="noStrike" dirty="0">
                <a:effectLst/>
                <a:latin typeface="Google Sans"/>
                <a:hlinkClick r:id="rId3"/>
              </a:rPr>
              <a:t>: </a:t>
            </a:r>
            <a:r>
              <a:rPr lang="en-US" b="0" i="0" u="none" strike="noStrike" dirty="0" err="1">
                <a:effectLst/>
                <a:latin typeface="Google Sans"/>
                <a:hlinkClick r:id="rId3"/>
              </a:rPr>
              <a:t>Anatomía</a:t>
            </a:r>
            <a:r>
              <a:rPr lang="en-US" b="0" i="0" u="none" strike="noStrike" dirty="0">
                <a:effectLst/>
                <a:latin typeface="Google Sans"/>
                <a:hlinkClick r:id="rId3"/>
              </a:rPr>
              <a:t> | Concise Medical Knowledge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254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043DC8-6DE4-4EE5-DDAD-F6565CA9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OÍDO MEDIO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EA106-B11C-FF0D-DD67-8A5BA35B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616451"/>
          </a:xfrm>
        </p:spPr>
        <p:txBody>
          <a:bodyPr anchor="ctr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huesecillos. </a:t>
            </a: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Tres pequeños huesos conectados que transmiten las ondas sonoras al oído interno. Los huesos se llaman: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Martillo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Yunque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Estribo</a:t>
            </a:r>
          </a:p>
          <a:p>
            <a:endParaRPr lang="es-PE" sz="2000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isfunción Tubárica y su tratamiento de logopedia - Clínica Fuensalud">
            <a:extLst>
              <a:ext uri="{FF2B5EF4-FFF2-40B4-BE49-F238E27FC236}">
                <a16:creationId xmlns:a16="http://schemas.microsoft.com/office/drawing/2014/main" id="{06BB253F-9601-9A29-A841-6C3FC3545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6"/>
          <a:stretch/>
        </p:blipFill>
        <p:spPr bwMode="auto">
          <a:xfrm>
            <a:off x="5977788" y="799352"/>
            <a:ext cx="5425410" cy="54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1D2C0A-8901-692B-F89D-1EC40514A26D}"/>
              </a:ext>
            </a:extLst>
          </p:cNvPr>
          <p:cNvSpPr txBox="1"/>
          <p:nvPr/>
        </p:nvSpPr>
        <p:spPr>
          <a:xfrm>
            <a:off x="5380397" y="6344147"/>
            <a:ext cx="662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u="none" strike="noStrike" dirty="0">
                <a:effectLst/>
                <a:latin typeface="Google Sans"/>
                <a:hlinkClick r:id="rId3"/>
              </a:rPr>
              <a:t>Huesos del oído medio: martillo, yunque y estribo - Saber es práctico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238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18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D5C00C-4F30-8F74-9D90-678FFBE7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362401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Arial Black" panose="020B0A04020102020204" pitchFamily="34" charset="0"/>
              </a:rPr>
              <a:t>EL TÍMPANO</a:t>
            </a:r>
          </a:p>
        </p:txBody>
      </p:sp>
      <p:pic>
        <p:nvPicPr>
          <p:cNvPr id="3074" name="Picture 2" descr="Rotura del tímpano (perforación del tímpano) - Síntomas y causas - Mayo  Clinic">
            <a:extLst>
              <a:ext uri="{FF2B5EF4-FFF2-40B4-BE49-F238E27FC236}">
                <a16:creationId xmlns:a16="http://schemas.microsoft.com/office/drawing/2014/main" id="{1B297CC1-4E7B-0B99-C683-767E507204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554" y="961812"/>
            <a:ext cx="605029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DD552-57D8-34AE-F99C-E797561FA929}"/>
              </a:ext>
            </a:extLst>
          </p:cNvPr>
          <p:cNvSpPr txBox="1"/>
          <p:nvPr/>
        </p:nvSpPr>
        <p:spPr>
          <a:xfrm>
            <a:off x="3840476" y="6052234"/>
            <a:ext cx="758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u="none" strike="noStrike" dirty="0">
                <a:effectLst/>
                <a:latin typeface="Google Sans"/>
                <a:hlinkClick r:id="rId3"/>
              </a:rPr>
              <a:t>Rotura del tímpano (perforación del tímpano) - Síntomas y causas - Mayo </a:t>
            </a:r>
            <a:r>
              <a:rPr lang="es-MX" b="0" i="0" u="none" strike="noStrike" dirty="0" err="1">
                <a:effectLst/>
                <a:latin typeface="Google Sans"/>
                <a:hlinkClick r:id="rId3"/>
              </a:rPr>
              <a:t>Clinic</a:t>
            </a:r>
            <a:endParaRPr lang="es-MX" b="0" i="0" u="none" strike="noStrike" dirty="0">
              <a:effectLst/>
              <a:latin typeface="Google Sans"/>
              <a:hlinkClick r:id="rId3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3943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6" name="Rectangle 616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DF1876-9FF0-BE31-91C1-5FF5B602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4000" dirty="0">
                <a:latin typeface="Arial Black" panose="020B0A04020102020204" pitchFamily="34" charset="0"/>
              </a:rPr>
              <a:t>OÍDO INTERNO</a:t>
            </a:r>
            <a:endParaRPr lang="es-PE" sz="4000" dirty="0">
              <a:latin typeface="Arial Black" panose="020B0A04020102020204" pitchFamily="34" charset="0"/>
            </a:endParaRPr>
          </a:p>
        </p:txBody>
      </p:sp>
      <p:grpSp>
        <p:nvGrpSpPr>
          <p:cNvPr id="6168" name="Group 616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69" name="Rectangle 616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0" name="Rectangle 616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2" name="Rectangle 617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2B0EA-7837-B6DE-EED4-F0861878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cóclea </a:t>
            </a: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(que contiene los nervios de la audición).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vestíbulo</a:t>
            </a: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(que contiene receptores para el equilibrio).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conductos semicirculares</a:t>
            </a: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(que contienen receptores para el equilibrio).</a:t>
            </a:r>
          </a:p>
          <a:p>
            <a:endParaRPr lang="es-PE" sz="2000" dirty="0"/>
          </a:p>
        </p:txBody>
      </p: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6" name="Rectangle 617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Oído interno | Cigna">
            <a:extLst>
              <a:ext uri="{FF2B5EF4-FFF2-40B4-BE49-F238E27FC236}">
                <a16:creationId xmlns:a16="http://schemas.microsoft.com/office/drawing/2014/main" id="{3BF257FF-9FD9-9820-0E57-F6564559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1" t="-6" r="381" b="8"/>
          <a:stretch/>
        </p:blipFill>
        <p:spPr bwMode="auto">
          <a:xfrm>
            <a:off x="5873189" y="799034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E09C40-6477-D5E5-8A83-FEB64236DE9A}"/>
              </a:ext>
            </a:extLst>
          </p:cNvPr>
          <p:cNvSpPr txBox="1"/>
          <p:nvPr/>
        </p:nvSpPr>
        <p:spPr>
          <a:xfrm>
            <a:off x="8595043" y="6356084"/>
            <a:ext cx="210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u="none" strike="noStrike" dirty="0">
                <a:effectLst/>
                <a:latin typeface="Google Sans"/>
                <a:hlinkClick r:id="rId3"/>
              </a:rPr>
              <a:t>Oído interno | </a:t>
            </a:r>
            <a:r>
              <a:rPr lang="es-PE" b="0" i="0" u="none" strike="noStrike" dirty="0" err="1">
                <a:effectLst/>
                <a:latin typeface="Google Sans"/>
                <a:hlinkClick r:id="rId3"/>
              </a:rPr>
              <a:t>Cigna</a:t>
            </a:r>
            <a:endParaRPr lang="es-PE" b="0" i="0" u="none" strike="noStrike" dirty="0">
              <a:effectLst/>
              <a:latin typeface="Google Sans"/>
              <a:hlinkClick r:id="rId3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006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5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598861-3ACE-928D-3176-390396D9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321346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PARTES DEL OÍDO INTERNO</a:t>
            </a:r>
          </a:p>
        </p:txBody>
      </p:sp>
      <p:pic>
        <p:nvPicPr>
          <p:cNvPr id="7172" name="Picture 4" descr="Órganos animales. Órganos de los sentidos. Atlas de Histología Vegetal y  Animal">
            <a:extLst>
              <a:ext uri="{FF2B5EF4-FFF2-40B4-BE49-F238E27FC236}">
                <a16:creationId xmlns:a16="http://schemas.microsoft.com/office/drawing/2014/main" id="{303E5A56-F99D-0226-2ACC-F7AD0830B7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134" y="961812"/>
            <a:ext cx="670913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521AC1-A9C8-B334-7722-DC8040A6A12E}"/>
              </a:ext>
            </a:extLst>
          </p:cNvPr>
          <p:cNvSpPr txBox="1"/>
          <p:nvPr/>
        </p:nvSpPr>
        <p:spPr>
          <a:xfrm>
            <a:off x="3853544" y="6052234"/>
            <a:ext cx="784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u="none" strike="noStrike" dirty="0">
                <a:effectLst/>
                <a:latin typeface="Google Sans"/>
                <a:hlinkClick r:id="rId3"/>
              </a:rPr>
              <a:t>Órganos animales. Órganos de los sentidos. Atlas de Histología Vegetal y Animal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748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D923A4-DF27-87D9-DB9F-61ECD24C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MX" sz="4800">
                <a:latin typeface="Arial Black" panose="020B0A04020102020204" pitchFamily="34" charset="0"/>
              </a:rPr>
              <a:t>CONCLUSIÓN </a:t>
            </a:r>
            <a:endParaRPr lang="es-PE" sz="480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E1192-76C4-D9BD-DBDA-E6FB6E29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s-MX" sz="2400"/>
              <a:t>El oído externo captura las ondas sonaros y las dirige al oído medio, sonde se amplifican a través de la vibración de la membrana timpánica y los huesillos. luego, las vibraciones se transmiten al oído interno, donde se convierten en señales eléctricas mediante las células ciliadas de la cóclea.</a:t>
            </a:r>
            <a:endParaRPr lang="es-PE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296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118A337264F045A318F4084289C99F" ma:contentTypeVersion="6" ma:contentTypeDescription="Crear nuevo documento." ma:contentTypeScope="" ma:versionID="0efc40f70b5ccbd2766d4e835bd3ec07">
  <xsd:schema xmlns:xsd="http://www.w3.org/2001/XMLSchema" xmlns:xs="http://www.w3.org/2001/XMLSchema" xmlns:p="http://schemas.microsoft.com/office/2006/metadata/properties" xmlns:ns3="1a148288-6b8c-4aa8-8223-3e5f61760675" targetNamespace="http://schemas.microsoft.com/office/2006/metadata/properties" ma:root="true" ma:fieldsID="b508beb688e28cb22c3b3d2e83d93e2d" ns3:_="">
    <xsd:import namespace="1a148288-6b8c-4aa8-8223-3e5f617606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48288-6b8c-4aa8-8223-3e5f617606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148288-6b8c-4aa8-8223-3e5f61760675" xsi:nil="true"/>
  </documentManagement>
</p:properties>
</file>

<file path=customXml/itemProps1.xml><?xml version="1.0" encoding="utf-8"?>
<ds:datastoreItem xmlns:ds="http://schemas.openxmlformats.org/officeDocument/2006/customXml" ds:itemID="{2A5FCBAA-9812-48CE-B500-DD53F279D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BF624-D12F-4C56-8ADF-A3749AF9A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48288-6b8c-4aa8-8223-3e5f61760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FA881C-1FF1-47CB-B8A5-135B6CAC145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1a148288-6b8c-4aa8-8223-3e5f6176067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</TotalTime>
  <Words>370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Google Sans</vt:lpstr>
      <vt:lpstr>Tema de Office</vt:lpstr>
      <vt:lpstr>SISTEMA AUDITIVO</vt:lpstr>
      <vt:lpstr>INTRODUCCIÓN</vt:lpstr>
      <vt:lpstr>PARTES DEL OIDO</vt:lpstr>
      <vt:lpstr>OÍDO EXTERNO</vt:lpstr>
      <vt:lpstr>OÍDO MEDIO</vt:lpstr>
      <vt:lpstr>EL TÍMPANO</vt:lpstr>
      <vt:lpstr>OÍDO INTERNO</vt:lpstr>
      <vt:lpstr>PARTES DEL OÍDO INTERNO</vt:lpstr>
      <vt:lpstr>CONCLUSIÓN </vt:lpstr>
      <vt:lpstr>LINKOGRAFÍA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AUDITIVO</dc:title>
  <dc:creator>CRISTIAN PEREZ BARRIENTOS</dc:creator>
  <cp:lastModifiedBy>CRISTIAN RODRIGO</cp:lastModifiedBy>
  <cp:revision>1</cp:revision>
  <dcterms:created xsi:type="dcterms:W3CDTF">2023-07-19T02:10:52Z</dcterms:created>
  <dcterms:modified xsi:type="dcterms:W3CDTF">2023-07-19T03:53:59Z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0x010100F2118A337264F045A318F4084289C99F</vt:lpwstr>
  </property>
</Properties>
</file>