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BE5B64-98CE-0EAE-32FD-03BACEE031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B84CF04-FE3B-FB0A-C0C5-BF7B01260C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EDF63D7-9B3E-7351-A04E-6BC07C9C3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D2FF-B80A-43A7-8397-3EA69C8CECF1}" type="datetimeFigureOut">
              <a:rPr lang="es-PE" smtClean="0"/>
              <a:t>10/11/2022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0E4344-56A8-57DB-CC9A-B773AE19A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12BF1E-688E-A15A-3E55-A7F67348A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26FE3-7B98-4F74-8E5A-3CB33C7CF65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75714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D64E8D-8D06-C103-7950-A1183BDC1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8CB05A0-0EC1-8825-2A44-D4525B81E6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E66B0A3-1B75-34C5-690F-A8B24828E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D2FF-B80A-43A7-8397-3EA69C8CECF1}" type="datetimeFigureOut">
              <a:rPr lang="es-PE" smtClean="0"/>
              <a:t>10/11/2022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87E19D-2C32-D5B3-6CFE-8D7D2A20A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4F78A33-4D93-12AC-DAFE-BE3464CE6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26FE3-7B98-4F74-8E5A-3CB33C7CF65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6716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283C487-DBA1-30DC-7329-081733C592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87080A4-B131-FE6F-A7EE-3A40838D77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8ACA80-7FA2-C3AA-6AB4-C8A229413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D2FF-B80A-43A7-8397-3EA69C8CECF1}" type="datetimeFigureOut">
              <a:rPr lang="es-PE" smtClean="0"/>
              <a:t>10/11/2022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470528-02C2-D1EC-C567-406D4B889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5D24E9F-23E0-ED26-1FB2-5036D3D1E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26FE3-7B98-4F74-8E5A-3CB33C7CF65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18064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23EF18-B8D9-B767-A595-196D767A5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34E270-804C-AB29-894F-741C2644D3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E4D062-A95E-8CFB-B523-1BB56E755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D2FF-B80A-43A7-8397-3EA69C8CECF1}" type="datetimeFigureOut">
              <a:rPr lang="es-PE" smtClean="0"/>
              <a:t>10/11/2022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A3111E-67E8-C92A-18CC-A827B1EFC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6DDF06C-DAC6-229D-2932-4642D09D3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26FE3-7B98-4F74-8E5A-3CB33C7CF65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64139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ED3F21-3B23-ED10-3726-346AA84B0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BCFCB5C-8AE2-C207-03E1-59467AD967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F4D926-67CE-57D3-526E-A3BA20ACC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D2FF-B80A-43A7-8397-3EA69C8CECF1}" type="datetimeFigureOut">
              <a:rPr lang="es-PE" smtClean="0"/>
              <a:t>10/11/2022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8A9381-62CA-7ECD-E7E4-02460F55C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174558-F589-D3ED-3F54-E545FE5C7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26FE3-7B98-4F74-8E5A-3CB33C7CF65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99047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90E42F-4817-5D58-D05F-FEE1F586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B875A40-5991-1891-06DB-FCF69F4BBB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B82C924-B222-6D71-BBA2-F05BE3FA24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C859F62-9C4C-7DAC-4046-6B43CD20A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D2FF-B80A-43A7-8397-3EA69C8CECF1}" type="datetimeFigureOut">
              <a:rPr lang="es-PE" smtClean="0"/>
              <a:t>10/11/2022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EF198AB-666C-E1E9-AE18-D4E858835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2EF38CD-283D-1BBF-2508-A20EAC7DD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26FE3-7B98-4F74-8E5A-3CB33C7CF65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37243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3B8CDF-78E8-DD75-6406-D504C28F4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82B32EF-C65D-DBE4-E393-1517711FED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D702DF2-C492-EB83-F749-F8B607F32F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1BC1A4C-F1C3-1740-4D06-B2CE612D27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A4700ED-0AD8-CEEC-18D1-2FA3B1B5C3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91158C8-5B4E-3D40-7830-AFCEC97E9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D2FF-B80A-43A7-8397-3EA69C8CECF1}" type="datetimeFigureOut">
              <a:rPr lang="es-PE" smtClean="0"/>
              <a:t>10/11/2022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5243FC1-4D76-96E6-8D69-69E358AF4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F6E0B38-AA72-6934-9045-CD1E68D0E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26FE3-7B98-4F74-8E5A-3CB33C7CF65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22951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2CF4EA-2D81-FA12-7B5A-8AB97BC1B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F83E98A-EE95-4DE8-D7B7-EABB7F5C1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D2FF-B80A-43A7-8397-3EA69C8CECF1}" type="datetimeFigureOut">
              <a:rPr lang="es-PE" smtClean="0"/>
              <a:t>10/11/2022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4F70ABD-39AA-F527-0957-4355CC20E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C1F7EEE-1B53-7EE4-66DB-6F0BD8B72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26FE3-7B98-4F74-8E5A-3CB33C7CF65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46619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D2B70A6-C31F-844B-59EF-D3840F8F1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D2FF-B80A-43A7-8397-3EA69C8CECF1}" type="datetimeFigureOut">
              <a:rPr lang="es-PE" smtClean="0"/>
              <a:t>10/11/2022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FF93798-70A2-35F4-1C42-500AE025C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C1FC12A-B05B-344B-5DBA-7D63439CC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26FE3-7B98-4F74-8E5A-3CB33C7CF65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06076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109EE7-EAD2-16E2-4D55-A98998FA7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0249268-E42B-D21F-F2D6-27727E4A98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53BCA9B-EBB8-9BAE-E0EF-9141B167F1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2236F29-BD9F-B068-2BEA-8423E0463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D2FF-B80A-43A7-8397-3EA69C8CECF1}" type="datetimeFigureOut">
              <a:rPr lang="es-PE" smtClean="0"/>
              <a:t>10/11/2022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E687DF8-A137-DDFC-8A38-98937BE32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6937E71-9F03-E1B3-404A-DDF35021F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26FE3-7B98-4F74-8E5A-3CB33C7CF65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30058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A1C821-C664-8C0A-82FE-64B66B63C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47EF8AE-23CD-D3E1-2106-DA15F0A51C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ACD1737-DBAD-5D2E-F617-249058A56D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2B83625-B278-12B3-1D66-2508D1E0D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1D2FF-B80A-43A7-8397-3EA69C8CECF1}" type="datetimeFigureOut">
              <a:rPr lang="es-PE" smtClean="0"/>
              <a:t>10/11/2022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D7AF013-F31B-1054-1E5A-9BDA1EDA3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146AFAC-A9B5-ACD0-A9B3-95A4F59C5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26FE3-7B98-4F74-8E5A-3CB33C7CF65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18949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94156AB-9AA6-DC4A-251D-CA6E41441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D65AE8C-C026-A184-3A30-E24E0A42EE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35D700-8E8E-9F66-B3FF-5F2A523C44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1D2FF-B80A-43A7-8397-3EA69C8CECF1}" type="datetimeFigureOut">
              <a:rPr lang="es-PE" smtClean="0"/>
              <a:t>10/11/2022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DE1914-2CBD-CC0E-D9FF-FA55515240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54B58D4-CDE1-7F27-BCC0-6E4F892E3B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26FE3-7B98-4F74-8E5A-3CB33C7CF65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43929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750C35DB-21C8-B109-7194-DB42AEC5EA7C}"/>
              </a:ext>
            </a:extLst>
          </p:cNvPr>
          <p:cNvSpPr txBox="1"/>
          <p:nvPr/>
        </p:nvSpPr>
        <p:spPr>
          <a:xfrm>
            <a:off x="3759078" y="-94595"/>
            <a:ext cx="47691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/>
              <a:t>The end of the First World War</a:t>
            </a:r>
            <a:endParaRPr lang="es-PE" sz="2800" b="1" u="sng" dirty="0"/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0EA91CA-C21B-1434-B78D-1AEC285A3F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625"/>
            <a:ext cx="12192000" cy="642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2917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Cesar Alonso Ruiz Mondragón</dc:creator>
  <cp:lastModifiedBy>Cesar Alonso Ruiz Mondragón</cp:lastModifiedBy>
  <cp:revision>1</cp:revision>
  <dcterms:created xsi:type="dcterms:W3CDTF">2022-11-10T22:03:41Z</dcterms:created>
  <dcterms:modified xsi:type="dcterms:W3CDTF">2022-11-10T22:11:54Z</dcterms:modified>
</cp:coreProperties>
</file>