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498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70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594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7424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311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4497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6762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773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944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786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339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87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257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73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61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770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82923-F10A-49F6-8AEF-70D4F60C711B}" type="datetimeFigureOut">
              <a:rPr lang="es-PE" smtClean="0"/>
              <a:t>27/11/2023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DBD7F2-0EA2-4B12-9089-4E47397A34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05203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7249" y="0"/>
            <a:ext cx="7766936" cy="1646302"/>
          </a:xfrm>
        </p:spPr>
        <p:txBody>
          <a:bodyPr/>
          <a:lstStyle/>
          <a:p>
            <a:pPr algn="ctr"/>
            <a:r>
              <a:rPr lang="es-PE" sz="4000" u="sng" dirty="0" smtClean="0">
                <a:solidFill>
                  <a:srgbClr val="00B0F0"/>
                </a:solidFill>
              </a:rPr>
              <a:t>LA BALLENA AZUL</a:t>
            </a:r>
            <a:endParaRPr lang="es-PE" sz="4000" u="sng" dirty="0">
              <a:solidFill>
                <a:srgbClr val="00B0F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3295" y="2013027"/>
            <a:ext cx="7766936" cy="1749076"/>
          </a:xfrm>
        </p:spPr>
        <p:txBody>
          <a:bodyPr>
            <a:noAutofit/>
          </a:bodyPr>
          <a:lstStyle/>
          <a:p>
            <a:pPr algn="l"/>
            <a:r>
              <a:rPr lang="es-P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NOMBRES Y APELLIDOS: SANTIAGO ARBULÚ MIMBELA</a:t>
            </a:r>
          </a:p>
          <a:p>
            <a:pPr algn="l"/>
            <a:r>
              <a:rPr lang="es-P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GRADO Y SECCIÓN: 6B</a:t>
            </a:r>
          </a:p>
          <a:p>
            <a:pPr algn="l"/>
            <a:r>
              <a:rPr lang="es-P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CURSO: COMUNICACIÓN</a:t>
            </a:r>
          </a:p>
          <a:p>
            <a:pPr algn="l"/>
            <a:r>
              <a:rPr lang="es-P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PROFESOR: FRANCO MEJÍA</a:t>
            </a:r>
          </a:p>
        </p:txBody>
      </p:sp>
      <p:pic>
        <p:nvPicPr>
          <p:cNvPr id="1026" name="Picture 2" descr="Ballena azul, ¿qué es y dónde vive? - National Geographic e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11" y="3918714"/>
            <a:ext cx="6361611" cy="248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28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2400" dirty="0" smtClean="0"/>
              <a:t>Definición: Las ballenas son los animales más grandes que jamás hayan existido. Pertenecen a un grupo de mamíferos marinos conocidos como cetáceos.</a:t>
            </a:r>
            <a:endParaRPr lang="es-PE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sz="2800" dirty="0" smtClean="0"/>
              <a:t>Tipos de ballenas: Existen 2 tipos de ballenas: las dentadas ( como el cachalote y la orca) y las barbadas ( como la ballena jorobada y la azul).</a:t>
            </a:r>
          </a:p>
          <a:p>
            <a:r>
              <a:rPr lang="es-PE" sz="2800" dirty="0" smtClean="0"/>
              <a:t>Tamaño de la ballena azul: La hembra mide 23-24 m y el macho 20-21 m.</a:t>
            </a:r>
          </a:p>
          <a:p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58505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dirty="0" smtClean="0"/>
              <a:t>Alimentación de la ballena azul: La dieta de la ballena azul es principalmente krill.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sz="2400" dirty="0" smtClean="0"/>
              <a:t>Costumbre de la ballena azul: Suelen pasar el verano alimentándose en aguas polares, para llevar al cabo prolongadas migraciones hacia el ecuador conforme llega el invierno.</a:t>
            </a:r>
          </a:p>
          <a:p>
            <a:r>
              <a:rPr lang="es-PE" sz="2400" dirty="0" smtClean="0"/>
              <a:t>Hábitat de la ballena azul: La Ballena azul tiende a vivir en altamar, pero se acerca a la costa para alimentarse y posiblemente para la reproducción en algunas áreas.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8418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¿Cuál es la situación actual de la ballena azul: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sz="2400" dirty="0" smtClean="0"/>
              <a:t>En la actualidad, las ballenas azules están clasificadas como especie en peligro de extinción en la Lista Roja de la Unión para la Conservación Mundial.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84422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0659" y="1367246"/>
            <a:ext cx="8596668" cy="1320800"/>
          </a:xfrm>
          <a:effectLst>
            <a:glow rad="101600">
              <a:srgbClr val="00B0F0">
                <a:alpha val="6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s-PE" sz="9600" dirty="0" smtClean="0">
                <a:solidFill>
                  <a:srgbClr val="00B0F0"/>
                </a:solidFill>
              </a:rPr>
              <a:t>GRACIAS</a:t>
            </a:r>
            <a:endParaRPr lang="es-PE" sz="9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9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Faceta</Template>
  <TotalTime>44</TotalTime>
  <Words>212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LA BALLENA AZUL</vt:lpstr>
      <vt:lpstr>Definición: Las ballenas son los animales más grandes que jamás hayan existido. Pertenecen a un grupo de mamíferos marinos conocidos como cetáceos.</vt:lpstr>
      <vt:lpstr>Alimentación de la ballena azul: La dieta de la ballena azul es principalmente krill.</vt:lpstr>
      <vt:lpstr>¿Cuál es la situación actual de la ballena azul: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7</cp:revision>
  <dcterms:created xsi:type="dcterms:W3CDTF">2023-11-27T23:46:17Z</dcterms:created>
  <dcterms:modified xsi:type="dcterms:W3CDTF">2023-11-28T00:31:16Z</dcterms:modified>
</cp:coreProperties>
</file>