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photoAlbum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71106-9A6D-4374-A3C8-C5B707EC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F7A1DB-B84E-4929-8C0D-5B24C2AAD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B97210-2AB2-4D08-9EAC-8858CD4B0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1B72B-D756-4CD6-BF9E-83329227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C55576-44D4-49B4-A477-6B94E0869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9770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5E851-495C-4182-9EBF-3968B96C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21036B-8552-4F49-9A3C-24FF1EA58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EFFB95-C54D-4CA2-890D-B61D02258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4B4520-7BF7-49F3-890E-D709631A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E2D258-9F0F-439B-9E9E-EDE291DD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167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4B9108-2498-4081-8958-1977EDDB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A337DE2-3221-4413-83F9-E9A0BBE92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A4EDE6-338A-45FD-B582-F9D8D217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1B947F-C07A-4777-B17C-630503058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0C6DB-71AD-47F8-9ABB-526A272E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3600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46EC7-76DD-4404-AB91-E7E76F0D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14EB21-1FCC-475E-96FC-19BD56B4A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E4B9F-220D-4808-A676-76A201FF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94F1DF-1CBB-40BC-BBCE-FA3FDE91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ADA32C-62C1-4AE6-BF63-269A467C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218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0C986-5982-4F3E-8028-4E6AABAB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7EE8E4-EFC0-429B-BA57-E208E043B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186795-779C-49A8-80D4-574E4FAC9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014BF5-2758-41C4-B442-86B320C3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9FA2B1-0993-41ED-BEF1-1C676065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3501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A5AB4-7FCE-4893-9126-91D1C2A6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52FC7F-0297-456D-8583-997F53310D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2EA2D-8466-44F3-A9BA-B778FCC39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365C53-E1A2-4B2D-B546-159741C99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530D22-2027-440C-992F-ACCE9346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7E3723-C911-464C-B1BC-B4F59EBC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474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A5370E-443B-4B97-8CC9-7A4B9F64C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92F17A-B143-4301-81BB-A2033C7B3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12ABB2-EB74-4F2F-8D84-DE2A69F49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D90759-6A84-47B7-B4AB-CC4C124BA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31943F2-4F36-4D5E-92CB-0A69DF90D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39DB785-FFE1-44F9-AE26-CA9CF4B9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AD7C88-60A8-4005-8FB0-194DF41C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5E17A0-3348-4C41-94B0-0FAD6B8A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0868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B1BBD-BFD1-4957-907F-A638E8F6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68B51-C724-482B-A7D0-3886D34A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7622D1-795D-4F8D-8A7A-FE35F22F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594D1F-1166-4EAB-A35F-11056B61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982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085085-37FE-4182-96BD-070D66A1B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A699A7-C6C8-4964-8C64-90D944E5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133373-EC49-478F-B5A0-4BCED099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57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7C438-1889-4759-B1B5-94AA574D1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98A7B8-886B-46C2-910D-DB31914AF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4019BF-735F-44EC-9A61-3C5051341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172DAA-EFB5-4113-8287-F714508C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CF385C-7B7E-4D53-9A92-AEE0EFE30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835EF3-5588-4BDF-9A83-229CB395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844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8212D-36FF-4CFB-AD83-8FD546A39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E8F3647-7034-4376-9145-9B8ECC9A5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0F03F3-7E07-4863-B126-7D9B40E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5309EA-C633-4DAD-B92B-B49EE58C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D4A3FE-627B-4329-8BC8-12910F3BA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6C1FDA-7805-4A8B-9D6B-62AF8037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47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DB3D32-D15A-44B3-92DB-8E80EAC4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08076A-F2F3-4580-81F4-2BCD42C3B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47B62C-1506-4A40-AEEE-3A3CA4B37B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95BC-3FF8-42AC-AD27-0A05599821B2}" type="datetimeFigureOut">
              <a:rPr lang="es-PE" smtClean="0"/>
              <a:t>21/11/2021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E72B66-8C46-40E5-8B03-60607B917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52984-177E-44C8-9FA8-9473E8844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3B185-9F80-4F1A-9C7E-7694E15E646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3198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6A979-81A8-4ED0-8C3A-FACADE862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/>
              <a:t>Álbum de fotografías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51247C6-8407-40EE-A60F-65E237309E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dirty="0"/>
              <a:t>POR OSCAR AUGUSTO BECERRA CARHUATANTA</a:t>
            </a:r>
          </a:p>
        </p:txBody>
      </p:sp>
      <p:pic>
        <p:nvPicPr>
          <p:cNvPr id="4" name="tema-de-un-lugar-de-verano-.-percy-faith">
            <a:hlinkClick r:id="" action="ppaction://media"/>
            <a:extLst>
              <a:ext uri="{FF2B5EF4-FFF2-40B4-BE49-F238E27FC236}">
                <a16:creationId xmlns:a16="http://schemas.microsoft.com/office/drawing/2014/main" id="{4ACD09DE-C217-4CB7-9E0C-5DB760853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9">
            <a:extLst>
              <a:ext uri="{FF2B5EF4-FFF2-40B4-BE49-F238E27FC236}">
                <a16:creationId xmlns:a16="http://schemas.microsoft.com/office/drawing/2014/main" id="{00E2B8F7-FD0C-4B0F-8F32-3233C0E870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CB9E405-D0AD-4618-96CF-4E6A0BC1A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0">
            <a:extLst>
              <a:ext uri="{FF2B5EF4-FFF2-40B4-BE49-F238E27FC236}">
                <a16:creationId xmlns:a16="http://schemas.microsoft.com/office/drawing/2014/main" id="{C87ACE6F-5FDB-4718-9E33-75B7B0C98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46F4A0B-D4DB-4203-B99D-951D033D8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6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1">
            <a:extLst>
              <a:ext uri="{FF2B5EF4-FFF2-40B4-BE49-F238E27FC236}">
                <a16:creationId xmlns:a16="http://schemas.microsoft.com/office/drawing/2014/main" id="{67758A23-B430-4F18-B1BF-4DED84B36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Imagen 3">
            <a:hlinkClick r:id="" action="ppaction://media"/>
            <a:extLst>
              <a:ext uri="{FF2B5EF4-FFF2-40B4-BE49-F238E27FC236}">
                <a16:creationId xmlns:a16="http://schemas.microsoft.com/office/drawing/2014/main" id="{592DA0BC-7EA7-48E9-8C28-F2B707DF8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4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">
            <a:extLst>
              <a:ext uri="{FF2B5EF4-FFF2-40B4-BE49-F238E27FC236}">
                <a16:creationId xmlns:a16="http://schemas.microsoft.com/office/drawing/2014/main" id="{96DB40C7-8A7D-4583-B10F-8B96B75F2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" y="0"/>
            <a:ext cx="1196022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B12F6C7-9780-429E-9B0B-3B8B6F6D1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3">
            <a:extLst>
              <a:ext uri="{FF2B5EF4-FFF2-40B4-BE49-F238E27FC236}">
                <a16:creationId xmlns:a16="http://schemas.microsoft.com/office/drawing/2014/main" id="{E2CB8A3E-BAD0-48C0-BC13-B1C860357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E54D3B2-4DEF-4063-8DE0-46D721C7E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4">
            <a:extLst>
              <a:ext uri="{FF2B5EF4-FFF2-40B4-BE49-F238E27FC236}">
                <a16:creationId xmlns:a16="http://schemas.microsoft.com/office/drawing/2014/main" id="{25A6EDB7-6027-4E47-9E7B-8A412C85C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EAA9D3F-DEA3-45BF-B925-128A209D5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316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">
            <a:extLst>
              <a:ext uri="{FF2B5EF4-FFF2-40B4-BE49-F238E27FC236}">
                <a16:creationId xmlns:a16="http://schemas.microsoft.com/office/drawing/2014/main" id="{06D3B495-EE64-4494-BAFB-109690F79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11FCB1A-04F8-4788-B2EF-88546BCF0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6">
            <a:extLst>
              <a:ext uri="{FF2B5EF4-FFF2-40B4-BE49-F238E27FC236}">
                <a16:creationId xmlns:a16="http://schemas.microsoft.com/office/drawing/2014/main" id="{E3263497-1A59-4A61-A160-F260E96A2E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9D22BD4-09AE-4325-A75C-2EC1702E6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7">
            <a:extLst>
              <a:ext uri="{FF2B5EF4-FFF2-40B4-BE49-F238E27FC236}">
                <a16:creationId xmlns:a16="http://schemas.microsoft.com/office/drawing/2014/main" id="{EA424C60-BDDB-4CD2-ABD9-5181503AE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9B50CC40-3E2B-47A8-9744-06C3DF9F0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8">
            <a:extLst>
              <a:ext uri="{FF2B5EF4-FFF2-40B4-BE49-F238E27FC236}">
                <a16:creationId xmlns:a16="http://schemas.microsoft.com/office/drawing/2014/main" id="{1AF5FEB5-B84F-4FB1-8249-167957F563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1A64C1A-9FC5-48B1-A780-A7AF5EE95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</Words>
  <Application>Microsoft Office PowerPoint</Application>
  <PresentationFormat>Panorámica</PresentationFormat>
  <Paragraphs>2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user</dc:creator>
  <cp:lastModifiedBy>user</cp:lastModifiedBy>
  <cp:revision>1</cp:revision>
  <dcterms:created xsi:type="dcterms:W3CDTF">2021-11-21T22:49:39Z</dcterms:created>
  <dcterms:modified xsi:type="dcterms:W3CDTF">2021-11-21T22:49:49Z</dcterms:modified>
</cp:coreProperties>
</file>