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F798D-6C0F-4EB2-834A-DA25ABBD2BE8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F47EF-63D1-4336-BFB2-C9202BBE59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120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F47EF-63D1-4336-BFB2-C9202BBE593E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189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591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946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027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395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5384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6479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159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9727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2113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821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358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478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365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378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708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747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611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897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5D7A4D-E88D-4896-A8AD-66D36791248C}" type="datetimeFigureOut">
              <a:rPr lang="es-PE" smtClean="0"/>
              <a:t>7/04/2023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C151DB-FDAA-4460-B1AE-8B3F949FD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085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uzco,_Peru" TargetMode="External"/><Relationship Id="rId7" Type="http://schemas.openxmlformats.org/officeDocument/2006/relationships/hyperlink" Target="https://en.wikipedia.org/wiki/Tupac_Yupanqu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en.wikipedia.org/wiki/Chimpu_Ocllo" TargetMode="External"/><Relationship Id="rId5" Type="http://schemas.openxmlformats.org/officeDocument/2006/relationships/hyperlink" Target="https://en.wikipedia.org/wiki/Sebasti%C3%A1n_Garcilaso_de_la_Vega_y_Vargas" TargetMode="External"/><Relationship Id="rId4" Type="http://schemas.openxmlformats.org/officeDocument/2006/relationships/hyperlink" Target="https://en.wikipedia.org/wiki/Conquistado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en.wikipedia.org/wiki/Comentarios_Reales_de_los_Incas" TargetMode="External"/><Relationship Id="rId5" Type="http://schemas.openxmlformats.org/officeDocument/2006/relationships/hyperlink" Target="https://en.wikipedia.org/wiki/Lisbon" TargetMode="External"/><Relationship Id="rId4" Type="http://schemas.openxmlformats.org/officeDocument/2006/relationships/hyperlink" Target="https://en.wikipedia.org/wiki/Hernando_de_Sot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4CBC4BE-BEC6-872E-4826-F7E1F502F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44356"/>
            <a:ext cx="9144000" cy="621437"/>
          </a:xfrm>
        </p:spPr>
        <p:txBody>
          <a:bodyPr>
            <a:normAutofit/>
          </a:bodyPr>
          <a:lstStyle/>
          <a:p>
            <a:pPr algn="r"/>
            <a:r>
              <a:rPr lang="es-PE" sz="1800" dirty="0" err="1">
                <a:latin typeface="Comic Sans MS" panose="030F0702030302020204" pitchFamily="66" charset="0"/>
              </a:rPr>
              <a:t>By</a:t>
            </a:r>
            <a:r>
              <a:rPr lang="es-PE" sz="1800" dirty="0">
                <a:latin typeface="Comic Sans MS" panose="030F0702030302020204" pitchFamily="66" charset="0"/>
              </a:rPr>
              <a:t>: Saihaj Singh </a:t>
            </a:r>
            <a:r>
              <a:rPr lang="es-PE" sz="1800" dirty="0" err="1">
                <a:latin typeface="Comic Sans MS" panose="030F0702030302020204" pitchFamily="66" charset="0"/>
              </a:rPr>
              <a:t>Laure</a:t>
            </a:r>
            <a:r>
              <a:rPr lang="es-PE" sz="1800" dirty="0">
                <a:latin typeface="Comic Sans MS" panose="030F0702030302020204" pitchFamily="66" charset="0"/>
              </a:rPr>
              <a:t>.</a:t>
            </a:r>
          </a:p>
          <a:p>
            <a:pPr algn="r"/>
            <a:endParaRPr lang="es-PE" sz="1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El Inca Garcilaso de la Vega – Cultura Central">
            <a:extLst>
              <a:ext uri="{FF2B5EF4-FFF2-40B4-BE49-F238E27FC236}">
                <a16:creationId xmlns:a16="http://schemas.microsoft.com/office/drawing/2014/main" id="{1A3F9C27-678A-776B-2108-2D2A6D829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23" y="1074198"/>
            <a:ext cx="8927977" cy="39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80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D180C-3636-0F7F-9EC9-652077D0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Writer</a:t>
            </a:r>
            <a:r>
              <a:rPr lang="es-PE" dirty="0"/>
              <a:t>, </a:t>
            </a:r>
            <a:r>
              <a:rPr lang="es-PE" dirty="0" err="1"/>
              <a:t>Poet</a:t>
            </a:r>
            <a:r>
              <a:rPr lang="es-PE" dirty="0"/>
              <a:t> and </a:t>
            </a:r>
            <a:r>
              <a:rPr lang="es-PE" dirty="0" err="1"/>
              <a:t>Military</a:t>
            </a:r>
            <a:endParaRPr lang="es-PE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DFDA89-44D8-47AB-E84A-A02534F6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6" y="1825625"/>
            <a:ext cx="10767874" cy="4351338"/>
          </a:xfrm>
        </p:spPr>
        <p:txBody>
          <a:bodyPr/>
          <a:lstStyle/>
          <a:p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4F6261-581D-774C-2544-5A4632A1F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0" t="2072" r="66610" b="59999"/>
          <a:stretch/>
        </p:blipFill>
        <p:spPr>
          <a:xfrm>
            <a:off x="949911" y="1970843"/>
            <a:ext cx="3391270" cy="2831976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975F4B30-FAA5-1EA3-A733-8A35F5A0E2BF}"/>
              </a:ext>
            </a:extLst>
          </p:cNvPr>
          <p:cNvSpPr/>
          <p:nvPr/>
        </p:nvSpPr>
        <p:spPr>
          <a:xfrm>
            <a:off x="5255581" y="1884603"/>
            <a:ext cx="3391270" cy="1873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s-P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 </a:t>
            </a:r>
            <a:r>
              <a:rPr lang="es-PE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P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s-P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Gómez Suárez de Figueroa, </a:t>
            </a:r>
            <a:r>
              <a:rPr lang="es-PE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es-P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es-P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INCA, he  </a:t>
            </a:r>
            <a:r>
              <a:rPr lang="es-PE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s-P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born</a:t>
            </a:r>
            <a:r>
              <a:rPr lang="es-P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in </a:t>
            </a:r>
            <a:r>
              <a:rPr lang="es-PE" sz="1600" u="none" strike="noStrike" dirty="0">
                <a:solidFill>
                  <a:srgbClr val="3366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 tooltip="Cuzco, Peru"/>
              </a:rPr>
              <a:t>Cuzco, </a:t>
            </a:r>
            <a:r>
              <a:rPr lang="es-PE" sz="1600" u="none" strike="noStrike" dirty="0" err="1">
                <a:solidFill>
                  <a:srgbClr val="3366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 tooltip="Cuzco, Peru"/>
              </a:rPr>
              <a:t>Peru</a:t>
            </a:r>
            <a:r>
              <a:rPr lang="es-P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12th </a:t>
            </a:r>
            <a:r>
              <a:rPr lang="es-PE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P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</a:t>
            </a:r>
            <a:r>
              <a:rPr lang="es-P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1539</a:t>
            </a:r>
            <a:endParaRPr lang="es-PE" sz="16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9B693D4-5F40-571E-91DA-314D1932D7A5}"/>
              </a:ext>
            </a:extLst>
          </p:cNvPr>
          <p:cNvSpPr/>
          <p:nvPr/>
        </p:nvSpPr>
        <p:spPr>
          <a:xfrm>
            <a:off x="5255581" y="4001294"/>
            <a:ext cx="3391270" cy="18731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s-P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father</a:t>
            </a:r>
            <a:r>
              <a:rPr lang="es-P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s-P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Spanish</a:t>
            </a:r>
            <a:r>
              <a:rPr lang="es-P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captain</a:t>
            </a:r>
            <a:r>
              <a:rPr lang="es-P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 </a:t>
            </a:r>
            <a:r>
              <a:rPr lang="es-PE" sz="1200" i="1" u="none" strike="noStrike" dirty="0">
                <a:solidFill>
                  <a:srgbClr val="3366CC"/>
                </a:solidFill>
                <a:effectLst/>
                <a:cs typeface="Calibri" panose="020F0502020204030204" pitchFamily="34" charset="0"/>
                <a:hlinkClick r:id="rId4" tooltip="Conquistador"/>
              </a:rPr>
              <a:t>conquistador</a:t>
            </a:r>
            <a:r>
              <a:rPr lang="es-PE" sz="1200" dirty="0">
                <a:effectLst/>
              </a:rPr>
              <a:t> </a:t>
            </a:r>
            <a:r>
              <a:rPr lang="es-PE" sz="1200" u="none" strike="noStrike" dirty="0">
                <a:solidFill>
                  <a:srgbClr val="3366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 tooltip="Sebastián Garcilaso de la Vega y Vargas"/>
              </a:rPr>
              <a:t>Sebastián Garcilaso de la Vega y Vargas</a:t>
            </a:r>
            <a:r>
              <a:rPr lang="es-P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. </a:t>
            </a:r>
            <a:r>
              <a:rPr lang="es-PE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s-P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mother</a:t>
            </a:r>
            <a:r>
              <a:rPr lang="es-P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s-P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P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elite Inca </a:t>
            </a:r>
            <a:r>
              <a:rPr lang="es-PE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woman</a:t>
            </a:r>
            <a:r>
              <a:rPr lang="es-P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s-PE" sz="1200" u="none" strike="noStrike" dirty="0">
                <a:solidFill>
                  <a:srgbClr val="3366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 tooltip="Chimpu Ocllo"/>
              </a:rPr>
              <a:t>Palla Chimpu Ocllo</a:t>
            </a:r>
            <a:r>
              <a:rPr lang="es-PE" sz="1200" u="none" strike="noStrike" dirty="0">
                <a:solidFill>
                  <a:srgbClr val="3366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granddaughter</a:t>
            </a:r>
            <a:r>
              <a:rPr lang="es-P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PE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P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powerful</a:t>
            </a:r>
            <a:r>
              <a:rPr lang="es-P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Inca </a:t>
            </a:r>
            <a:r>
              <a:rPr lang="es-PE" sz="1200" u="none" strike="noStrike" dirty="0">
                <a:solidFill>
                  <a:srgbClr val="3366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 tooltip="Tupac Yupanqui"/>
              </a:rPr>
              <a:t>Tupac Yupanqui</a:t>
            </a:r>
            <a:endParaRPr lang="es-PE" sz="1200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61B616E-E50F-4786-825B-9457F3F31AD8}"/>
              </a:ext>
            </a:extLst>
          </p:cNvPr>
          <p:cNvCxnSpPr/>
          <p:nvPr/>
        </p:nvCxnSpPr>
        <p:spPr>
          <a:xfrm flipV="1">
            <a:off x="4341181" y="2787588"/>
            <a:ext cx="914400" cy="2929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F77E94D-150E-DA60-C88C-B8C26EB2B464}"/>
              </a:ext>
            </a:extLst>
          </p:cNvPr>
          <p:cNvCxnSpPr>
            <a:cxnSpLocks/>
          </p:cNvCxnSpPr>
          <p:nvPr/>
        </p:nvCxnSpPr>
        <p:spPr>
          <a:xfrm>
            <a:off x="4341181" y="3364637"/>
            <a:ext cx="1127464" cy="1020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4383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7BB2F-9073-2272-D12F-48CDAAFBA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311411A-9F03-0F95-40B3-665377CD5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5" t="47610" r="66282" b="13014"/>
          <a:stretch/>
        </p:blipFill>
        <p:spPr>
          <a:xfrm>
            <a:off x="1669002" y="2192784"/>
            <a:ext cx="2769833" cy="249462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F13AF178-506F-BA5D-15FB-936F5F84B1D6}"/>
              </a:ext>
            </a:extLst>
          </p:cNvPr>
          <p:cNvSpPr/>
          <p:nvPr/>
        </p:nvSpPr>
        <p:spPr>
          <a:xfrm>
            <a:off x="4909351" y="2032986"/>
            <a:ext cx="2920754" cy="11629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father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died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Inca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reached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Spain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1561</a:t>
            </a:r>
            <a:endParaRPr lang="es-PE" sz="140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77061AA-2E82-812D-AB45-7D4D5401B5BC}"/>
              </a:ext>
            </a:extLst>
          </p:cNvPr>
          <p:cNvSpPr/>
          <p:nvPr/>
        </p:nvSpPr>
        <p:spPr>
          <a:xfrm>
            <a:off x="4909351" y="3662040"/>
            <a:ext cx="2920754" cy="14026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father's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brother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Alonso de Vargas,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acted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man's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protector and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helped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endParaRPr lang="es-PE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A521373-256C-5252-7DE5-52DDBCD21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68"/>
          <a:stretch/>
        </p:blipFill>
        <p:spPr>
          <a:xfrm>
            <a:off x="923278" y="3276230"/>
            <a:ext cx="2279896" cy="1913276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70402C9-000A-9854-E832-4469B849BB9F}"/>
              </a:ext>
            </a:extLst>
          </p:cNvPr>
          <p:cNvSpPr/>
          <p:nvPr/>
        </p:nvSpPr>
        <p:spPr>
          <a:xfrm>
            <a:off x="8646850" y="2112885"/>
            <a:ext cx="2423604" cy="32225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soon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traveled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Madrid</a:t>
            </a:r>
          </a:p>
          <a:p>
            <a:pPr algn="ctr"/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acknowledgement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father's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Crown, and he </a:t>
            </a:r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allowed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Garcilaso de la Vega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132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FB139-CE82-888B-49F6-D9F1AEC6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5AD24A5-9AD7-6A56-733B-D175355D8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690" t="47815" r="33889" b="16278"/>
          <a:stretch/>
        </p:blipFill>
        <p:spPr>
          <a:xfrm>
            <a:off x="838199" y="2018930"/>
            <a:ext cx="3210017" cy="3085730"/>
          </a:xfrm>
          <a:prstGeom prst="rect">
            <a:avLst/>
          </a:prstGeom>
        </p:spPr>
      </p:pic>
      <p:sp>
        <p:nvSpPr>
          <p:cNvPr id="4" name="AutoShape 2" descr="Inca Garcilaso de la Vega Storyboard por jesusvt">
            <a:extLst>
              <a:ext uri="{FF2B5EF4-FFF2-40B4-BE49-F238E27FC236}">
                <a16:creationId xmlns:a16="http://schemas.microsoft.com/office/drawing/2014/main" id="{0D84AA70-6EC3-0CEA-CA0F-0872C0BBE0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4EC732C-0EF8-3B30-DE22-1234E10DDB7E}"/>
              </a:ext>
            </a:extLst>
          </p:cNvPr>
          <p:cNvSpPr/>
          <p:nvPr/>
        </p:nvSpPr>
        <p:spPr>
          <a:xfrm>
            <a:off x="5122416" y="1914173"/>
            <a:ext cx="4634143" cy="16672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s-P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es-P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</a:t>
            </a:r>
            <a:r>
              <a:rPr lang="es-P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</a:t>
            </a:r>
            <a:r>
              <a:rPr lang="es-P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 del Inca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PE" sz="1200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Hernando de Sot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Hernando de </a:t>
            </a:r>
            <a:r>
              <a:rPr lang="es-PE" sz="120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Hernando de Sot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Soto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's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expedition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journey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Florida.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published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 </a:t>
            </a:r>
            <a:r>
              <a:rPr lang="es-PE" sz="120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 tooltip="Lisb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Lisbon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in 1605 and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became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popular.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describes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expedition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records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Garcilaso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gathered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es-PE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s-PE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A5C8558-1A16-2B34-9FD4-D13DAD56B39B}"/>
              </a:ext>
            </a:extLst>
          </p:cNvPr>
          <p:cNvSpPr/>
          <p:nvPr/>
        </p:nvSpPr>
        <p:spPr>
          <a:xfrm>
            <a:off x="5212672" y="3868740"/>
            <a:ext cx="4634143" cy="16672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es-P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P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Spain</a:t>
            </a:r>
            <a:r>
              <a:rPr lang="es-P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Garcilaso </a:t>
            </a:r>
            <a:r>
              <a:rPr lang="es-P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wrote</a:t>
            </a:r>
            <a:r>
              <a:rPr lang="es-P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s-P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best-known</a:t>
            </a:r>
            <a:r>
              <a:rPr lang="es-P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es-P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s-PE" sz="1200" i="1" strike="noStrike" dirty="0">
                <a:solidFill>
                  <a:schemeClr val="tx1"/>
                </a:solidFill>
                <a:effectLst/>
                <a:cs typeface="Calibri" panose="020F0502020204030204" pitchFamily="34" charset="0"/>
                <a:hlinkClick r:id="rId6" tooltip="Comentarios Reales de los Inc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Comentarios Reales de los Incas</a:t>
            </a:r>
            <a:r>
              <a:rPr lang="es-PE" sz="1200" dirty="0">
                <a:solidFill>
                  <a:schemeClr val="tx1"/>
                </a:solidFill>
                <a:effectLst/>
              </a:rPr>
              <a:t>, </a:t>
            </a:r>
            <a:r>
              <a:rPr lang="es-PE" sz="1200" dirty="0" err="1">
                <a:solidFill>
                  <a:schemeClr val="tx1"/>
                </a:solidFill>
                <a:effectLst/>
              </a:rPr>
              <a:t>published</a:t>
            </a:r>
            <a:r>
              <a:rPr lang="es-PE" sz="1200" dirty="0">
                <a:solidFill>
                  <a:schemeClr val="tx1"/>
                </a:solidFill>
                <a:effectLst/>
              </a:rPr>
              <a:t> in </a:t>
            </a:r>
            <a:r>
              <a:rPr lang="es-PE" sz="1200" dirty="0" err="1">
                <a:solidFill>
                  <a:schemeClr val="tx1"/>
                </a:solidFill>
                <a:effectLst/>
              </a:rPr>
              <a:t>Lisbon</a:t>
            </a:r>
            <a:r>
              <a:rPr lang="es-PE" sz="1200" dirty="0">
                <a:solidFill>
                  <a:schemeClr val="tx1"/>
                </a:solidFill>
                <a:effectLst/>
              </a:rPr>
              <a:t> in 1609. </a:t>
            </a:r>
            <a:r>
              <a:rPr lang="es-PE" sz="1200" dirty="0" err="1">
                <a:solidFill>
                  <a:schemeClr val="tx1"/>
                </a:solidFill>
                <a:effectLst/>
              </a:rPr>
              <a:t>It</a:t>
            </a:r>
            <a:r>
              <a:rPr lang="es-PE" sz="1200" dirty="0">
                <a:solidFill>
                  <a:schemeClr val="tx1"/>
                </a:solidFill>
                <a:effectLst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</a:rPr>
              <a:t>was</a:t>
            </a:r>
            <a:r>
              <a:rPr lang="es-PE" sz="1200" dirty="0">
                <a:solidFill>
                  <a:schemeClr val="tx1"/>
                </a:solidFill>
                <a:effectLst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</a:rPr>
              <a:t>based</a:t>
            </a:r>
            <a:r>
              <a:rPr lang="es-PE" sz="1200" dirty="0">
                <a:solidFill>
                  <a:schemeClr val="tx1"/>
                </a:solidFill>
                <a:effectLst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</a:rPr>
              <a:t>mostly</a:t>
            </a:r>
            <a:r>
              <a:rPr lang="es-PE" sz="1200" dirty="0">
                <a:solidFill>
                  <a:schemeClr val="tx1"/>
                </a:solidFill>
                <a:effectLst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</a:rPr>
              <a:t>on</a:t>
            </a:r>
            <a:r>
              <a:rPr lang="es-PE" sz="1200" dirty="0">
                <a:solidFill>
                  <a:schemeClr val="tx1"/>
                </a:solidFill>
                <a:effectLst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</a:rPr>
              <a:t>stories</a:t>
            </a:r>
            <a:r>
              <a:rPr lang="es-PE" sz="1200" dirty="0">
                <a:solidFill>
                  <a:schemeClr val="tx1"/>
                </a:solidFill>
                <a:effectLst/>
              </a:rPr>
              <a:t> and oral histories </a:t>
            </a:r>
            <a:r>
              <a:rPr lang="es-PE" sz="1200" dirty="0" err="1">
                <a:solidFill>
                  <a:schemeClr val="tx1"/>
                </a:solidFill>
                <a:effectLst/>
              </a:rPr>
              <a:t>told</a:t>
            </a:r>
            <a:r>
              <a:rPr lang="es-PE" sz="1200" dirty="0">
                <a:solidFill>
                  <a:schemeClr val="tx1"/>
                </a:solidFill>
                <a:effectLst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</a:rPr>
              <a:t>him</a:t>
            </a:r>
            <a:r>
              <a:rPr lang="es-PE" sz="1200" dirty="0">
                <a:solidFill>
                  <a:schemeClr val="tx1"/>
                </a:solidFill>
                <a:effectLst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</a:rPr>
              <a:t>by</a:t>
            </a:r>
            <a:r>
              <a:rPr lang="es-PE" sz="1200" dirty="0">
                <a:solidFill>
                  <a:schemeClr val="tx1"/>
                </a:solidFill>
                <a:effectLst/>
              </a:rPr>
              <a:t> </a:t>
            </a:r>
            <a:r>
              <a:rPr lang="es-PE" sz="1200" dirty="0" err="1">
                <a:solidFill>
                  <a:schemeClr val="tx1"/>
                </a:solidFill>
                <a:effectLst/>
              </a:rPr>
              <a:t>his</a:t>
            </a:r>
            <a:r>
              <a:rPr lang="es-PE" sz="1200" dirty="0">
                <a:solidFill>
                  <a:schemeClr val="tx1"/>
                </a:solidFill>
                <a:effectLst/>
              </a:rPr>
              <a:t> Inca relatives </a:t>
            </a:r>
            <a:r>
              <a:rPr lang="es-PE" sz="1200" dirty="0" err="1">
                <a:solidFill>
                  <a:schemeClr val="tx1"/>
                </a:solidFill>
                <a:effectLst/>
              </a:rPr>
              <a:t>when</a:t>
            </a:r>
            <a:r>
              <a:rPr lang="es-PE" sz="1200" dirty="0">
                <a:solidFill>
                  <a:schemeClr val="tx1"/>
                </a:solidFill>
                <a:effectLst/>
              </a:rPr>
              <a:t> he </a:t>
            </a:r>
            <a:r>
              <a:rPr lang="es-PE" sz="1200" dirty="0" err="1">
                <a:solidFill>
                  <a:schemeClr val="tx1"/>
                </a:solidFill>
                <a:effectLst/>
              </a:rPr>
              <a:t>was</a:t>
            </a:r>
            <a:r>
              <a:rPr lang="es-PE" sz="1200" dirty="0">
                <a:solidFill>
                  <a:schemeClr val="tx1"/>
                </a:solidFill>
                <a:effectLst/>
              </a:rPr>
              <a:t> a </a:t>
            </a:r>
            <a:r>
              <a:rPr lang="es-PE" sz="1200" dirty="0" err="1">
                <a:solidFill>
                  <a:schemeClr val="tx1"/>
                </a:solidFill>
                <a:effectLst/>
              </a:rPr>
              <a:t>child</a:t>
            </a:r>
            <a:r>
              <a:rPr lang="es-PE" sz="1200" dirty="0">
                <a:solidFill>
                  <a:schemeClr val="tx1"/>
                </a:solidFill>
                <a:effectLst/>
              </a:rPr>
              <a:t> in Cusco</a:t>
            </a:r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80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07B998F-B8AB-5718-4BAE-6E21DE2D999C}"/>
              </a:ext>
            </a:extLst>
          </p:cNvPr>
          <p:cNvSpPr txBox="1"/>
          <p:nvPr/>
        </p:nvSpPr>
        <p:spPr>
          <a:xfrm>
            <a:off x="3240350" y="389285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 died in Cordoba on 23th April 1616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30D7DA-3BC3-65D6-143E-08D708BB1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39" t="47340" r="1363" b="15210"/>
          <a:stretch/>
        </p:blipFill>
        <p:spPr>
          <a:xfrm>
            <a:off x="3355759" y="1115914"/>
            <a:ext cx="3515557" cy="256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5149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nk You Ink Brush Vector Lettering Thank You Modern Phrase Handwritten  Vector Calligraphy With Swooshes Stock Illustration - Download Image Now -  iStock">
            <a:extLst>
              <a:ext uri="{FF2B5EF4-FFF2-40B4-BE49-F238E27FC236}">
                <a16:creationId xmlns:a16="http://schemas.microsoft.com/office/drawing/2014/main" id="{5DC2F683-E83E-7BA7-1CA8-693412D49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10" y="1100831"/>
            <a:ext cx="5506202" cy="28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1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86</TotalTime>
  <Words>238</Words>
  <Application>Microsoft Office PowerPoint</Application>
  <PresentationFormat>Panorámica</PresentationFormat>
  <Paragraphs>12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Impact</vt:lpstr>
      <vt:lpstr>Evento principal</vt:lpstr>
      <vt:lpstr>Presentación de PowerPoint</vt:lpstr>
      <vt:lpstr>Writer, Poet and Military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Saihaj Singh</dc:creator>
  <cp:lastModifiedBy>Saihaj Singh</cp:lastModifiedBy>
  <cp:revision>4</cp:revision>
  <dcterms:created xsi:type="dcterms:W3CDTF">2023-04-07T17:56:54Z</dcterms:created>
  <dcterms:modified xsi:type="dcterms:W3CDTF">2023-04-07T19:23:43Z</dcterms:modified>
</cp:coreProperties>
</file>