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31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11C7F63-7D7D-424C-84A1-6DE1876D6EC2}" type="datetimeFigureOut">
              <a:rPr lang="es-MX" smtClean="0"/>
              <a:t>05/12/2022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02489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00882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6115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3049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521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29697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396610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184388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64255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1C7F63-7D7D-424C-84A1-6DE1876D6EC2}" type="datetimeFigureOut">
              <a:rPr lang="es-MX" smtClean="0"/>
              <a:t>05/12/2022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104315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11C7F63-7D7D-424C-84A1-6DE1876D6EC2}" type="datetimeFigureOut">
              <a:rPr lang="es-MX" smtClean="0"/>
              <a:t>05/12/2022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189812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11C7F63-7D7D-424C-84A1-6DE1876D6EC2}" type="datetimeFigureOut">
              <a:rPr lang="es-MX" smtClean="0"/>
              <a:t>05/12/2022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424722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11C7F63-7D7D-424C-84A1-6DE1876D6EC2}" type="datetimeFigureOut">
              <a:rPr lang="es-MX" smtClean="0"/>
              <a:t>05/12/2022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46270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C7F63-7D7D-424C-84A1-6DE1876D6EC2}" type="datetimeFigureOut">
              <a:rPr lang="es-MX" smtClean="0"/>
              <a:t>05/12/2022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90432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11C7F63-7D7D-424C-84A1-6DE1876D6EC2}" type="datetimeFigureOut">
              <a:rPr lang="es-MX" smtClean="0"/>
              <a:t>05/12/2022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34896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11C7F63-7D7D-424C-84A1-6DE1876D6EC2}" type="datetimeFigureOut">
              <a:rPr lang="es-MX" smtClean="0"/>
              <a:t>05/12/2022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29F29-D8F3-48B4-BC49-29EB7B72EAE0}" type="slidenum">
              <a:rPr lang="es-MX" smtClean="0"/>
              <a:t>‹Nº›</a:t>
            </a:fld>
            <a:endParaRPr lang="es-MX"/>
          </a:p>
        </p:txBody>
      </p:sp>
    </p:spTree>
    <p:extLst>
      <p:ext uri="{BB962C8B-B14F-4D97-AF65-F5344CB8AC3E}">
        <p14:creationId xmlns:p14="http://schemas.microsoft.com/office/powerpoint/2010/main" val="218470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11C7F63-7D7D-424C-84A1-6DE1876D6EC2}" type="datetimeFigureOut">
              <a:rPr lang="es-MX" smtClean="0"/>
              <a:t>05/12/2022</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729F29-D8F3-48B4-BC49-29EB7B72EAE0}" type="slidenum">
              <a:rPr lang="es-MX" smtClean="0"/>
              <a:t>‹Nº›</a:t>
            </a:fld>
            <a:endParaRPr lang="es-MX"/>
          </a:p>
        </p:txBody>
      </p:sp>
    </p:spTree>
    <p:extLst>
      <p:ext uri="{BB962C8B-B14F-4D97-AF65-F5344CB8AC3E}">
        <p14:creationId xmlns:p14="http://schemas.microsoft.com/office/powerpoint/2010/main" val="11335284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7173B-2C93-E786-BBD1-FE3A35AA09B7}"/>
              </a:ext>
            </a:extLst>
          </p:cNvPr>
          <p:cNvSpPr>
            <a:spLocks noGrp="1"/>
          </p:cNvSpPr>
          <p:nvPr>
            <p:ph type="ctrTitle"/>
          </p:nvPr>
        </p:nvSpPr>
        <p:spPr/>
        <p:txBody>
          <a:bodyPr/>
          <a:lstStyle/>
          <a:p>
            <a:r>
              <a:rPr lang="es-PE" dirty="0"/>
              <a:t>Las sagradas escrituras</a:t>
            </a:r>
            <a:endParaRPr lang="es-MX" dirty="0"/>
          </a:p>
        </p:txBody>
      </p:sp>
      <p:sp>
        <p:nvSpPr>
          <p:cNvPr id="3" name="Subtítulo 2">
            <a:extLst>
              <a:ext uri="{FF2B5EF4-FFF2-40B4-BE49-F238E27FC236}">
                <a16:creationId xmlns:a16="http://schemas.microsoft.com/office/drawing/2014/main" id="{6210BA05-0CDE-68A6-CB8B-8ACB2CD798A0}"/>
              </a:ext>
            </a:extLst>
          </p:cNvPr>
          <p:cNvSpPr>
            <a:spLocks noGrp="1"/>
          </p:cNvSpPr>
          <p:nvPr>
            <p:ph type="subTitle" idx="1"/>
          </p:nvPr>
        </p:nvSpPr>
        <p:spPr/>
        <p:txBody>
          <a:bodyPr/>
          <a:lstStyle/>
          <a:p>
            <a:r>
              <a:rPr lang="es-PE" dirty="0"/>
              <a:t>Estudiante: Jesús Castro</a:t>
            </a:r>
          </a:p>
          <a:p>
            <a:r>
              <a:rPr lang="es-PE" dirty="0"/>
              <a:t>Profesor: Jesús Vílchez</a:t>
            </a:r>
          </a:p>
          <a:p>
            <a:r>
              <a:rPr lang="es-PE" dirty="0"/>
              <a:t>Curso: Educación Religiosa</a:t>
            </a:r>
            <a:endParaRPr lang="es-MX" dirty="0"/>
          </a:p>
        </p:txBody>
      </p:sp>
      <p:sp>
        <p:nvSpPr>
          <p:cNvPr id="4" name="CuadroTexto 3">
            <a:extLst>
              <a:ext uri="{FF2B5EF4-FFF2-40B4-BE49-F238E27FC236}">
                <a16:creationId xmlns:a16="http://schemas.microsoft.com/office/drawing/2014/main" id="{639C4C2A-E91F-8FA6-C89D-7BDA7A4C8414}"/>
              </a:ext>
            </a:extLst>
          </p:cNvPr>
          <p:cNvSpPr txBox="1"/>
          <p:nvPr/>
        </p:nvSpPr>
        <p:spPr>
          <a:xfrm>
            <a:off x="7172586" y="5248871"/>
            <a:ext cx="5394122" cy="923330"/>
          </a:xfrm>
          <a:prstGeom prst="rect">
            <a:avLst/>
          </a:prstGeom>
          <a:noFill/>
        </p:spPr>
        <p:txBody>
          <a:bodyPr wrap="square" rtlCol="0">
            <a:spAutoFit/>
          </a:bodyPr>
          <a:lstStyle/>
          <a:p>
            <a:r>
              <a:rPr lang="es-PE" dirty="0"/>
              <a:t>Objetivos: Explicar los 5 primeros libros del antiguo testamento, Explicar los 4 primeros libros del nuevo testamento</a:t>
            </a:r>
            <a:endParaRPr lang="es-MX" dirty="0"/>
          </a:p>
        </p:txBody>
      </p:sp>
    </p:spTree>
    <p:extLst>
      <p:ext uri="{BB962C8B-B14F-4D97-AF65-F5344CB8AC3E}">
        <p14:creationId xmlns:p14="http://schemas.microsoft.com/office/powerpoint/2010/main" val="281448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79B89-80EC-9BC0-BC72-33F4774B8080}"/>
              </a:ext>
            </a:extLst>
          </p:cNvPr>
          <p:cNvSpPr>
            <a:spLocks noGrp="1"/>
          </p:cNvSpPr>
          <p:nvPr>
            <p:ph type="title"/>
          </p:nvPr>
        </p:nvSpPr>
        <p:spPr/>
        <p:txBody>
          <a:bodyPr/>
          <a:lstStyle/>
          <a:p>
            <a:r>
              <a:rPr lang="es-PE" dirty="0"/>
              <a:t>San lucas</a:t>
            </a:r>
            <a:endParaRPr lang="es-MX" dirty="0"/>
          </a:p>
        </p:txBody>
      </p:sp>
      <p:sp>
        <p:nvSpPr>
          <p:cNvPr id="3" name="Marcador de contenido 2">
            <a:extLst>
              <a:ext uri="{FF2B5EF4-FFF2-40B4-BE49-F238E27FC236}">
                <a16:creationId xmlns:a16="http://schemas.microsoft.com/office/drawing/2014/main" id="{EE712613-8355-C11D-BA0E-B75943F68226}"/>
              </a:ext>
            </a:extLst>
          </p:cNvPr>
          <p:cNvSpPr>
            <a:spLocks noGrp="1"/>
          </p:cNvSpPr>
          <p:nvPr>
            <p:ph idx="1"/>
          </p:nvPr>
        </p:nvSpPr>
        <p:spPr/>
        <p:txBody>
          <a:bodyPr/>
          <a:lstStyle/>
          <a:p>
            <a:r>
              <a:rPr lang="es-MX" dirty="0"/>
              <a:t>A lo largo del libro de Lucas, Jesús enseña que vivir en el reino de Dios significa ver a Dios, y no al esfuerzo humano, como la fuente esencial de todo lo que necesitamos para la vida. Nuestra labor no es opcional, pero tampoco es absoluta.</a:t>
            </a:r>
          </a:p>
        </p:txBody>
      </p:sp>
    </p:spTree>
    <p:extLst>
      <p:ext uri="{BB962C8B-B14F-4D97-AF65-F5344CB8AC3E}">
        <p14:creationId xmlns:p14="http://schemas.microsoft.com/office/powerpoint/2010/main" val="350298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12D86-1A33-F723-FFC0-B6A50204A305}"/>
              </a:ext>
            </a:extLst>
          </p:cNvPr>
          <p:cNvSpPr>
            <a:spLocks noGrp="1"/>
          </p:cNvSpPr>
          <p:nvPr>
            <p:ph type="title"/>
          </p:nvPr>
        </p:nvSpPr>
        <p:spPr/>
        <p:txBody>
          <a:bodyPr/>
          <a:lstStyle/>
          <a:p>
            <a:r>
              <a:rPr lang="es-PE" dirty="0"/>
              <a:t>San juan</a:t>
            </a:r>
            <a:endParaRPr lang="es-MX" dirty="0"/>
          </a:p>
        </p:txBody>
      </p:sp>
      <p:sp>
        <p:nvSpPr>
          <p:cNvPr id="3" name="Marcador de contenido 2">
            <a:extLst>
              <a:ext uri="{FF2B5EF4-FFF2-40B4-BE49-F238E27FC236}">
                <a16:creationId xmlns:a16="http://schemas.microsoft.com/office/drawing/2014/main" id="{8A0397D1-F6ED-7E84-598C-27A453A36E75}"/>
              </a:ext>
            </a:extLst>
          </p:cNvPr>
          <p:cNvSpPr>
            <a:spLocks noGrp="1"/>
          </p:cNvSpPr>
          <p:nvPr>
            <p:ph idx="1"/>
          </p:nvPr>
        </p:nvSpPr>
        <p:spPr/>
        <p:txBody>
          <a:bodyPr/>
          <a:lstStyle/>
          <a:p>
            <a:r>
              <a:rPr lang="es-MX" dirty="0"/>
              <a:t>El evangelio de Juan ofrece la respuesta a la inquietud humana por conocer a Dios y propone a los lectores la contemplación de Jesucristo como único camino válido para llegar a este conocimiento. Nadie puede llegar al Padre si no es a través de Jesucristo</a:t>
            </a:r>
          </a:p>
        </p:txBody>
      </p:sp>
    </p:spTree>
    <p:extLst>
      <p:ext uri="{BB962C8B-B14F-4D97-AF65-F5344CB8AC3E}">
        <p14:creationId xmlns:p14="http://schemas.microsoft.com/office/powerpoint/2010/main" val="5610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09CA2-07AB-0C63-30E7-F7E0495E7111}"/>
              </a:ext>
            </a:extLst>
          </p:cNvPr>
          <p:cNvSpPr>
            <a:spLocks noGrp="1"/>
          </p:cNvSpPr>
          <p:nvPr>
            <p:ph type="title"/>
          </p:nvPr>
        </p:nvSpPr>
        <p:spPr/>
        <p:txBody>
          <a:bodyPr/>
          <a:lstStyle/>
          <a:p>
            <a:r>
              <a:rPr lang="es-PE" dirty="0"/>
              <a:t>1. génesis</a:t>
            </a:r>
            <a:endParaRPr lang="es-MX" dirty="0"/>
          </a:p>
        </p:txBody>
      </p:sp>
      <p:sp>
        <p:nvSpPr>
          <p:cNvPr id="3" name="Marcador de contenido 2">
            <a:extLst>
              <a:ext uri="{FF2B5EF4-FFF2-40B4-BE49-F238E27FC236}">
                <a16:creationId xmlns:a16="http://schemas.microsoft.com/office/drawing/2014/main" id="{78A376C0-8D72-1177-4184-763B9BAD4AB1}"/>
              </a:ext>
            </a:extLst>
          </p:cNvPr>
          <p:cNvSpPr>
            <a:spLocks noGrp="1"/>
          </p:cNvSpPr>
          <p:nvPr>
            <p:ph idx="1"/>
          </p:nvPr>
        </p:nvSpPr>
        <p:spPr/>
        <p:txBody>
          <a:bodyPr/>
          <a:lstStyle/>
          <a:p>
            <a:r>
              <a:rPr lang="es-PE" dirty="0"/>
              <a:t>Este es el primer libro del Antiguo Testamento también llamado como el libro de los orígenes, este libro nos revela la verdadera naturaleza de Dios y sus principios de su relación con la humanidad, el verdadero propósito de este libro no es informar, si no que intenta demostrar que los planes de Dios son perfectos, mejores y más fuertes que los del pecado</a:t>
            </a:r>
            <a:endParaRPr lang="es-MX" dirty="0"/>
          </a:p>
        </p:txBody>
      </p:sp>
      <p:pic>
        <p:nvPicPr>
          <p:cNvPr id="4" name="Imagen 3">
            <a:extLst>
              <a:ext uri="{FF2B5EF4-FFF2-40B4-BE49-F238E27FC236}">
                <a16:creationId xmlns:a16="http://schemas.microsoft.com/office/drawing/2014/main" id="{03AA6837-A4A1-7B68-4955-434C91C20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158" y="3429000"/>
            <a:ext cx="2919095" cy="236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03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D9C8A-FC1A-C402-C15E-730AB8E3453F}"/>
              </a:ext>
            </a:extLst>
          </p:cNvPr>
          <p:cNvSpPr>
            <a:spLocks noGrp="1"/>
          </p:cNvSpPr>
          <p:nvPr>
            <p:ph type="title"/>
          </p:nvPr>
        </p:nvSpPr>
        <p:spPr/>
        <p:txBody>
          <a:bodyPr/>
          <a:lstStyle/>
          <a:p>
            <a:r>
              <a:rPr lang="es-PE" dirty="0"/>
              <a:t>2. éxodo</a:t>
            </a:r>
            <a:endParaRPr lang="es-MX" dirty="0"/>
          </a:p>
        </p:txBody>
      </p:sp>
      <p:sp>
        <p:nvSpPr>
          <p:cNvPr id="3" name="Marcador de contenido 2">
            <a:extLst>
              <a:ext uri="{FF2B5EF4-FFF2-40B4-BE49-F238E27FC236}">
                <a16:creationId xmlns:a16="http://schemas.microsoft.com/office/drawing/2014/main" id="{7B5F35D9-8A23-C556-043E-5C48707ABB17}"/>
              </a:ext>
            </a:extLst>
          </p:cNvPr>
          <p:cNvSpPr>
            <a:spLocks noGrp="1"/>
          </p:cNvSpPr>
          <p:nvPr>
            <p:ph idx="1"/>
          </p:nvPr>
        </p:nvSpPr>
        <p:spPr/>
        <p:txBody>
          <a:bodyPr/>
          <a:lstStyle/>
          <a:p>
            <a:r>
              <a:rPr lang="es-MX" dirty="0"/>
              <a:t>Éxodo significa “salida” y tiene un doble sentido: el pueblo de Israel sale de Egipto y de la esclavitud a la que estaba sometido. Esta historia fue narrada de padres a hijos mediante tradiciones orales y celebraciones rituales antes de ser escrita. La investigación histórica actual nos ayuda a comprender los hechos relatados en el libro de Éxodo</a:t>
            </a:r>
          </a:p>
          <a:p>
            <a:pPr marL="0" indent="0">
              <a:buNone/>
            </a:pPr>
            <a:endParaRPr lang="es-MX" dirty="0"/>
          </a:p>
        </p:txBody>
      </p:sp>
      <p:pic>
        <p:nvPicPr>
          <p:cNvPr id="4" name="Imagen 3">
            <a:extLst>
              <a:ext uri="{FF2B5EF4-FFF2-40B4-BE49-F238E27FC236}">
                <a16:creationId xmlns:a16="http://schemas.microsoft.com/office/drawing/2014/main" id="{C46F1303-0D2A-6BAC-3A4A-DB063B043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685" y="3306358"/>
            <a:ext cx="4827905" cy="277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363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54E78-71E8-6869-3069-F50EE39D7FF7}"/>
              </a:ext>
            </a:extLst>
          </p:cNvPr>
          <p:cNvSpPr>
            <a:spLocks noGrp="1"/>
          </p:cNvSpPr>
          <p:nvPr>
            <p:ph type="title"/>
          </p:nvPr>
        </p:nvSpPr>
        <p:spPr/>
        <p:txBody>
          <a:bodyPr/>
          <a:lstStyle/>
          <a:p>
            <a:r>
              <a:rPr lang="es-PE" dirty="0"/>
              <a:t>3. LEVÍTICO</a:t>
            </a:r>
            <a:endParaRPr lang="es-MX" dirty="0"/>
          </a:p>
        </p:txBody>
      </p:sp>
      <p:sp>
        <p:nvSpPr>
          <p:cNvPr id="3" name="Marcador de contenido 2">
            <a:extLst>
              <a:ext uri="{FF2B5EF4-FFF2-40B4-BE49-F238E27FC236}">
                <a16:creationId xmlns:a16="http://schemas.microsoft.com/office/drawing/2014/main" id="{795631B9-9EA6-7D55-472F-27FBA6DFA769}"/>
              </a:ext>
            </a:extLst>
          </p:cNvPr>
          <p:cNvSpPr>
            <a:spLocks noGrp="1"/>
          </p:cNvSpPr>
          <p:nvPr>
            <p:ph idx="1"/>
          </p:nvPr>
        </p:nvSpPr>
        <p:spPr/>
        <p:txBody>
          <a:bodyPr/>
          <a:lstStyle/>
          <a:p>
            <a:r>
              <a:rPr lang="es-MX" dirty="0"/>
              <a:t>El Levítico recibe su nombre de la tribu de Leví, que ejercía las funciones sacerdotales en Israel. Contiene una colección de leyes conocidas como la “Torah” o “ley de los sacerdotes”. Fue escrito por la tradición sacerdotal y señala a Moisés como autor de las leyes, según la costumbre de asignar un escrito a un personaje importante para darle autoridad y validez</a:t>
            </a:r>
          </a:p>
          <a:p>
            <a:pPr marL="0" indent="0">
              <a:buNone/>
            </a:pPr>
            <a:endParaRPr lang="es-MX" dirty="0"/>
          </a:p>
        </p:txBody>
      </p:sp>
      <p:pic>
        <p:nvPicPr>
          <p:cNvPr id="4" name="Imagen 3">
            <a:extLst>
              <a:ext uri="{FF2B5EF4-FFF2-40B4-BE49-F238E27FC236}">
                <a16:creationId xmlns:a16="http://schemas.microsoft.com/office/drawing/2014/main" id="{3573AE73-0EED-6045-9117-5A7D0EA93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226" y="3722615"/>
            <a:ext cx="3657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002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6F0ED-2712-D437-2F96-B450161DA30A}"/>
              </a:ext>
            </a:extLst>
          </p:cNvPr>
          <p:cNvSpPr>
            <a:spLocks noGrp="1"/>
          </p:cNvSpPr>
          <p:nvPr>
            <p:ph type="title"/>
          </p:nvPr>
        </p:nvSpPr>
        <p:spPr/>
        <p:txBody>
          <a:bodyPr/>
          <a:lstStyle/>
          <a:p>
            <a:r>
              <a:rPr lang="es-PE" dirty="0"/>
              <a:t>4. números</a:t>
            </a:r>
            <a:endParaRPr lang="es-MX" dirty="0"/>
          </a:p>
        </p:txBody>
      </p:sp>
      <p:sp>
        <p:nvSpPr>
          <p:cNvPr id="3" name="Marcador de contenido 2">
            <a:extLst>
              <a:ext uri="{FF2B5EF4-FFF2-40B4-BE49-F238E27FC236}">
                <a16:creationId xmlns:a16="http://schemas.microsoft.com/office/drawing/2014/main" id="{3B343AFD-8281-3FC8-FF1D-33BD03C8EF94}"/>
              </a:ext>
            </a:extLst>
          </p:cNvPr>
          <p:cNvSpPr>
            <a:spLocks noGrp="1"/>
          </p:cNvSpPr>
          <p:nvPr>
            <p:ph idx="1"/>
          </p:nvPr>
        </p:nvSpPr>
        <p:spPr/>
        <p:txBody>
          <a:bodyPr/>
          <a:lstStyle/>
          <a:p>
            <a:r>
              <a:rPr lang="es-MX" dirty="0"/>
              <a:t>Este libro se llama Números porque empieza con un censo de las tribus en el Sinaí. Enfatiza el proceso continuo de pecado-castigo-conversión-gracia que vivía el pueblo de Dios.</a:t>
            </a:r>
          </a:p>
          <a:p>
            <a:endParaRPr lang="es-MX" dirty="0"/>
          </a:p>
        </p:txBody>
      </p:sp>
      <p:pic>
        <p:nvPicPr>
          <p:cNvPr id="10" name="Imagen 9" descr="Numeros - Biblia Reina Valera 1960">
            <a:extLst>
              <a:ext uri="{FF2B5EF4-FFF2-40B4-BE49-F238E27FC236}">
                <a16:creationId xmlns:a16="http://schemas.microsoft.com/office/drawing/2014/main" id="{EE1B1355-7ED1-5C62-A00B-E10256D48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7867" y="3281622"/>
            <a:ext cx="4301490" cy="2593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419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B27ED-AB96-599A-6B3E-6EEF36FE1F03}"/>
              </a:ext>
            </a:extLst>
          </p:cNvPr>
          <p:cNvSpPr>
            <a:spLocks noGrp="1"/>
          </p:cNvSpPr>
          <p:nvPr>
            <p:ph type="title"/>
          </p:nvPr>
        </p:nvSpPr>
        <p:spPr/>
        <p:txBody>
          <a:bodyPr/>
          <a:lstStyle/>
          <a:p>
            <a:r>
              <a:rPr lang="es-PE" dirty="0"/>
              <a:t>5. Deuteronomio </a:t>
            </a:r>
            <a:endParaRPr lang="es-MX" dirty="0"/>
          </a:p>
        </p:txBody>
      </p:sp>
      <p:sp>
        <p:nvSpPr>
          <p:cNvPr id="3" name="Marcador de contenido 2">
            <a:extLst>
              <a:ext uri="{FF2B5EF4-FFF2-40B4-BE49-F238E27FC236}">
                <a16:creationId xmlns:a16="http://schemas.microsoft.com/office/drawing/2014/main" id="{774DCE0C-FFBA-23E2-14EB-007DACA79659}"/>
              </a:ext>
            </a:extLst>
          </p:cNvPr>
          <p:cNvSpPr>
            <a:spLocks noGrp="1"/>
          </p:cNvSpPr>
          <p:nvPr>
            <p:ph idx="1"/>
          </p:nvPr>
        </p:nvSpPr>
        <p:spPr/>
        <p:txBody>
          <a:bodyPr/>
          <a:lstStyle/>
          <a:p>
            <a:pPr algn="l"/>
            <a:r>
              <a:rPr lang="es-MX" dirty="0"/>
              <a:t>Deuteronomio es el quinto libro de la Biblia y contiene la visión de una sociedad en armonía, en la cual, el conocimiento que las personas tienen de Dios los capacita para vivir juntos de la mejor manera posible. Esta visión no se lograría sin amar a Dios sobre todas las cosas y a su prójimo como a sí mismo.</a:t>
            </a:r>
          </a:p>
          <a:p>
            <a:endParaRPr lang="es-MX" dirty="0"/>
          </a:p>
        </p:txBody>
      </p:sp>
      <p:pic>
        <p:nvPicPr>
          <p:cNvPr id="3074" name="Picture 2" descr="Deuteronomio y el trabajo | Comentario Bíblico | Proyecto Teología del  Trabajo">
            <a:extLst>
              <a:ext uri="{FF2B5EF4-FFF2-40B4-BE49-F238E27FC236}">
                <a16:creationId xmlns:a16="http://schemas.microsoft.com/office/drawing/2014/main" id="{192A329A-C27F-473D-1824-CED1B4176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012" y="3315554"/>
            <a:ext cx="3048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92498-2B6D-A9A9-291D-7042CE71D6E0}"/>
              </a:ext>
            </a:extLst>
          </p:cNvPr>
          <p:cNvSpPr>
            <a:spLocks noGrp="1"/>
          </p:cNvSpPr>
          <p:nvPr>
            <p:ph type="title"/>
          </p:nvPr>
        </p:nvSpPr>
        <p:spPr>
          <a:xfrm>
            <a:off x="776490" y="2493433"/>
            <a:ext cx="11328823" cy="1507067"/>
          </a:xfrm>
        </p:spPr>
        <p:txBody>
          <a:bodyPr/>
          <a:lstStyle/>
          <a:p>
            <a:r>
              <a:rPr lang="es-PE" dirty="0"/>
              <a:t>LOS 4 PRIMEROS LIBROS DEL NUEVO TESTAMENTO</a:t>
            </a:r>
            <a:endParaRPr lang="es-MX" dirty="0"/>
          </a:p>
        </p:txBody>
      </p:sp>
      <p:sp>
        <p:nvSpPr>
          <p:cNvPr id="3" name="Marcador de contenido 2">
            <a:extLst>
              <a:ext uri="{FF2B5EF4-FFF2-40B4-BE49-F238E27FC236}">
                <a16:creationId xmlns:a16="http://schemas.microsoft.com/office/drawing/2014/main" id="{2712349F-A8FB-75E4-790D-DAE65D729029}"/>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370973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58D50-647C-2EB7-EEDA-3E13465E7250}"/>
              </a:ext>
            </a:extLst>
          </p:cNvPr>
          <p:cNvSpPr>
            <a:spLocks noGrp="1"/>
          </p:cNvSpPr>
          <p:nvPr>
            <p:ph type="title"/>
          </p:nvPr>
        </p:nvSpPr>
        <p:spPr/>
        <p:txBody>
          <a:bodyPr/>
          <a:lstStyle/>
          <a:p>
            <a:r>
              <a:rPr lang="es-PE" dirty="0"/>
              <a:t>San mateo</a:t>
            </a:r>
            <a:endParaRPr lang="es-MX" dirty="0"/>
          </a:p>
        </p:txBody>
      </p:sp>
      <p:sp>
        <p:nvSpPr>
          <p:cNvPr id="3" name="Marcador de contenido 2">
            <a:extLst>
              <a:ext uri="{FF2B5EF4-FFF2-40B4-BE49-F238E27FC236}">
                <a16:creationId xmlns:a16="http://schemas.microsoft.com/office/drawing/2014/main" id="{F33AC68D-2FA7-9BB5-4AAC-F23D34E01EC3}"/>
              </a:ext>
            </a:extLst>
          </p:cNvPr>
          <p:cNvSpPr>
            <a:spLocks noGrp="1"/>
          </p:cNvSpPr>
          <p:nvPr>
            <p:ph idx="1"/>
          </p:nvPr>
        </p:nvSpPr>
        <p:spPr/>
        <p:txBody>
          <a:bodyPr/>
          <a:lstStyle/>
          <a:p>
            <a:r>
              <a:rPr lang="es-MX" dirty="0"/>
              <a:t>Mateo presenta la genealogía y el nacimiento de Jesucristo. Los Magos buscan al Rey de los Judíos. Advertido en sueños, José lleva a María y al niño Jesús a Egipto, y más adelante a Nazaret. Juan el Bautista predica el Evangelio de arrepentimiento y bautiza a Jesucristo</a:t>
            </a:r>
            <a:r>
              <a:rPr lang="es-MX" b="0" i="0" dirty="0">
                <a:solidFill>
                  <a:srgbClr val="BDC1C6"/>
                </a:solidFill>
                <a:effectLst/>
                <a:latin typeface="arial" panose="020B0604020202020204" pitchFamily="34" charset="0"/>
              </a:rPr>
              <a:t>.</a:t>
            </a:r>
            <a:endParaRPr lang="es-MX" dirty="0"/>
          </a:p>
        </p:txBody>
      </p:sp>
    </p:spTree>
    <p:extLst>
      <p:ext uri="{BB962C8B-B14F-4D97-AF65-F5344CB8AC3E}">
        <p14:creationId xmlns:p14="http://schemas.microsoft.com/office/powerpoint/2010/main" val="116040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CFC5-09E0-07C9-1C4D-0DCDAA7A43AC}"/>
              </a:ext>
            </a:extLst>
          </p:cNvPr>
          <p:cNvSpPr>
            <a:spLocks noGrp="1"/>
          </p:cNvSpPr>
          <p:nvPr>
            <p:ph type="title"/>
          </p:nvPr>
        </p:nvSpPr>
        <p:spPr>
          <a:xfrm>
            <a:off x="684212" y="4478943"/>
            <a:ext cx="8534400" cy="1507067"/>
          </a:xfrm>
        </p:spPr>
        <p:txBody>
          <a:bodyPr/>
          <a:lstStyle/>
          <a:p>
            <a:r>
              <a:rPr lang="es-PE" dirty="0"/>
              <a:t>SAN MARCOS</a:t>
            </a:r>
            <a:endParaRPr lang="es-MX" dirty="0"/>
          </a:p>
        </p:txBody>
      </p:sp>
      <p:sp>
        <p:nvSpPr>
          <p:cNvPr id="3" name="Marcador de contenido 2">
            <a:extLst>
              <a:ext uri="{FF2B5EF4-FFF2-40B4-BE49-F238E27FC236}">
                <a16:creationId xmlns:a16="http://schemas.microsoft.com/office/drawing/2014/main" id="{129CE8A0-9240-9787-5266-63C984DA6A6A}"/>
              </a:ext>
            </a:extLst>
          </p:cNvPr>
          <p:cNvSpPr>
            <a:spLocks noGrp="1"/>
          </p:cNvSpPr>
          <p:nvPr>
            <p:ph idx="1"/>
          </p:nvPr>
        </p:nvSpPr>
        <p:spPr/>
        <p:txBody>
          <a:bodyPr/>
          <a:lstStyle/>
          <a:p>
            <a:r>
              <a:rPr lang="es-MX" dirty="0"/>
              <a:t>El Evangelio de Marcos nos ofrece una mirada alternativa y revolucionaria de la realidad. El evangelista nos invita a mirar la realidad desde la fe. Nos anima a encontrar a Dios en nuestra vida de cada día.</a:t>
            </a:r>
          </a:p>
        </p:txBody>
      </p:sp>
    </p:spTree>
    <p:extLst>
      <p:ext uri="{BB962C8B-B14F-4D97-AF65-F5344CB8AC3E}">
        <p14:creationId xmlns:p14="http://schemas.microsoft.com/office/powerpoint/2010/main" val="1983118479"/>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TotalTime>
  <Words>547</Words>
  <Application>Microsoft Office PowerPoint</Application>
  <PresentationFormat>Panorámica</PresentationFormat>
  <Paragraphs>24</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Century Gothic</vt:lpstr>
      <vt:lpstr>Wingdings 3</vt:lpstr>
      <vt:lpstr>Sector</vt:lpstr>
      <vt:lpstr>Las sagradas escrituras</vt:lpstr>
      <vt:lpstr>1. génesis</vt:lpstr>
      <vt:lpstr>2. éxodo</vt:lpstr>
      <vt:lpstr>3. LEVÍTICO</vt:lpstr>
      <vt:lpstr>4. números</vt:lpstr>
      <vt:lpstr>5. Deuteronomio </vt:lpstr>
      <vt:lpstr>LOS 4 PRIMEROS LIBROS DEL NUEVO TESTAMENTO</vt:lpstr>
      <vt:lpstr>San mateo</vt:lpstr>
      <vt:lpstr>SAN MARCOS</vt:lpstr>
      <vt:lpstr>San lucas</vt:lpstr>
      <vt:lpstr>San juan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sagradas escrituras</dc:title>
  <dc:creator>Jesús Castro}</dc:creator>
  <cp:lastModifiedBy>Jesús Castro}</cp:lastModifiedBy>
  <cp:revision>1</cp:revision>
  <dcterms:created xsi:type="dcterms:W3CDTF">2022-12-06T04:31:33Z</dcterms:created>
  <dcterms:modified xsi:type="dcterms:W3CDTF">2022-12-06T04:53:27Z</dcterms:modified>
</cp:coreProperties>
</file>