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7" d="100"/>
          <a:sy n="67" d="100"/>
        </p:scale>
        <p:origin x="6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2DD917-CE5B-4744-9B23-692368E61DD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139C43C6-8372-49F0-9AD7-85410424EC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AABCC1AA-C442-41DC-ADCE-E6A38F191FFE}"/>
              </a:ext>
            </a:extLst>
          </p:cNvPr>
          <p:cNvSpPr>
            <a:spLocks noGrp="1"/>
          </p:cNvSpPr>
          <p:nvPr>
            <p:ph type="dt" sz="half" idx="10"/>
          </p:nvPr>
        </p:nvSpPr>
        <p:spPr/>
        <p:txBody>
          <a:bodyPr/>
          <a:lstStyle/>
          <a:p>
            <a:fld id="{94343211-0168-4E04-B96A-F6E9DB5C23CE}" type="datetimeFigureOut">
              <a:rPr lang="es-PE" smtClean="0"/>
              <a:t>16/10/2023</a:t>
            </a:fld>
            <a:endParaRPr lang="es-PE"/>
          </a:p>
        </p:txBody>
      </p:sp>
      <p:sp>
        <p:nvSpPr>
          <p:cNvPr id="5" name="Marcador de pie de página 4">
            <a:extLst>
              <a:ext uri="{FF2B5EF4-FFF2-40B4-BE49-F238E27FC236}">
                <a16:creationId xmlns:a16="http://schemas.microsoft.com/office/drawing/2014/main" id="{427E426F-1066-4BA5-ADFB-7517F257BD4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9D06280-3B5D-4BD5-9BD2-FE1E9FF06C32}"/>
              </a:ext>
            </a:extLst>
          </p:cNvPr>
          <p:cNvSpPr>
            <a:spLocks noGrp="1"/>
          </p:cNvSpPr>
          <p:nvPr>
            <p:ph type="sldNum" sz="quarter" idx="12"/>
          </p:nvPr>
        </p:nvSpPr>
        <p:spPr/>
        <p:txBody>
          <a:bodyPr/>
          <a:lstStyle/>
          <a:p>
            <a:fld id="{84202EB6-D00F-42F5-87E2-9075680AF8FD}" type="slidenum">
              <a:rPr lang="es-PE" smtClean="0"/>
              <a:t>‹Nº›</a:t>
            </a:fld>
            <a:endParaRPr lang="es-PE"/>
          </a:p>
        </p:txBody>
      </p:sp>
    </p:spTree>
    <p:extLst>
      <p:ext uri="{BB962C8B-B14F-4D97-AF65-F5344CB8AC3E}">
        <p14:creationId xmlns:p14="http://schemas.microsoft.com/office/powerpoint/2010/main" val="296678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AF89B1-4AD5-4B47-A781-98A136FBC0F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86297C4D-6115-40FD-BABC-CAAAD4DB207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EAA21F5-8986-4466-A3BD-5E3F59C79140}"/>
              </a:ext>
            </a:extLst>
          </p:cNvPr>
          <p:cNvSpPr>
            <a:spLocks noGrp="1"/>
          </p:cNvSpPr>
          <p:nvPr>
            <p:ph type="dt" sz="half" idx="10"/>
          </p:nvPr>
        </p:nvSpPr>
        <p:spPr/>
        <p:txBody>
          <a:bodyPr/>
          <a:lstStyle/>
          <a:p>
            <a:fld id="{94343211-0168-4E04-B96A-F6E9DB5C23CE}" type="datetimeFigureOut">
              <a:rPr lang="es-PE" smtClean="0"/>
              <a:t>16/10/2023</a:t>
            </a:fld>
            <a:endParaRPr lang="es-PE"/>
          </a:p>
        </p:txBody>
      </p:sp>
      <p:sp>
        <p:nvSpPr>
          <p:cNvPr id="5" name="Marcador de pie de página 4">
            <a:extLst>
              <a:ext uri="{FF2B5EF4-FFF2-40B4-BE49-F238E27FC236}">
                <a16:creationId xmlns:a16="http://schemas.microsoft.com/office/drawing/2014/main" id="{314601A3-EF06-4198-AA2D-531740B1BA4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8580B41-4FBD-45D0-8052-CEDE5225F358}"/>
              </a:ext>
            </a:extLst>
          </p:cNvPr>
          <p:cNvSpPr>
            <a:spLocks noGrp="1"/>
          </p:cNvSpPr>
          <p:nvPr>
            <p:ph type="sldNum" sz="quarter" idx="12"/>
          </p:nvPr>
        </p:nvSpPr>
        <p:spPr/>
        <p:txBody>
          <a:bodyPr/>
          <a:lstStyle/>
          <a:p>
            <a:fld id="{84202EB6-D00F-42F5-87E2-9075680AF8FD}" type="slidenum">
              <a:rPr lang="es-PE" smtClean="0"/>
              <a:t>‹Nº›</a:t>
            </a:fld>
            <a:endParaRPr lang="es-PE"/>
          </a:p>
        </p:txBody>
      </p:sp>
    </p:spTree>
    <p:extLst>
      <p:ext uri="{BB962C8B-B14F-4D97-AF65-F5344CB8AC3E}">
        <p14:creationId xmlns:p14="http://schemas.microsoft.com/office/powerpoint/2010/main" val="1449541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BAF85D3-5968-47AE-89A4-0F918CA0004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4CAFAF47-5C9C-481E-B4E1-1A4F0281F1B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3B2D6FF-663C-487E-9B3E-045B1A2A0A34}"/>
              </a:ext>
            </a:extLst>
          </p:cNvPr>
          <p:cNvSpPr>
            <a:spLocks noGrp="1"/>
          </p:cNvSpPr>
          <p:nvPr>
            <p:ph type="dt" sz="half" idx="10"/>
          </p:nvPr>
        </p:nvSpPr>
        <p:spPr/>
        <p:txBody>
          <a:bodyPr/>
          <a:lstStyle/>
          <a:p>
            <a:fld id="{94343211-0168-4E04-B96A-F6E9DB5C23CE}" type="datetimeFigureOut">
              <a:rPr lang="es-PE" smtClean="0"/>
              <a:t>16/10/2023</a:t>
            </a:fld>
            <a:endParaRPr lang="es-PE"/>
          </a:p>
        </p:txBody>
      </p:sp>
      <p:sp>
        <p:nvSpPr>
          <p:cNvPr id="5" name="Marcador de pie de página 4">
            <a:extLst>
              <a:ext uri="{FF2B5EF4-FFF2-40B4-BE49-F238E27FC236}">
                <a16:creationId xmlns:a16="http://schemas.microsoft.com/office/drawing/2014/main" id="{13976AF8-8885-4A32-B55C-5B7B6ED9E87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22EF984-E0D1-4B00-AD56-286F3100DE2F}"/>
              </a:ext>
            </a:extLst>
          </p:cNvPr>
          <p:cNvSpPr>
            <a:spLocks noGrp="1"/>
          </p:cNvSpPr>
          <p:nvPr>
            <p:ph type="sldNum" sz="quarter" idx="12"/>
          </p:nvPr>
        </p:nvSpPr>
        <p:spPr/>
        <p:txBody>
          <a:bodyPr/>
          <a:lstStyle/>
          <a:p>
            <a:fld id="{84202EB6-D00F-42F5-87E2-9075680AF8FD}" type="slidenum">
              <a:rPr lang="es-PE" smtClean="0"/>
              <a:t>‹Nº›</a:t>
            </a:fld>
            <a:endParaRPr lang="es-PE"/>
          </a:p>
        </p:txBody>
      </p:sp>
    </p:spTree>
    <p:extLst>
      <p:ext uri="{BB962C8B-B14F-4D97-AF65-F5344CB8AC3E}">
        <p14:creationId xmlns:p14="http://schemas.microsoft.com/office/powerpoint/2010/main" val="26672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3A6960-A08D-495E-8EE1-7F41B556795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1E23680-E44E-4B5D-9746-A503CCD81FF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919DC7E-9F9F-4467-8553-8D2B8CECCFDD}"/>
              </a:ext>
            </a:extLst>
          </p:cNvPr>
          <p:cNvSpPr>
            <a:spLocks noGrp="1"/>
          </p:cNvSpPr>
          <p:nvPr>
            <p:ph type="dt" sz="half" idx="10"/>
          </p:nvPr>
        </p:nvSpPr>
        <p:spPr/>
        <p:txBody>
          <a:bodyPr/>
          <a:lstStyle/>
          <a:p>
            <a:fld id="{94343211-0168-4E04-B96A-F6E9DB5C23CE}" type="datetimeFigureOut">
              <a:rPr lang="es-PE" smtClean="0"/>
              <a:t>16/10/2023</a:t>
            </a:fld>
            <a:endParaRPr lang="es-PE"/>
          </a:p>
        </p:txBody>
      </p:sp>
      <p:sp>
        <p:nvSpPr>
          <p:cNvPr id="5" name="Marcador de pie de página 4">
            <a:extLst>
              <a:ext uri="{FF2B5EF4-FFF2-40B4-BE49-F238E27FC236}">
                <a16:creationId xmlns:a16="http://schemas.microsoft.com/office/drawing/2014/main" id="{E9E32CCE-45C0-4C98-B1C3-0C8685AE555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869AE94-DB05-4A9E-A31E-4CEA874B3CEA}"/>
              </a:ext>
            </a:extLst>
          </p:cNvPr>
          <p:cNvSpPr>
            <a:spLocks noGrp="1"/>
          </p:cNvSpPr>
          <p:nvPr>
            <p:ph type="sldNum" sz="quarter" idx="12"/>
          </p:nvPr>
        </p:nvSpPr>
        <p:spPr/>
        <p:txBody>
          <a:bodyPr/>
          <a:lstStyle/>
          <a:p>
            <a:fld id="{84202EB6-D00F-42F5-87E2-9075680AF8FD}" type="slidenum">
              <a:rPr lang="es-PE" smtClean="0"/>
              <a:t>‹Nº›</a:t>
            </a:fld>
            <a:endParaRPr lang="es-PE"/>
          </a:p>
        </p:txBody>
      </p:sp>
    </p:spTree>
    <p:extLst>
      <p:ext uri="{BB962C8B-B14F-4D97-AF65-F5344CB8AC3E}">
        <p14:creationId xmlns:p14="http://schemas.microsoft.com/office/powerpoint/2010/main" val="245374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0E39C7-7474-4172-B20E-E1033322654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A03DAE9-368B-4619-B4F4-E4311B2958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0032E61-5834-4470-8F89-78E11A7938F9}"/>
              </a:ext>
            </a:extLst>
          </p:cNvPr>
          <p:cNvSpPr>
            <a:spLocks noGrp="1"/>
          </p:cNvSpPr>
          <p:nvPr>
            <p:ph type="dt" sz="half" idx="10"/>
          </p:nvPr>
        </p:nvSpPr>
        <p:spPr/>
        <p:txBody>
          <a:bodyPr/>
          <a:lstStyle/>
          <a:p>
            <a:fld id="{94343211-0168-4E04-B96A-F6E9DB5C23CE}" type="datetimeFigureOut">
              <a:rPr lang="es-PE" smtClean="0"/>
              <a:t>16/10/2023</a:t>
            </a:fld>
            <a:endParaRPr lang="es-PE"/>
          </a:p>
        </p:txBody>
      </p:sp>
      <p:sp>
        <p:nvSpPr>
          <p:cNvPr id="5" name="Marcador de pie de página 4">
            <a:extLst>
              <a:ext uri="{FF2B5EF4-FFF2-40B4-BE49-F238E27FC236}">
                <a16:creationId xmlns:a16="http://schemas.microsoft.com/office/drawing/2014/main" id="{528FD273-2B3B-4CAA-90BE-AB8BA4D7180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56A6C12-8C99-4D2D-949A-B020B847A684}"/>
              </a:ext>
            </a:extLst>
          </p:cNvPr>
          <p:cNvSpPr>
            <a:spLocks noGrp="1"/>
          </p:cNvSpPr>
          <p:nvPr>
            <p:ph type="sldNum" sz="quarter" idx="12"/>
          </p:nvPr>
        </p:nvSpPr>
        <p:spPr/>
        <p:txBody>
          <a:bodyPr/>
          <a:lstStyle/>
          <a:p>
            <a:fld id="{84202EB6-D00F-42F5-87E2-9075680AF8FD}" type="slidenum">
              <a:rPr lang="es-PE" smtClean="0"/>
              <a:t>‹Nº›</a:t>
            </a:fld>
            <a:endParaRPr lang="es-PE"/>
          </a:p>
        </p:txBody>
      </p:sp>
    </p:spTree>
    <p:extLst>
      <p:ext uri="{BB962C8B-B14F-4D97-AF65-F5344CB8AC3E}">
        <p14:creationId xmlns:p14="http://schemas.microsoft.com/office/powerpoint/2010/main" val="391187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C776F-3522-4DD7-B3B8-6368358AA9F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3CCCCE1-639F-4B1F-BB58-1BAD4D87BE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60484762-562F-488F-B634-0DA562982E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96E4D2EE-B5EE-4B4E-844C-369E91B995A1}"/>
              </a:ext>
            </a:extLst>
          </p:cNvPr>
          <p:cNvSpPr>
            <a:spLocks noGrp="1"/>
          </p:cNvSpPr>
          <p:nvPr>
            <p:ph type="dt" sz="half" idx="10"/>
          </p:nvPr>
        </p:nvSpPr>
        <p:spPr/>
        <p:txBody>
          <a:bodyPr/>
          <a:lstStyle/>
          <a:p>
            <a:fld id="{94343211-0168-4E04-B96A-F6E9DB5C23CE}" type="datetimeFigureOut">
              <a:rPr lang="es-PE" smtClean="0"/>
              <a:t>16/10/2023</a:t>
            </a:fld>
            <a:endParaRPr lang="es-PE"/>
          </a:p>
        </p:txBody>
      </p:sp>
      <p:sp>
        <p:nvSpPr>
          <p:cNvPr id="6" name="Marcador de pie de página 5">
            <a:extLst>
              <a:ext uri="{FF2B5EF4-FFF2-40B4-BE49-F238E27FC236}">
                <a16:creationId xmlns:a16="http://schemas.microsoft.com/office/drawing/2014/main" id="{55A50886-A35C-4C96-ABF9-C56B497EE43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222D3AB-2548-4678-903B-F3460CD65785}"/>
              </a:ext>
            </a:extLst>
          </p:cNvPr>
          <p:cNvSpPr>
            <a:spLocks noGrp="1"/>
          </p:cNvSpPr>
          <p:nvPr>
            <p:ph type="sldNum" sz="quarter" idx="12"/>
          </p:nvPr>
        </p:nvSpPr>
        <p:spPr/>
        <p:txBody>
          <a:bodyPr/>
          <a:lstStyle/>
          <a:p>
            <a:fld id="{84202EB6-D00F-42F5-87E2-9075680AF8FD}" type="slidenum">
              <a:rPr lang="es-PE" smtClean="0"/>
              <a:t>‹Nº›</a:t>
            </a:fld>
            <a:endParaRPr lang="es-PE"/>
          </a:p>
        </p:txBody>
      </p:sp>
    </p:spTree>
    <p:extLst>
      <p:ext uri="{BB962C8B-B14F-4D97-AF65-F5344CB8AC3E}">
        <p14:creationId xmlns:p14="http://schemas.microsoft.com/office/powerpoint/2010/main" val="182823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719C84-459F-4B24-91AE-B31BBED419E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7449A02-E751-4C4F-AE8A-2565FACCB7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685929-3D1C-4E7C-8BCA-E6D0E77FA3B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78B13FE-A4F2-4EA5-BD81-1904519288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6FB038-6D33-4AF3-9DBD-14FCEF5503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CD64349B-A546-4CD0-857F-33D6CC2469F6}"/>
              </a:ext>
            </a:extLst>
          </p:cNvPr>
          <p:cNvSpPr>
            <a:spLocks noGrp="1"/>
          </p:cNvSpPr>
          <p:nvPr>
            <p:ph type="dt" sz="half" idx="10"/>
          </p:nvPr>
        </p:nvSpPr>
        <p:spPr/>
        <p:txBody>
          <a:bodyPr/>
          <a:lstStyle/>
          <a:p>
            <a:fld id="{94343211-0168-4E04-B96A-F6E9DB5C23CE}" type="datetimeFigureOut">
              <a:rPr lang="es-PE" smtClean="0"/>
              <a:t>16/10/2023</a:t>
            </a:fld>
            <a:endParaRPr lang="es-PE"/>
          </a:p>
        </p:txBody>
      </p:sp>
      <p:sp>
        <p:nvSpPr>
          <p:cNvPr id="8" name="Marcador de pie de página 7">
            <a:extLst>
              <a:ext uri="{FF2B5EF4-FFF2-40B4-BE49-F238E27FC236}">
                <a16:creationId xmlns:a16="http://schemas.microsoft.com/office/drawing/2014/main" id="{F3D3C487-C700-4728-A9A2-D9F5156F1F91}"/>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DF2C37EC-30B0-4B5B-BC1B-7B9F4EFEEF0E}"/>
              </a:ext>
            </a:extLst>
          </p:cNvPr>
          <p:cNvSpPr>
            <a:spLocks noGrp="1"/>
          </p:cNvSpPr>
          <p:nvPr>
            <p:ph type="sldNum" sz="quarter" idx="12"/>
          </p:nvPr>
        </p:nvSpPr>
        <p:spPr/>
        <p:txBody>
          <a:bodyPr/>
          <a:lstStyle/>
          <a:p>
            <a:fld id="{84202EB6-D00F-42F5-87E2-9075680AF8FD}" type="slidenum">
              <a:rPr lang="es-PE" smtClean="0"/>
              <a:t>‹Nº›</a:t>
            </a:fld>
            <a:endParaRPr lang="es-PE"/>
          </a:p>
        </p:txBody>
      </p:sp>
    </p:spTree>
    <p:extLst>
      <p:ext uri="{BB962C8B-B14F-4D97-AF65-F5344CB8AC3E}">
        <p14:creationId xmlns:p14="http://schemas.microsoft.com/office/powerpoint/2010/main" val="124457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926309-9CA8-4712-ACC0-37BD4FB08FA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24D3715C-5CA1-4451-B571-307D8D47B1EF}"/>
              </a:ext>
            </a:extLst>
          </p:cNvPr>
          <p:cNvSpPr>
            <a:spLocks noGrp="1"/>
          </p:cNvSpPr>
          <p:nvPr>
            <p:ph type="dt" sz="half" idx="10"/>
          </p:nvPr>
        </p:nvSpPr>
        <p:spPr/>
        <p:txBody>
          <a:bodyPr/>
          <a:lstStyle/>
          <a:p>
            <a:fld id="{94343211-0168-4E04-B96A-F6E9DB5C23CE}" type="datetimeFigureOut">
              <a:rPr lang="es-PE" smtClean="0"/>
              <a:t>16/10/2023</a:t>
            </a:fld>
            <a:endParaRPr lang="es-PE"/>
          </a:p>
        </p:txBody>
      </p:sp>
      <p:sp>
        <p:nvSpPr>
          <p:cNvPr id="4" name="Marcador de pie de página 3">
            <a:extLst>
              <a:ext uri="{FF2B5EF4-FFF2-40B4-BE49-F238E27FC236}">
                <a16:creationId xmlns:a16="http://schemas.microsoft.com/office/drawing/2014/main" id="{7DE3C6EF-4EED-450A-85EA-B40431B5F723}"/>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D584B820-3D02-46CF-B368-DDAC44DFD747}"/>
              </a:ext>
            </a:extLst>
          </p:cNvPr>
          <p:cNvSpPr>
            <a:spLocks noGrp="1"/>
          </p:cNvSpPr>
          <p:nvPr>
            <p:ph type="sldNum" sz="quarter" idx="12"/>
          </p:nvPr>
        </p:nvSpPr>
        <p:spPr/>
        <p:txBody>
          <a:bodyPr/>
          <a:lstStyle/>
          <a:p>
            <a:fld id="{84202EB6-D00F-42F5-87E2-9075680AF8FD}" type="slidenum">
              <a:rPr lang="es-PE" smtClean="0"/>
              <a:t>‹Nº›</a:t>
            </a:fld>
            <a:endParaRPr lang="es-PE"/>
          </a:p>
        </p:txBody>
      </p:sp>
    </p:spTree>
    <p:extLst>
      <p:ext uri="{BB962C8B-B14F-4D97-AF65-F5344CB8AC3E}">
        <p14:creationId xmlns:p14="http://schemas.microsoft.com/office/powerpoint/2010/main" val="2079561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79AB988-5A19-40A9-B69F-D0C40FA20EF5}"/>
              </a:ext>
            </a:extLst>
          </p:cNvPr>
          <p:cNvSpPr>
            <a:spLocks noGrp="1"/>
          </p:cNvSpPr>
          <p:nvPr>
            <p:ph type="dt" sz="half" idx="10"/>
          </p:nvPr>
        </p:nvSpPr>
        <p:spPr/>
        <p:txBody>
          <a:bodyPr/>
          <a:lstStyle/>
          <a:p>
            <a:fld id="{94343211-0168-4E04-B96A-F6E9DB5C23CE}" type="datetimeFigureOut">
              <a:rPr lang="es-PE" smtClean="0"/>
              <a:t>16/10/2023</a:t>
            </a:fld>
            <a:endParaRPr lang="es-PE"/>
          </a:p>
        </p:txBody>
      </p:sp>
      <p:sp>
        <p:nvSpPr>
          <p:cNvPr id="3" name="Marcador de pie de página 2">
            <a:extLst>
              <a:ext uri="{FF2B5EF4-FFF2-40B4-BE49-F238E27FC236}">
                <a16:creationId xmlns:a16="http://schemas.microsoft.com/office/drawing/2014/main" id="{AD9E1FD4-5468-45A5-8810-BCD90810CCBD}"/>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51E4B2B1-979C-433A-9056-DFAF2DD9B0F6}"/>
              </a:ext>
            </a:extLst>
          </p:cNvPr>
          <p:cNvSpPr>
            <a:spLocks noGrp="1"/>
          </p:cNvSpPr>
          <p:nvPr>
            <p:ph type="sldNum" sz="quarter" idx="12"/>
          </p:nvPr>
        </p:nvSpPr>
        <p:spPr/>
        <p:txBody>
          <a:bodyPr/>
          <a:lstStyle/>
          <a:p>
            <a:fld id="{84202EB6-D00F-42F5-87E2-9075680AF8FD}" type="slidenum">
              <a:rPr lang="es-PE" smtClean="0"/>
              <a:t>‹Nº›</a:t>
            </a:fld>
            <a:endParaRPr lang="es-PE"/>
          </a:p>
        </p:txBody>
      </p:sp>
    </p:spTree>
    <p:extLst>
      <p:ext uri="{BB962C8B-B14F-4D97-AF65-F5344CB8AC3E}">
        <p14:creationId xmlns:p14="http://schemas.microsoft.com/office/powerpoint/2010/main" val="5445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B743B-26CD-4CCF-BAAF-31F0052449E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EFB4969-5786-488E-9E23-11C2D12B1D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2D86096C-7A49-4F65-A5B6-B97E52CBB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B55028-88F0-4ECA-BCD8-FD447DE38491}"/>
              </a:ext>
            </a:extLst>
          </p:cNvPr>
          <p:cNvSpPr>
            <a:spLocks noGrp="1"/>
          </p:cNvSpPr>
          <p:nvPr>
            <p:ph type="dt" sz="half" idx="10"/>
          </p:nvPr>
        </p:nvSpPr>
        <p:spPr/>
        <p:txBody>
          <a:bodyPr/>
          <a:lstStyle/>
          <a:p>
            <a:fld id="{94343211-0168-4E04-B96A-F6E9DB5C23CE}" type="datetimeFigureOut">
              <a:rPr lang="es-PE" smtClean="0"/>
              <a:t>16/10/2023</a:t>
            </a:fld>
            <a:endParaRPr lang="es-PE"/>
          </a:p>
        </p:txBody>
      </p:sp>
      <p:sp>
        <p:nvSpPr>
          <p:cNvPr id="6" name="Marcador de pie de página 5">
            <a:extLst>
              <a:ext uri="{FF2B5EF4-FFF2-40B4-BE49-F238E27FC236}">
                <a16:creationId xmlns:a16="http://schemas.microsoft.com/office/drawing/2014/main" id="{4F24608F-85AD-4639-8560-864A2BA1CD5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38590B91-0A0D-44C2-929A-B1BE52CF37EF}"/>
              </a:ext>
            </a:extLst>
          </p:cNvPr>
          <p:cNvSpPr>
            <a:spLocks noGrp="1"/>
          </p:cNvSpPr>
          <p:nvPr>
            <p:ph type="sldNum" sz="quarter" idx="12"/>
          </p:nvPr>
        </p:nvSpPr>
        <p:spPr/>
        <p:txBody>
          <a:bodyPr/>
          <a:lstStyle/>
          <a:p>
            <a:fld id="{84202EB6-D00F-42F5-87E2-9075680AF8FD}" type="slidenum">
              <a:rPr lang="es-PE" smtClean="0"/>
              <a:t>‹Nº›</a:t>
            </a:fld>
            <a:endParaRPr lang="es-PE"/>
          </a:p>
        </p:txBody>
      </p:sp>
    </p:spTree>
    <p:extLst>
      <p:ext uri="{BB962C8B-B14F-4D97-AF65-F5344CB8AC3E}">
        <p14:creationId xmlns:p14="http://schemas.microsoft.com/office/powerpoint/2010/main" val="912823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ED2D7A-DBEB-4D7F-B906-A7C8589085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8BA7F350-C66E-4A73-8571-808B80A16E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5C997390-50FF-4579-8139-64471FF8AC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1EC604E-B806-4DFF-802A-C9D1A00918AF}"/>
              </a:ext>
            </a:extLst>
          </p:cNvPr>
          <p:cNvSpPr>
            <a:spLocks noGrp="1"/>
          </p:cNvSpPr>
          <p:nvPr>
            <p:ph type="dt" sz="half" idx="10"/>
          </p:nvPr>
        </p:nvSpPr>
        <p:spPr/>
        <p:txBody>
          <a:bodyPr/>
          <a:lstStyle/>
          <a:p>
            <a:fld id="{94343211-0168-4E04-B96A-F6E9DB5C23CE}" type="datetimeFigureOut">
              <a:rPr lang="es-PE" smtClean="0"/>
              <a:t>16/10/2023</a:t>
            </a:fld>
            <a:endParaRPr lang="es-PE"/>
          </a:p>
        </p:txBody>
      </p:sp>
      <p:sp>
        <p:nvSpPr>
          <p:cNvPr id="6" name="Marcador de pie de página 5">
            <a:extLst>
              <a:ext uri="{FF2B5EF4-FFF2-40B4-BE49-F238E27FC236}">
                <a16:creationId xmlns:a16="http://schemas.microsoft.com/office/drawing/2014/main" id="{21F3357E-F5D7-435F-BF7D-6F3FBFA0F69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993F0EB-4D0F-4294-AE34-6C9049F6C8BC}"/>
              </a:ext>
            </a:extLst>
          </p:cNvPr>
          <p:cNvSpPr>
            <a:spLocks noGrp="1"/>
          </p:cNvSpPr>
          <p:nvPr>
            <p:ph type="sldNum" sz="quarter" idx="12"/>
          </p:nvPr>
        </p:nvSpPr>
        <p:spPr/>
        <p:txBody>
          <a:bodyPr/>
          <a:lstStyle/>
          <a:p>
            <a:fld id="{84202EB6-D00F-42F5-87E2-9075680AF8FD}" type="slidenum">
              <a:rPr lang="es-PE" smtClean="0"/>
              <a:t>‹Nº›</a:t>
            </a:fld>
            <a:endParaRPr lang="es-PE"/>
          </a:p>
        </p:txBody>
      </p:sp>
    </p:spTree>
    <p:extLst>
      <p:ext uri="{BB962C8B-B14F-4D97-AF65-F5344CB8AC3E}">
        <p14:creationId xmlns:p14="http://schemas.microsoft.com/office/powerpoint/2010/main" val="238991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5CCDB06-8684-44D1-A253-59B28940CC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7E056AA-1ED5-486B-8905-76BC725F62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A005FB2-DF82-45E5-A94B-C5313E35CF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43211-0168-4E04-B96A-F6E9DB5C23CE}" type="datetimeFigureOut">
              <a:rPr lang="es-PE" smtClean="0"/>
              <a:t>16/10/2023</a:t>
            </a:fld>
            <a:endParaRPr lang="es-PE"/>
          </a:p>
        </p:txBody>
      </p:sp>
      <p:sp>
        <p:nvSpPr>
          <p:cNvPr id="5" name="Marcador de pie de página 4">
            <a:extLst>
              <a:ext uri="{FF2B5EF4-FFF2-40B4-BE49-F238E27FC236}">
                <a16:creationId xmlns:a16="http://schemas.microsoft.com/office/drawing/2014/main" id="{A76B686E-A24A-4589-B117-19EA11484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45BEE78B-1C60-4C3A-85DA-B1E664F60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02EB6-D00F-42F5-87E2-9075680AF8FD}" type="slidenum">
              <a:rPr lang="es-PE" smtClean="0"/>
              <a:t>‹Nº›</a:t>
            </a:fld>
            <a:endParaRPr lang="es-PE"/>
          </a:p>
        </p:txBody>
      </p:sp>
    </p:spTree>
    <p:extLst>
      <p:ext uri="{BB962C8B-B14F-4D97-AF65-F5344CB8AC3E}">
        <p14:creationId xmlns:p14="http://schemas.microsoft.com/office/powerpoint/2010/main" val="1176070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42FED7-68E2-4368-BF7A-54F551AB7529}"/>
              </a:ext>
            </a:extLst>
          </p:cNvPr>
          <p:cNvSpPr>
            <a:spLocks noGrp="1"/>
          </p:cNvSpPr>
          <p:nvPr>
            <p:ph type="ctrTitle"/>
          </p:nvPr>
        </p:nvSpPr>
        <p:spPr/>
        <p:txBody>
          <a:bodyPr/>
          <a:lstStyle/>
          <a:p>
            <a:endParaRPr lang="es-PE"/>
          </a:p>
        </p:txBody>
      </p:sp>
      <p:sp>
        <p:nvSpPr>
          <p:cNvPr id="3" name="Subtítulo 2">
            <a:extLst>
              <a:ext uri="{FF2B5EF4-FFF2-40B4-BE49-F238E27FC236}">
                <a16:creationId xmlns:a16="http://schemas.microsoft.com/office/drawing/2014/main" id="{67B0F7F8-A791-4732-96B7-C812B8A83EA4}"/>
              </a:ext>
            </a:extLst>
          </p:cNvPr>
          <p:cNvSpPr>
            <a:spLocks noGrp="1"/>
          </p:cNvSpPr>
          <p:nvPr>
            <p:ph type="subTitle" idx="1"/>
          </p:nvPr>
        </p:nvSpPr>
        <p:spPr/>
        <p:txBody>
          <a:bodyPr/>
          <a:lstStyle/>
          <a:p>
            <a:endParaRPr lang="es-PE"/>
          </a:p>
        </p:txBody>
      </p:sp>
      <p:pic>
        <p:nvPicPr>
          <p:cNvPr id="4" name="Imagen 3">
            <a:extLst>
              <a:ext uri="{FF2B5EF4-FFF2-40B4-BE49-F238E27FC236}">
                <a16:creationId xmlns:a16="http://schemas.microsoft.com/office/drawing/2014/main" id="{1AD5B753-7640-42D6-AAAD-199E37F2B2AA}"/>
              </a:ext>
            </a:extLst>
          </p:cNvPr>
          <p:cNvPicPr>
            <a:picLocks noChangeAspect="1"/>
          </p:cNvPicPr>
          <p:nvPr/>
        </p:nvPicPr>
        <p:blipFill>
          <a:blip r:embed="rId2"/>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852C3E36-48C7-4F0A-A13C-8F346345A521}"/>
              </a:ext>
            </a:extLst>
          </p:cNvPr>
          <p:cNvSpPr txBox="1"/>
          <p:nvPr/>
        </p:nvSpPr>
        <p:spPr>
          <a:xfrm>
            <a:off x="264160" y="361126"/>
            <a:ext cx="7584440" cy="584775"/>
          </a:xfrm>
          <a:prstGeom prst="rect">
            <a:avLst/>
          </a:prstGeom>
          <a:noFill/>
        </p:spPr>
        <p:txBody>
          <a:bodyPr wrap="square" rtlCol="0">
            <a:spAutoFit/>
          </a:bodyPr>
          <a:lstStyle/>
          <a:p>
            <a:r>
              <a:rPr lang="es-MX" sz="2800" dirty="0">
                <a:solidFill>
                  <a:schemeClr val="bg1"/>
                </a:solidFill>
                <a:latin typeface="Aharoni" panose="02010803020104030203" pitchFamily="2" charset="-79"/>
                <a:cs typeface="Aharoni" panose="02010803020104030203" pitchFamily="2" charset="-79"/>
              </a:rPr>
              <a:t>Date: </a:t>
            </a:r>
            <a:r>
              <a:rPr lang="es-MX" sz="2800" dirty="0" err="1">
                <a:solidFill>
                  <a:schemeClr val="bg1"/>
                </a:solidFill>
                <a:latin typeface="Aharoni" panose="02010803020104030203" pitchFamily="2" charset="-79"/>
                <a:cs typeface="Aharoni" panose="02010803020104030203" pitchFamily="2" charset="-79"/>
              </a:rPr>
              <a:t>Tuesday</a:t>
            </a:r>
            <a:r>
              <a:rPr lang="es-MX" sz="2800" dirty="0">
                <a:solidFill>
                  <a:schemeClr val="bg1"/>
                </a:solidFill>
                <a:latin typeface="Aharoni" panose="02010803020104030203" pitchFamily="2" charset="-79"/>
                <a:cs typeface="Aharoni" panose="02010803020104030203" pitchFamily="2" charset="-79"/>
              </a:rPr>
              <a:t> </a:t>
            </a:r>
            <a:r>
              <a:rPr lang="es-MX" sz="2800" dirty="0" err="1">
                <a:solidFill>
                  <a:schemeClr val="bg1"/>
                </a:solidFill>
                <a:latin typeface="Aharoni" panose="02010803020104030203" pitchFamily="2" charset="-79"/>
                <a:cs typeface="Aharoni" panose="02010803020104030203" pitchFamily="2" charset="-79"/>
              </a:rPr>
              <a:t>seventeen</a:t>
            </a:r>
            <a:r>
              <a:rPr lang="es-MX" sz="2800" dirty="0">
                <a:solidFill>
                  <a:schemeClr val="bg1"/>
                </a:solidFill>
                <a:latin typeface="Aharoni" panose="02010803020104030203" pitchFamily="2" charset="-79"/>
                <a:cs typeface="Aharoni" panose="02010803020104030203" pitchFamily="2" charset="-79"/>
              </a:rPr>
              <a:t>(17) </a:t>
            </a:r>
            <a:r>
              <a:rPr lang="es-MX" sz="2800" dirty="0" err="1">
                <a:solidFill>
                  <a:schemeClr val="bg1"/>
                </a:solidFill>
                <a:latin typeface="Aharoni" panose="02010803020104030203" pitchFamily="2" charset="-79"/>
                <a:cs typeface="Aharoni" panose="02010803020104030203" pitchFamily="2" charset="-79"/>
              </a:rPr>
              <a:t>of</a:t>
            </a:r>
            <a:r>
              <a:rPr lang="es-MX" sz="2800" dirty="0">
                <a:solidFill>
                  <a:schemeClr val="bg1"/>
                </a:solidFill>
                <a:latin typeface="Aharoni" panose="02010803020104030203" pitchFamily="2" charset="-79"/>
                <a:cs typeface="Aharoni" panose="02010803020104030203" pitchFamily="2" charset="-79"/>
              </a:rPr>
              <a:t> </a:t>
            </a:r>
            <a:r>
              <a:rPr lang="es-MX" sz="2800" dirty="0" err="1">
                <a:solidFill>
                  <a:schemeClr val="bg1"/>
                </a:solidFill>
                <a:latin typeface="Aharoni" panose="02010803020104030203" pitchFamily="2" charset="-79"/>
                <a:cs typeface="Aharoni" panose="02010803020104030203" pitchFamily="2" charset="-79"/>
              </a:rPr>
              <a:t>October</a:t>
            </a:r>
            <a:r>
              <a:rPr lang="es-MX" sz="2800" dirty="0">
                <a:solidFill>
                  <a:schemeClr val="bg1"/>
                </a:solidFill>
                <a:latin typeface="Aharoni" panose="02010803020104030203" pitchFamily="2" charset="-79"/>
                <a:cs typeface="Aharoni" panose="02010803020104030203" pitchFamily="2" charset="-79"/>
              </a:rPr>
              <a:t> </a:t>
            </a:r>
            <a:r>
              <a:rPr lang="es-MX" sz="3200" dirty="0">
                <a:solidFill>
                  <a:schemeClr val="bg1"/>
                </a:solidFill>
                <a:latin typeface="Aharoni" panose="02010803020104030203" pitchFamily="2" charset="-79"/>
                <a:cs typeface="Aharoni" panose="02010803020104030203" pitchFamily="2" charset="-79"/>
              </a:rPr>
              <a:t>2023</a:t>
            </a:r>
            <a:endParaRPr lang="es-PE" sz="2800" dirty="0">
              <a:solidFill>
                <a:schemeClr val="bg1"/>
              </a:solidFill>
              <a:latin typeface="Aharoni" panose="02010803020104030203" pitchFamily="2" charset="-79"/>
              <a:cs typeface="Aharoni" panose="02010803020104030203" pitchFamily="2" charset="-79"/>
            </a:endParaRPr>
          </a:p>
        </p:txBody>
      </p:sp>
      <p:sp>
        <p:nvSpPr>
          <p:cNvPr id="7" name="CuadroTexto 6">
            <a:extLst>
              <a:ext uri="{FF2B5EF4-FFF2-40B4-BE49-F238E27FC236}">
                <a16:creationId xmlns:a16="http://schemas.microsoft.com/office/drawing/2014/main" id="{4B2DBA56-99C0-42EB-9C44-2BD37F5F41C5}"/>
              </a:ext>
            </a:extLst>
          </p:cNvPr>
          <p:cNvSpPr txBox="1"/>
          <p:nvPr/>
        </p:nvSpPr>
        <p:spPr>
          <a:xfrm>
            <a:off x="264160" y="1042522"/>
            <a:ext cx="5859296" cy="523220"/>
          </a:xfrm>
          <a:prstGeom prst="rect">
            <a:avLst/>
          </a:prstGeom>
          <a:noFill/>
        </p:spPr>
        <p:txBody>
          <a:bodyPr wrap="none" rtlCol="0">
            <a:spAutoFit/>
          </a:bodyPr>
          <a:lstStyle/>
          <a:p>
            <a:r>
              <a:rPr lang="es-MX" sz="2800" dirty="0" err="1">
                <a:solidFill>
                  <a:schemeClr val="bg1"/>
                </a:solidFill>
                <a:latin typeface="Aharoni" panose="02010803020104030203" pitchFamily="2" charset="-79"/>
                <a:cs typeface="Aharoni" panose="02010803020104030203" pitchFamily="2" charset="-79"/>
              </a:rPr>
              <a:t>Student</a:t>
            </a:r>
            <a:r>
              <a:rPr lang="es-MX" sz="2800" dirty="0">
                <a:solidFill>
                  <a:schemeClr val="bg1"/>
                </a:solidFill>
                <a:latin typeface="Aharoni" panose="02010803020104030203" pitchFamily="2" charset="-79"/>
                <a:cs typeface="Aharoni" panose="02010803020104030203" pitchFamily="2" charset="-79"/>
              </a:rPr>
              <a:t>: Jorge Cornejo Carrizales</a:t>
            </a:r>
            <a:endParaRPr lang="es-PE" sz="2800" dirty="0">
              <a:solidFill>
                <a:schemeClr val="bg1"/>
              </a:solidFill>
              <a:latin typeface="Aharoni" panose="02010803020104030203" pitchFamily="2" charset="-79"/>
              <a:cs typeface="Aharoni" panose="02010803020104030203" pitchFamily="2" charset="-79"/>
            </a:endParaRPr>
          </a:p>
        </p:txBody>
      </p:sp>
      <p:pic>
        <p:nvPicPr>
          <p:cNvPr id="9" name="Imagen 8">
            <a:extLst>
              <a:ext uri="{FF2B5EF4-FFF2-40B4-BE49-F238E27FC236}">
                <a16:creationId xmlns:a16="http://schemas.microsoft.com/office/drawing/2014/main" id="{6B1155AE-4572-4F8D-B9E1-1E2EAB430078}"/>
              </a:ext>
            </a:extLst>
          </p:cNvPr>
          <p:cNvPicPr>
            <a:picLocks noChangeAspect="1"/>
          </p:cNvPicPr>
          <p:nvPr/>
        </p:nvPicPr>
        <p:blipFill>
          <a:blip r:embed="rId3"/>
          <a:stretch>
            <a:fillRect/>
          </a:stretch>
        </p:blipFill>
        <p:spPr>
          <a:xfrm>
            <a:off x="10668000" y="361126"/>
            <a:ext cx="1095375" cy="1714500"/>
          </a:xfrm>
          <a:prstGeom prst="rect">
            <a:avLst/>
          </a:prstGeom>
        </p:spPr>
      </p:pic>
      <p:sp>
        <p:nvSpPr>
          <p:cNvPr id="10" name="CuadroTexto 9">
            <a:extLst>
              <a:ext uri="{FF2B5EF4-FFF2-40B4-BE49-F238E27FC236}">
                <a16:creationId xmlns:a16="http://schemas.microsoft.com/office/drawing/2014/main" id="{FD8DEB2E-125B-46CA-8C1A-A006124C61F5}"/>
              </a:ext>
            </a:extLst>
          </p:cNvPr>
          <p:cNvSpPr txBox="1"/>
          <p:nvPr/>
        </p:nvSpPr>
        <p:spPr>
          <a:xfrm>
            <a:off x="264160" y="1529655"/>
            <a:ext cx="3020379" cy="1077218"/>
          </a:xfrm>
          <a:prstGeom prst="rect">
            <a:avLst/>
          </a:prstGeom>
          <a:noFill/>
        </p:spPr>
        <p:txBody>
          <a:bodyPr wrap="none" rtlCol="0">
            <a:spAutoFit/>
          </a:bodyPr>
          <a:lstStyle/>
          <a:p>
            <a:r>
              <a:rPr lang="es-MX" sz="2800" dirty="0">
                <a:solidFill>
                  <a:schemeClr val="bg1"/>
                </a:solidFill>
                <a:latin typeface="Aharoni" panose="02010803020104030203" pitchFamily="2" charset="-79"/>
                <a:cs typeface="Aharoni" panose="02010803020104030203" pitchFamily="2" charset="-79"/>
              </a:rPr>
              <a:t>Grade: </a:t>
            </a:r>
            <a:r>
              <a:rPr lang="es-MX" sz="3600" dirty="0">
                <a:solidFill>
                  <a:schemeClr val="bg1"/>
                </a:solidFill>
                <a:latin typeface="Aharoni" panose="02010803020104030203" pitchFamily="2" charset="-79"/>
                <a:cs typeface="Aharoni" panose="02010803020104030203" pitchFamily="2" charset="-79"/>
              </a:rPr>
              <a:t>2</a:t>
            </a:r>
            <a:r>
              <a:rPr lang="es-MX" sz="2800" dirty="0">
                <a:solidFill>
                  <a:schemeClr val="bg1"/>
                </a:solidFill>
                <a:latin typeface="Aharoni" panose="02010803020104030203" pitchFamily="2" charset="-79"/>
                <a:cs typeface="Aharoni" panose="02010803020104030203" pitchFamily="2" charset="-79"/>
              </a:rPr>
              <a:t>sec. “A”</a:t>
            </a:r>
          </a:p>
          <a:p>
            <a:endParaRPr lang="es-PE"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04917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7CEB31-9F8F-462D-9616-D66AAF243B79}"/>
              </a:ext>
            </a:extLst>
          </p:cNvPr>
          <p:cNvSpPr>
            <a:spLocks noGrp="1"/>
          </p:cNvSpPr>
          <p:nvPr>
            <p:ph idx="1"/>
          </p:nvPr>
        </p:nvSpPr>
        <p:spPr>
          <a:xfrm>
            <a:off x="676275" y="873125"/>
            <a:ext cx="10515600" cy="4351338"/>
          </a:xfrm>
        </p:spPr>
        <p:txBody>
          <a:bodyPr/>
          <a:lstStyle/>
          <a:p>
            <a:pPr marL="0" indent="0">
              <a:buNone/>
            </a:pPr>
            <a:r>
              <a:rPr lang="en-US" dirty="0"/>
              <a:t>Good morning teachers and classmates, today I am going to talk to you about the awarding of Mother Teresa of Calcutta. First I would like to explain Mother Teresa of </a:t>
            </a:r>
            <a:r>
              <a:rPr lang="en-US" dirty="0" err="1"/>
              <a:t>Clacuta</a:t>
            </a:r>
            <a:r>
              <a:rPr lang="en-US" dirty="0"/>
              <a:t> was born on August 26, 1910. Next I want to mention At an early age she decided that she was destined for religious life and changed her name to “Teresa”, in reference to the Patron Saint. of the missionaries. In 1950 she founded the congregation of the Missionaries of Charity, and she dedicated herself, for more than 45 years, to caring for the poor, sick, orphans and dying. Finally I will conclude by saying In her Nobel Prize speech, Mother Teresa thanked God “for the gift of peace.”</a:t>
            </a:r>
            <a:endParaRPr lang="es-PE" dirty="0"/>
          </a:p>
        </p:txBody>
      </p:sp>
    </p:spTree>
    <p:extLst>
      <p:ext uri="{BB962C8B-B14F-4D97-AF65-F5344CB8AC3E}">
        <p14:creationId xmlns:p14="http://schemas.microsoft.com/office/powerpoint/2010/main" val="5112215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158</Words>
  <Application>Microsoft Office PowerPoint</Application>
  <PresentationFormat>Panorámica</PresentationFormat>
  <Paragraphs>4</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Aharoni</vt:lpstr>
      <vt:lpstr>Arial</vt:lpstr>
      <vt:lpstr>Calibri</vt:lpstr>
      <vt:lpstr>Calibri Light</vt:lpstr>
      <vt:lpstr>Tema de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LENOVO</cp:lastModifiedBy>
  <cp:revision>6</cp:revision>
  <dcterms:created xsi:type="dcterms:W3CDTF">2023-10-16T23:46:48Z</dcterms:created>
  <dcterms:modified xsi:type="dcterms:W3CDTF">2023-10-17T02:33:17Z</dcterms:modified>
</cp:coreProperties>
</file>