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6"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82BCD66D-8383-4870-95D3-1A0AF6A12430}" type="datetimeFigureOut">
              <a:rPr lang="es-PE" smtClean="0"/>
              <a:t>11/07/2021</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AA2A345F-4CE5-4865-85E5-CE2556EC056F}" type="slidenum">
              <a:rPr lang="es-PE" smtClean="0"/>
              <a:t>‹Nº›</a:t>
            </a:fld>
            <a:endParaRPr lang="es-PE"/>
          </a:p>
        </p:txBody>
      </p:sp>
    </p:spTree>
    <p:extLst>
      <p:ext uri="{BB962C8B-B14F-4D97-AF65-F5344CB8AC3E}">
        <p14:creationId xmlns:p14="http://schemas.microsoft.com/office/powerpoint/2010/main" val="11974471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s-ES"/>
              <a:t>Haga clic para modificar el estilo de título del patrón</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s-ES"/>
              <a:t>Haga clic en el icono para agregar una imagen</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82BCD66D-8383-4870-95D3-1A0AF6A12430}" type="datetimeFigureOut">
              <a:rPr lang="es-PE" smtClean="0"/>
              <a:t>11/07/2021</a:t>
            </a:fld>
            <a:endParaRPr lang="es-PE"/>
          </a:p>
        </p:txBody>
      </p:sp>
      <p:sp>
        <p:nvSpPr>
          <p:cNvPr id="6" name="Footer Placeholder 5"/>
          <p:cNvSpPr>
            <a:spLocks noGrp="1"/>
          </p:cNvSpPr>
          <p:nvPr>
            <p:ph type="ftr" sz="quarter" idx="11"/>
          </p:nvPr>
        </p:nvSpPr>
        <p:spPr/>
        <p:txBody>
          <a:bodyPr/>
          <a:lstStyle/>
          <a:p>
            <a:endParaRPr lang="es-PE"/>
          </a:p>
        </p:txBody>
      </p:sp>
      <p:sp>
        <p:nvSpPr>
          <p:cNvPr id="7" name="Slide Number Placeholder 6"/>
          <p:cNvSpPr>
            <a:spLocks noGrp="1"/>
          </p:cNvSpPr>
          <p:nvPr>
            <p:ph type="sldNum" sz="quarter" idx="12"/>
          </p:nvPr>
        </p:nvSpPr>
        <p:spPr/>
        <p:txBody>
          <a:bodyPr/>
          <a:lstStyle/>
          <a:p>
            <a:fld id="{AA2A345F-4CE5-4865-85E5-CE2556EC056F}" type="slidenum">
              <a:rPr lang="es-PE" smtClean="0"/>
              <a:t>‹Nº›</a:t>
            </a:fld>
            <a:endParaRPr lang="es-PE"/>
          </a:p>
        </p:txBody>
      </p:sp>
    </p:spTree>
    <p:extLst>
      <p:ext uri="{BB962C8B-B14F-4D97-AF65-F5344CB8AC3E}">
        <p14:creationId xmlns:p14="http://schemas.microsoft.com/office/powerpoint/2010/main" val="20007850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82BCD66D-8383-4870-95D3-1A0AF6A12430}" type="datetimeFigureOut">
              <a:rPr lang="es-PE" smtClean="0"/>
              <a:t>11/07/2021</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AA2A345F-4CE5-4865-85E5-CE2556EC056F}" type="slidenum">
              <a:rPr lang="es-PE" smtClean="0"/>
              <a:t>‹Nº›</a:t>
            </a:fld>
            <a:endParaRPr lang="es-PE"/>
          </a:p>
        </p:txBody>
      </p:sp>
    </p:spTree>
    <p:extLst>
      <p:ext uri="{BB962C8B-B14F-4D97-AF65-F5344CB8AC3E}">
        <p14:creationId xmlns:p14="http://schemas.microsoft.com/office/powerpoint/2010/main" val="24217037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s-ES"/>
              <a:t>Haga clic para modificar el estilo de título del patrón</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s-ES"/>
              <a:t>Haga clic para modificar los estilos de texto del patrón</a:t>
            </a:r>
          </a:p>
        </p:txBody>
      </p:sp>
      <p:sp>
        <p:nvSpPr>
          <p:cNvPr id="2" name="Date Placeholder 1"/>
          <p:cNvSpPr>
            <a:spLocks noGrp="1"/>
          </p:cNvSpPr>
          <p:nvPr>
            <p:ph type="dt" sz="half" idx="10"/>
          </p:nvPr>
        </p:nvSpPr>
        <p:spPr/>
        <p:txBody>
          <a:bodyPr/>
          <a:lstStyle/>
          <a:p>
            <a:fld id="{82BCD66D-8383-4870-95D3-1A0AF6A12430}" type="datetimeFigureOut">
              <a:rPr lang="es-PE" smtClean="0"/>
              <a:t>11/07/2021</a:t>
            </a:fld>
            <a:endParaRPr lang="es-PE"/>
          </a:p>
        </p:txBody>
      </p:sp>
      <p:sp>
        <p:nvSpPr>
          <p:cNvPr id="3" name="Footer Placeholder 2"/>
          <p:cNvSpPr>
            <a:spLocks noGrp="1"/>
          </p:cNvSpPr>
          <p:nvPr>
            <p:ph type="ftr" sz="quarter" idx="11"/>
          </p:nvPr>
        </p:nvSpPr>
        <p:spPr/>
        <p:txBody>
          <a:bodyPr/>
          <a:lstStyle/>
          <a:p>
            <a:endParaRPr lang="es-PE"/>
          </a:p>
        </p:txBody>
      </p:sp>
      <p:sp>
        <p:nvSpPr>
          <p:cNvPr id="4" name="Slide Number Placeholder 3"/>
          <p:cNvSpPr>
            <a:spLocks noGrp="1"/>
          </p:cNvSpPr>
          <p:nvPr>
            <p:ph type="sldNum" sz="quarter" idx="12"/>
          </p:nvPr>
        </p:nvSpPr>
        <p:spPr/>
        <p:txBody>
          <a:bodyPr/>
          <a:lstStyle/>
          <a:p>
            <a:fld id="{AA2A345F-4CE5-4865-85E5-CE2556EC056F}" type="slidenum">
              <a:rPr lang="es-PE" smtClean="0"/>
              <a:t>‹Nº›</a:t>
            </a:fld>
            <a:endParaRPr lang="es-PE"/>
          </a:p>
        </p:txBody>
      </p:sp>
    </p:spTree>
    <p:extLst>
      <p:ext uri="{BB962C8B-B14F-4D97-AF65-F5344CB8AC3E}">
        <p14:creationId xmlns:p14="http://schemas.microsoft.com/office/powerpoint/2010/main" val="7239138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2BCD66D-8383-4870-95D3-1A0AF6A12430}" type="datetimeFigureOut">
              <a:rPr lang="es-PE" smtClean="0"/>
              <a:t>11/07/2021</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AA2A345F-4CE5-4865-85E5-CE2556EC056F}" type="slidenum">
              <a:rPr lang="es-PE" smtClean="0"/>
              <a:t>‹Nº›</a:t>
            </a:fld>
            <a:endParaRPr lang="es-PE"/>
          </a:p>
        </p:txBody>
      </p:sp>
    </p:spTree>
    <p:extLst>
      <p:ext uri="{BB962C8B-B14F-4D97-AF65-F5344CB8AC3E}">
        <p14:creationId xmlns:p14="http://schemas.microsoft.com/office/powerpoint/2010/main" val="26882555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2BCD66D-8383-4870-95D3-1A0AF6A12430}" type="datetimeFigureOut">
              <a:rPr lang="es-PE" smtClean="0"/>
              <a:t>11/07/2021</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AA2A345F-4CE5-4865-85E5-CE2556EC056F}" type="slidenum">
              <a:rPr lang="es-PE" smtClean="0"/>
              <a:t>‹Nº›</a:t>
            </a:fld>
            <a:endParaRPr lang="es-PE"/>
          </a:p>
        </p:txBody>
      </p:sp>
    </p:spTree>
    <p:extLst>
      <p:ext uri="{BB962C8B-B14F-4D97-AF65-F5344CB8AC3E}">
        <p14:creationId xmlns:p14="http://schemas.microsoft.com/office/powerpoint/2010/main" val="9529915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2BCD66D-8383-4870-95D3-1A0AF6A12430}" type="datetimeFigureOut">
              <a:rPr lang="es-PE" smtClean="0"/>
              <a:t>11/07/2021</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AA2A345F-4CE5-4865-85E5-CE2556EC056F}" type="slidenum">
              <a:rPr lang="es-PE" smtClean="0"/>
              <a:t>‹Nº›</a:t>
            </a:fld>
            <a:endParaRPr lang="es-PE"/>
          </a:p>
        </p:txBody>
      </p:sp>
    </p:spTree>
    <p:extLst>
      <p:ext uri="{BB962C8B-B14F-4D97-AF65-F5344CB8AC3E}">
        <p14:creationId xmlns:p14="http://schemas.microsoft.com/office/powerpoint/2010/main" val="24480811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82BCD66D-8383-4870-95D3-1A0AF6A12430}" type="datetimeFigureOut">
              <a:rPr lang="es-PE" smtClean="0"/>
              <a:t>11/07/2021</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AA2A345F-4CE5-4865-85E5-CE2556EC056F}" type="slidenum">
              <a:rPr lang="es-PE" smtClean="0"/>
              <a:t>‹Nº›</a:t>
            </a:fld>
            <a:endParaRPr lang="es-PE"/>
          </a:p>
        </p:txBody>
      </p:sp>
    </p:spTree>
    <p:extLst>
      <p:ext uri="{BB962C8B-B14F-4D97-AF65-F5344CB8AC3E}">
        <p14:creationId xmlns:p14="http://schemas.microsoft.com/office/powerpoint/2010/main" val="11003397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82BCD66D-8383-4870-95D3-1A0AF6A12430}" type="datetimeFigureOut">
              <a:rPr lang="es-PE" smtClean="0"/>
              <a:t>11/07/2021</a:t>
            </a:fld>
            <a:endParaRPr lang="es-PE"/>
          </a:p>
        </p:txBody>
      </p:sp>
      <p:sp>
        <p:nvSpPr>
          <p:cNvPr id="6" name="Footer Placeholder 5"/>
          <p:cNvSpPr>
            <a:spLocks noGrp="1"/>
          </p:cNvSpPr>
          <p:nvPr>
            <p:ph type="ftr" sz="quarter" idx="11"/>
          </p:nvPr>
        </p:nvSpPr>
        <p:spPr/>
        <p:txBody>
          <a:bodyPr/>
          <a:lstStyle/>
          <a:p>
            <a:endParaRPr lang="es-PE"/>
          </a:p>
        </p:txBody>
      </p:sp>
      <p:sp>
        <p:nvSpPr>
          <p:cNvPr id="7" name="Slide Number Placeholder 6"/>
          <p:cNvSpPr>
            <a:spLocks noGrp="1"/>
          </p:cNvSpPr>
          <p:nvPr>
            <p:ph type="sldNum" sz="quarter" idx="12"/>
          </p:nvPr>
        </p:nvSpPr>
        <p:spPr/>
        <p:txBody>
          <a:bodyPr/>
          <a:lstStyle/>
          <a:p>
            <a:fld id="{AA2A345F-4CE5-4865-85E5-CE2556EC056F}" type="slidenum">
              <a:rPr lang="es-PE" smtClean="0"/>
              <a:t>‹Nº›</a:t>
            </a:fld>
            <a:endParaRPr lang="es-PE"/>
          </a:p>
        </p:txBody>
      </p:sp>
    </p:spTree>
    <p:extLst>
      <p:ext uri="{BB962C8B-B14F-4D97-AF65-F5344CB8AC3E}">
        <p14:creationId xmlns:p14="http://schemas.microsoft.com/office/powerpoint/2010/main" val="3256959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82BCD66D-8383-4870-95D3-1A0AF6A12430}" type="datetimeFigureOut">
              <a:rPr lang="es-PE" smtClean="0"/>
              <a:t>11/07/2021</a:t>
            </a:fld>
            <a:endParaRPr lang="es-PE"/>
          </a:p>
        </p:txBody>
      </p:sp>
      <p:sp>
        <p:nvSpPr>
          <p:cNvPr id="8" name="Footer Placeholder 7"/>
          <p:cNvSpPr>
            <a:spLocks noGrp="1"/>
          </p:cNvSpPr>
          <p:nvPr>
            <p:ph type="ftr" sz="quarter" idx="11"/>
          </p:nvPr>
        </p:nvSpPr>
        <p:spPr/>
        <p:txBody>
          <a:bodyPr/>
          <a:lstStyle/>
          <a:p>
            <a:endParaRPr lang="es-PE"/>
          </a:p>
        </p:txBody>
      </p:sp>
      <p:sp>
        <p:nvSpPr>
          <p:cNvPr id="9" name="Slide Number Placeholder 8"/>
          <p:cNvSpPr>
            <a:spLocks noGrp="1"/>
          </p:cNvSpPr>
          <p:nvPr>
            <p:ph type="sldNum" sz="quarter" idx="12"/>
          </p:nvPr>
        </p:nvSpPr>
        <p:spPr/>
        <p:txBody>
          <a:bodyPr/>
          <a:lstStyle/>
          <a:p>
            <a:fld id="{AA2A345F-4CE5-4865-85E5-CE2556EC056F}" type="slidenum">
              <a:rPr lang="es-PE" smtClean="0"/>
              <a:t>‹Nº›</a:t>
            </a:fld>
            <a:endParaRPr lang="es-PE"/>
          </a:p>
        </p:txBody>
      </p:sp>
    </p:spTree>
    <p:extLst>
      <p:ext uri="{BB962C8B-B14F-4D97-AF65-F5344CB8AC3E}">
        <p14:creationId xmlns:p14="http://schemas.microsoft.com/office/powerpoint/2010/main" val="34201402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82BCD66D-8383-4870-95D3-1A0AF6A12430}" type="datetimeFigureOut">
              <a:rPr lang="es-PE" smtClean="0"/>
              <a:t>11/07/2021</a:t>
            </a:fld>
            <a:endParaRPr lang="es-PE"/>
          </a:p>
        </p:txBody>
      </p:sp>
      <p:sp>
        <p:nvSpPr>
          <p:cNvPr id="4" name="Footer Placeholder 3"/>
          <p:cNvSpPr>
            <a:spLocks noGrp="1"/>
          </p:cNvSpPr>
          <p:nvPr>
            <p:ph type="ftr" sz="quarter" idx="11"/>
          </p:nvPr>
        </p:nvSpPr>
        <p:spPr/>
        <p:txBody>
          <a:bodyPr/>
          <a:lstStyle/>
          <a:p>
            <a:endParaRPr lang="es-PE"/>
          </a:p>
        </p:txBody>
      </p:sp>
      <p:sp>
        <p:nvSpPr>
          <p:cNvPr id="5" name="Slide Number Placeholder 4"/>
          <p:cNvSpPr>
            <a:spLocks noGrp="1"/>
          </p:cNvSpPr>
          <p:nvPr>
            <p:ph type="sldNum" sz="quarter" idx="12"/>
          </p:nvPr>
        </p:nvSpPr>
        <p:spPr/>
        <p:txBody>
          <a:bodyPr/>
          <a:lstStyle/>
          <a:p>
            <a:fld id="{AA2A345F-4CE5-4865-85E5-CE2556EC056F}" type="slidenum">
              <a:rPr lang="es-PE" smtClean="0"/>
              <a:t>‹Nº›</a:t>
            </a:fld>
            <a:endParaRPr lang="es-PE"/>
          </a:p>
        </p:txBody>
      </p:sp>
    </p:spTree>
    <p:extLst>
      <p:ext uri="{BB962C8B-B14F-4D97-AF65-F5344CB8AC3E}">
        <p14:creationId xmlns:p14="http://schemas.microsoft.com/office/powerpoint/2010/main" val="10847002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BCD66D-8383-4870-95D3-1A0AF6A12430}" type="datetimeFigureOut">
              <a:rPr lang="es-PE" smtClean="0"/>
              <a:t>11/07/2021</a:t>
            </a:fld>
            <a:endParaRPr lang="es-PE"/>
          </a:p>
        </p:txBody>
      </p:sp>
      <p:sp>
        <p:nvSpPr>
          <p:cNvPr id="3" name="Footer Placeholder 2"/>
          <p:cNvSpPr>
            <a:spLocks noGrp="1"/>
          </p:cNvSpPr>
          <p:nvPr>
            <p:ph type="ftr" sz="quarter" idx="11"/>
          </p:nvPr>
        </p:nvSpPr>
        <p:spPr/>
        <p:txBody>
          <a:bodyPr/>
          <a:lstStyle/>
          <a:p>
            <a:endParaRPr lang="es-PE"/>
          </a:p>
        </p:txBody>
      </p:sp>
      <p:sp>
        <p:nvSpPr>
          <p:cNvPr id="4" name="Slide Number Placeholder 3"/>
          <p:cNvSpPr>
            <a:spLocks noGrp="1"/>
          </p:cNvSpPr>
          <p:nvPr>
            <p:ph type="sldNum" sz="quarter" idx="12"/>
          </p:nvPr>
        </p:nvSpPr>
        <p:spPr/>
        <p:txBody>
          <a:bodyPr/>
          <a:lstStyle/>
          <a:p>
            <a:fld id="{AA2A345F-4CE5-4865-85E5-CE2556EC056F}" type="slidenum">
              <a:rPr lang="es-PE" smtClean="0"/>
              <a:t>‹Nº›</a:t>
            </a:fld>
            <a:endParaRPr lang="es-PE"/>
          </a:p>
        </p:txBody>
      </p:sp>
    </p:spTree>
    <p:extLst>
      <p:ext uri="{BB962C8B-B14F-4D97-AF65-F5344CB8AC3E}">
        <p14:creationId xmlns:p14="http://schemas.microsoft.com/office/powerpoint/2010/main" val="20609525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s-ES"/>
              <a:t>Haga clic para modificar el estilo de título del patrón</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82BCD66D-8383-4870-95D3-1A0AF6A12430}" type="datetimeFigureOut">
              <a:rPr lang="es-PE" smtClean="0"/>
              <a:t>11/07/2021</a:t>
            </a:fld>
            <a:endParaRPr lang="es-PE"/>
          </a:p>
        </p:txBody>
      </p:sp>
      <p:sp>
        <p:nvSpPr>
          <p:cNvPr id="6" name="Footer Placeholder 5"/>
          <p:cNvSpPr>
            <a:spLocks noGrp="1"/>
          </p:cNvSpPr>
          <p:nvPr>
            <p:ph type="ftr" sz="quarter" idx="11"/>
          </p:nvPr>
        </p:nvSpPr>
        <p:spPr/>
        <p:txBody>
          <a:bodyPr/>
          <a:lstStyle/>
          <a:p>
            <a:endParaRPr lang="es-PE"/>
          </a:p>
        </p:txBody>
      </p:sp>
      <p:sp>
        <p:nvSpPr>
          <p:cNvPr id="7" name="Slide Number Placeholder 6"/>
          <p:cNvSpPr>
            <a:spLocks noGrp="1"/>
          </p:cNvSpPr>
          <p:nvPr>
            <p:ph type="sldNum" sz="quarter" idx="12"/>
          </p:nvPr>
        </p:nvSpPr>
        <p:spPr/>
        <p:txBody>
          <a:bodyPr/>
          <a:lstStyle/>
          <a:p>
            <a:fld id="{AA2A345F-4CE5-4865-85E5-CE2556EC056F}" type="slidenum">
              <a:rPr lang="es-PE" smtClean="0"/>
              <a:t>‹Nº›</a:t>
            </a:fld>
            <a:endParaRPr lang="es-PE"/>
          </a:p>
        </p:txBody>
      </p:sp>
    </p:spTree>
    <p:extLst>
      <p:ext uri="{BB962C8B-B14F-4D97-AF65-F5344CB8AC3E}">
        <p14:creationId xmlns:p14="http://schemas.microsoft.com/office/powerpoint/2010/main" val="23689310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s-ES"/>
              <a:t>Haga clic para modificar el estilo de título del patrón</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s-ES"/>
              <a:t>Haga clic en el icono para agregar una imagen</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a:xfrm>
            <a:off x="3885810" y="6041362"/>
            <a:ext cx="976879" cy="365125"/>
          </a:xfrm>
        </p:spPr>
        <p:txBody>
          <a:bodyPr/>
          <a:lstStyle/>
          <a:p>
            <a:fld id="{82BCD66D-8383-4870-95D3-1A0AF6A12430}" type="datetimeFigureOut">
              <a:rPr lang="es-PE" smtClean="0"/>
              <a:t>11/07/2021</a:t>
            </a:fld>
            <a:endParaRPr lang="es-PE"/>
          </a:p>
        </p:txBody>
      </p:sp>
      <p:sp>
        <p:nvSpPr>
          <p:cNvPr id="6" name="Footer Placeholder 5"/>
          <p:cNvSpPr>
            <a:spLocks noGrp="1"/>
          </p:cNvSpPr>
          <p:nvPr>
            <p:ph type="ftr" sz="quarter" idx="11"/>
          </p:nvPr>
        </p:nvSpPr>
        <p:spPr>
          <a:xfrm>
            <a:off x="590396" y="6041362"/>
            <a:ext cx="3295413" cy="365125"/>
          </a:xfrm>
        </p:spPr>
        <p:txBody>
          <a:bodyPr/>
          <a:lstStyle/>
          <a:p>
            <a:endParaRPr lang="es-PE"/>
          </a:p>
        </p:txBody>
      </p:sp>
      <p:sp>
        <p:nvSpPr>
          <p:cNvPr id="7" name="Slide Number Placeholder 6"/>
          <p:cNvSpPr>
            <a:spLocks noGrp="1"/>
          </p:cNvSpPr>
          <p:nvPr>
            <p:ph type="sldNum" sz="quarter" idx="12"/>
          </p:nvPr>
        </p:nvSpPr>
        <p:spPr>
          <a:xfrm>
            <a:off x="4862689" y="5915888"/>
            <a:ext cx="1062155" cy="490599"/>
          </a:xfrm>
        </p:spPr>
        <p:txBody>
          <a:bodyPr/>
          <a:lstStyle/>
          <a:p>
            <a:fld id="{AA2A345F-4CE5-4865-85E5-CE2556EC056F}" type="slidenum">
              <a:rPr lang="es-PE" smtClean="0"/>
              <a:t>‹Nº›</a:t>
            </a:fld>
            <a:endParaRPr lang="es-PE"/>
          </a:p>
        </p:txBody>
      </p:sp>
    </p:spTree>
    <p:extLst>
      <p:ext uri="{BB962C8B-B14F-4D97-AF65-F5344CB8AC3E}">
        <p14:creationId xmlns:p14="http://schemas.microsoft.com/office/powerpoint/2010/main" val="29298915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s-PE"/>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82BCD66D-8383-4870-95D3-1A0AF6A12430}" type="datetimeFigureOut">
              <a:rPr lang="es-PE" smtClean="0"/>
              <a:t>11/07/2021</a:t>
            </a:fld>
            <a:endParaRPr lang="es-PE"/>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AA2A345F-4CE5-4865-85E5-CE2556EC056F}" type="slidenum">
              <a:rPr lang="es-PE" smtClean="0"/>
              <a:t>‹Nº›</a:t>
            </a:fld>
            <a:endParaRPr lang="es-PE"/>
          </a:p>
        </p:txBody>
      </p:sp>
    </p:spTree>
    <p:extLst>
      <p:ext uri="{BB962C8B-B14F-4D97-AF65-F5344CB8AC3E}">
        <p14:creationId xmlns:p14="http://schemas.microsoft.com/office/powerpoint/2010/main" val="357966983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49C1162F-1D47-4038-ABC7-9F6F11D8A4A9}"/>
              </a:ext>
            </a:extLst>
          </p:cNvPr>
          <p:cNvSpPr txBox="1"/>
          <p:nvPr/>
        </p:nvSpPr>
        <p:spPr>
          <a:xfrm>
            <a:off x="3910819" y="2506765"/>
            <a:ext cx="5992837" cy="523220"/>
          </a:xfrm>
          <a:prstGeom prst="rect">
            <a:avLst/>
          </a:prstGeom>
          <a:noFill/>
        </p:spPr>
        <p:txBody>
          <a:bodyPr wrap="square" rtlCol="0">
            <a:spAutoFit/>
          </a:bodyPr>
          <a:lstStyle/>
          <a:p>
            <a:r>
              <a:rPr lang="es-MX" sz="2800" dirty="0"/>
              <a:t>Viento Letal</a:t>
            </a:r>
            <a:endParaRPr lang="es-PE" sz="2800" dirty="0"/>
          </a:p>
        </p:txBody>
      </p:sp>
      <p:sp>
        <p:nvSpPr>
          <p:cNvPr id="5" name="CuadroTexto 4">
            <a:extLst>
              <a:ext uri="{FF2B5EF4-FFF2-40B4-BE49-F238E27FC236}">
                <a16:creationId xmlns:a16="http://schemas.microsoft.com/office/drawing/2014/main" id="{515A3FC7-C571-4E86-9FD7-39B0960F4BBC}"/>
              </a:ext>
            </a:extLst>
          </p:cNvPr>
          <p:cNvSpPr txBox="1"/>
          <p:nvPr/>
        </p:nvSpPr>
        <p:spPr>
          <a:xfrm>
            <a:off x="422030" y="6422831"/>
            <a:ext cx="9045527" cy="369332"/>
          </a:xfrm>
          <a:prstGeom prst="rect">
            <a:avLst/>
          </a:prstGeom>
          <a:noFill/>
        </p:spPr>
        <p:txBody>
          <a:bodyPr wrap="square" rtlCol="0">
            <a:spAutoFit/>
          </a:bodyPr>
          <a:lstStyle/>
          <a:p>
            <a:r>
              <a:rPr lang="es-MX" dirty="0"/>
              <a:t>Diego Castañeda               Segundo año “B”               Colegio Algarrobos</a:t>
            </a:r>
            <a:endParaRPr lang="es-PE" dirty="0"/>
          </a:p>
        </p:txBody>
      </p:sp>
      <p:pic>
        <p:nvPicPr>
          <p:cNvPr id="1026" name="Picture 2" descr="Viento letal (Dirk Pitt 18) (Spanish Edition) - Kindle edition by Cussler,  Clive, Cussler, Dirk. Literature &amp;amp; Fiction Kindle eBooks @ Amazon.com.">
            <a:extLst>
              <a:ext uri="{FF2B5EF4-FFF2-40B4-BE49-F238E27FC236}">
                <a16:creationId xmlns:a16="http://schemas.microsoft.com/office/drawing/2014/main" id="{CEA0FED5-1E23-4BCB-B745-700D9964519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7068" y="888980"/>
            <a:ext cx="3342666" cy="5080040"/>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a:extLst>
            <a:ext uri="{909E8E84-426E-40DD-AFC4-6F175D3DCCD1}">
              <a14:hiddenFill xmlns:a14="http://schemas.microsoft.com/office/drawing/2010/main">
                <a:solidFill>
                  <a:srgbClr val="FFFFFF"/>
                </a:solidFill>
              </a14:hiddenFill>
            </a:ext>
          </a:extLst>
        </p:spPr>
      </p:pic>
      <p:cxnSp>
        <p:nvCxnSpPr>
          <p:cNvPr id="9" name="Conector recto 8">
            <a:extLst>
              <a:ext uri="{FF2B5EF4-FFF2-40B4-BE49-F238E27FC236}">
                <a16:creationId xmlns:a16="http://schemas.microsoft.com/office/drawing/2014/main" id="{EC95652E-342A-4AEB-B1AA-C75DF6E201EE}"/>
              </a:ext>
            </a:extLst>
          </p:cNvPr>
          <p:cNvCxnSpPr>
            <a:cxnSpLocks/>
          </p:cNvCxnSpPr>
          <p:nvPr/>
        </p:nvCxnSpPr>
        <p:spPr>
          <a:xfrm>
            <a:off x="0" y="6288258"/>
            <a:ext cx="12192000"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10" name="CuadroTexto 9">
            <a:extLst>
              <a:ext uri="{FF2B5EF4-FFF2-40B4-BE49-F238E27FC236}">
                <a16:creationId xmlns:a16="http://schemas.microsoft.com/office/drawing/2014/main" id="{758821EE-8B2E-4783-8D30-E9CE8A9818D7}"/>
              </a:ext>
            </a:extLst>
          </p:cNvPr>
          <p:cNvSpPr txBox="1"/>
          <p:nvPr/>
        </p:nvSpPr>
        <p:spPr>
          <a:xfrm>
            <a:off x="1252024" y="1073645"/>
            <a:ext cx="4557933" cy="923330"/>
          </a:xfrm>
          <a:prstGeom prst="rect">
            <a:avLst/>
          </a:prstGeom>
          <a:noFill/>
        </p:spPr>
        <p:txBody>
          <a:bodyPr wrap="square" rtlCol="0">
            <a:spAutoFit/>
          </a:bodyPr>
          <a:lstStyle/>
          <a:p>
            <a:r>
              <a:rPr lang="es-MX" sz="5400" dirty="0"/>
              <a:t>RESUMEN</a:t>
            </a:r>
            <a:endParaRPr lang="es-PE" sz="5400" dirty="0"/>
          </a:p>
        </p:txBody>
      </p:sp>
    </p:spTree>
    <p:extLst>
      <p:ext uri="{BB962C8B-B14F-4D97-AF65-F5344CB8AC3E}">
        <p14:creationId xmlns:p14="http://schemas.microsoft.com/office/powerpoint/2010/main" val="10987472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F9097C91-BA04-4F3E-A821-2FDA0503D61C}"/>
              </a:ext>
            </a:extLst>
          </p:cNvPr>
          <p:cNvSpPr/>
          <p:nvPr/>
        </p:nvSpPr>
        <p:spPr>
          <a:xfrm>
            <a:off x="839373" y="1773345"/>
            <a:ext cx="9514450" cy="2945550"/>
          </a:xfrm>
          <a:prstGeom prst="rect">
            <a:avLst/>
          </a:prstGeom>
        </p:spPr>
        <p:txBody>
          <a:bodyPr wrap="square">
            <a:spAutoFit/>
          </a:bodyPr>
          <a:lstStyle/>
          <a:p>
            <a:pPr>
              <a:lnSpc>
                <a:spcPct val="107000"/>
              </a:lnSpc>
              <a:spcAft>
                <a:spcPts val="800"/>
              </a:spcAft>
            </a:pPr>
            <a:r>
              <a:rPr lang="es-PE" sz="2800" dirty="0">
                <a:latin typeface="Calibri" panose="020F0502020204030204" pitchFamily="34" charset="0"/>
                <a:ea typeface="Calibri" panose="020F0502020204030204" pitchFamily="34" charset="0"/>
                <a:cs typeface="Calibri" panose="020F0502020204030204" pitchFamily="34" charset="0"/>
              </a:rPr>
              <a:t>Resulta que los japoneses durante la segunda guerra mundial tenían preparado un ataque biológico a Estados Unidos que nunca llegaron a poder hacer efectivo ya que los americanos desbarataron las operaciones militares que llevaban dicho armamento.</a:t>
            </a:r>
            <a:br>
              <a:rPr lang="es-PE" dirty="0">
                <a:latin typeface="Calibri" panose="020F0502020204030204" pitchFamily="34" charset="0"/>
                <a:ea typeface="Calibri" panose="020F0502020204030204" pitchFamily="34" charset="0"/>
                <a:cs typeface="Calibri" panose="020F0502020204030204" pitchFamily="34" charset="0"/>
              </a:rPr>
            </a:br>
            <a:br>
              <a:rPr lang="es-PE" dirty="0">
                <a:latin typeface="Calibri" panose="020F0502020204030204" pitchFamily="34" charset="0"/>
                <a:ea typeface="Calibri" panose="020F0502020204030204" pitchFamily="34" charset="0"/>
                <a:cs typeface="Calibri" panose="020F0502020204030204" pitchFamily="34" charset="0"/>
              </a:rPr>
            </a:br>
            <a:endParaRPr lang="es-PE" sz="1600" dirty="0">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6" name="Conector recto 5">
            <a:extLst>
              <a:ext uri="{FF2B5EF4-FFF2-40B4-BE49-F238E27FC236}">
                <a16:creationId xmlns:a16="http://schemas.microsoft.com/office/drawing/2014/main" id="{45F6A05B-7DA2-4D5B-A074-DC6AF22A4BE2}"/>
              </a:ext>
            </a:extLst>
          </p:cNvPr>
          <p:cNvCxnSpPr>
            <a:cxnSpLocks/>
          </p:cNvCxnSpPr>
          <p:nvPr/>
        </p:nvCxnSpPr>
        <p:spPr>
          <a:xfrm>
            <a:off x="0" y="1223889"/>
            <a:ext cx="12192000"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8" name="CuadroTexto 7">
            <a:extLst>
              <a:ext uri="{FF2B5EF4-FFF2-40B4-BE49-F238E27FC236}">
                <a16:creationId xmlns:a16="http://schemas.microsoft.com/office/drawing/2014/main" id="{F00E6196-8CF7-4AD5-BB9D-1E91B0FF8109}"/>
              </a:ext>
            </a:extLst>
          </p:cNvPr>
          <p:cNvSpPr txBox="1"/>
          <p:nvPr/>
        </p:nvSpPr>
        <p:spPr>
          <a:xfrm>
            <a:off x="1111348" y="450166"/>
            <a:ext cx="5894363" cy="584775"/>
          </a:xfrm>
          <a:prstGeom prst="rect">
            <a:avLst/>
          </a:prstGeom>
          <a:noFill/>
        </p:spPr>
        <p:txBody>
          <a:bodyPr wrap="square" rtlCol="0">
            <a:spAutoFit/>
          </a:bodyPr>
          <a:lstStyle/>
          <a:p>
            <a:r>
              <a:rPr lang="es-MX" sz="3200" dirty="0"/>
              <a:t>Primera Semana</a:t>
            </a:r>
            <a:endParaRPr lang="es-PE" sz="3200" dirty="0"/>
          </a:p>
        </p:txBody>
      </p:sp>
    </p:spTree>
    <p:extLst>
      <p:ext uri="{BB962C8B-B14F-4D97-AF65-F5344CB8AC3E}">
        <p14:creationId xmlns:p14="http://schemas.microsoft.com/office/powerpoint/2010/main" val="24960832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F41462B9-1738-4EA1-800D-918F0F86DABA}"/>
              </a:ext>
            </a:extLst>
          </p:cNvPr>
          <p:cNvSpPr/>
          <p:nvPr/>
        </p:nvSpPr>
        <p:spPr>
          <a:xfrm>
            <a:off x="832338" y="1874728"/>
            <a:ext cx="10527323" cy="3108543"/>
          </a:xfrm>
          <a:prstGeom prst="rect">
            <a:avLst/>
          </a:prstGeom>
        </p:spPr>
        <p:txBody>
          <a:bodyPr wrap="square">
            <a:spAutoFit/>
          </a:bodyPr>
          <a:lstStyle/>
          <a:p>
            <a:r>
              <a:rPr lang="es-PE" sz="2800" dirty="0">
                <a:latin typeface="Calibri" panose="020F0502020204030204" pitchFamily="34" charset="0"/>
                <a:ea typeface="Calibri" panose="020F0502020204030204" pitchFamily="34" charset="0"/>
                <a:cs typeface="Calibri" panose="020F0502020204030204" pitchFamily="34" charset="0"/>
              </a:rPr>
              <a:t>A pesar de eso y de haber pasado tantos años, el material biológico está en perfecto estado y es rescatado por un grupo terrorista coreano, que tiene como objetivo el difundir este virus letal por Estados Unidos. Este virus sería el famoso viento letal. Quieren lanzar el virus para desestabilizar al país, matando a millones de personas y así hacer que las tropas americanas salgan de corea del Sur para que su contraparte del norte la “unifique” a punta de armas. </a:t>
            </a:r>
            <a:endParaRPr lang="es-PE" sz="2800" dirty="0"/>
          </a:p>
        </p:txBody>
      </p:sp>
      <p:cxnSp>
        <p:nvCxnSpPr>
          <p:cNvPr id="4" name="Conector recto 3">
            <a:extLst>
              <a:ext uri="{FF2B5EF4-FFF2-40B4-BE49-F238E27FC236}">
                <a16:creationId xmlns:a16="http://schemas.microsoft.com/office/drawing/2014/main" id="{CAC42204-5943-47FD-8A91-1067D31C75C6}"/>
              </a:ext>
            </a:extLst>
          </p:cNvPr>
          <p:cNvCxnSpPr/>
          <p:nvPr/>
        </p:nvCxnSpPr>
        <p:spPr>
          <a:xfrm>
            <a:off x="0" y="1392702"/>
            <a:ext cx="12192000"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5" name="CuadroTexto 4">
            <a:extLst>
              <a:ext uri="{FF2B5EF4-FFF2-40B4-BE49-F238E27FC236}">
                <a16:creationId xmlns:a16="http://schemas.microsoft.com/office/drawing/2014/main" id="{76C508FC-6183-457E-9664-BDE18280CE24}"/>
              </a:ext>
            </a:extLst>
          </p:cNvPr>
          <p:cNvSpPr txBox="1"/>
          <p:nvPr/>
        </p:nvSpPr>
        <p:spPr>
          <a:xfrm>
            <a:off x="1055077" y="450166"/>
            <a:ext cx="4262510" cy="584775"/>
          </a:xfrm>
          <a:prstGeom prst="rect">
            <a:avLst/>
          </a:prstGeom>
          <a:noFill/>
        </p:spPr>
        <p:txBody>
          <a:bodyPr wrap="square" rtlCol="0">
            <a:spAutoFit/>
          </a:bodyPr>
          <a:lstStyle/>
          <a:p>
            <a:r>
              <a:rPr lang="es-MX" sz="3200" dirty="0"/>
              <a:t>Segunda Semana</a:t>
            </a:r>
            <a:endParaRPr lang="es-PE" sz="3200" dirty="0"/>
          </a:p>
        </p:txBody>
      </p:sp>
    </p:spTree>
    <p:extLst>
      <p:ext uri="{BB962C8B-B14F-4D97-AF65-F5344CB8AC3E}">
        <p14:creationId xmlns:p14="http://schemas.microsoft.com/office/powerpoint/2010/main" val="8513076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3C2793FE-7CC7-4C0D-A842-D8C0EBF570B7}"/>
              </a:ext>
            </a:extLst>
          </p:cNvPr>
          <p:cNvSpPr/>
          <p:nvPr/>
        </p:nvSpPr>
        <p:spPr>
          <a:xfrm>
            <a:off x="600220" y="2214213"/>
            <a:ext cx="10161563" cy="1384995"/>
          </a:xfrm>
          <a:prstGeom prst="rect">
            <a:avLst/>
          </a:prstGeom>
        </p:spPr>
        <p:txBody>
          <a:bodyPr wrap="square">
            <a:spAutoFit/>
          </a:bodyPr>
          <a:lstStyle/>
          <a:p>
            <a:r>
              <a:rPr lang="es-PE" sz="2800" dirty="0">
                <a:latin typeface="Calibri" panose="020F0502020204030204" pitchFamily="34" charset="0"/>
                <a:ea typeface="Calibri" panose="020F0502020204030204" pitchFamily="34" charset="0"/>
                <a:cs typeface="Calibri" panose="020F0502020204030204" pitchFamily="34" charset="0"/>
              </a:rPr>
              <a:t>Los hijos de </a:t>
            </a:r>
            <a:r>
              <a:rPr lang="es-PE" sz="2800" dirty="0" err="1">
                <a:latin typeface="Calibri" panose="020F0502020204030204" pitchFamily="34" charset="0"/>
                <a:ea typeface="Calibri" panose="020F0502020204030204" pitchFamily="34" charset="0"/>
                <a:cs typeface="Calibri" panose="020F0502020204030204" pitchFamily="34" charset="0"/>
              </a:rPr>
              <a:t>Dirk</a:t>
            </a:r>
            <a:r>
              <a:rPr lang="es-PE" sz="2800" dirty="0">
                <a:latin typeface="Calibri" panose="020F0502020204030204" pitchFamily="34" charset="0"/>
                <a:ea typeface="Calibri" panose="020F0502020204030204" pitchFamily="34" charset="0"/>
                <a:cs typeface="Calibri" panose="020F0502020204030204" pitchFamily="34" charset="0"/>
              </a:rPr>
              <a:t> Pitt por casualidad se meten en medio del asunto y  terminan secuestrados por el grupo de  terroristas, ellos logran escapar y se reúnen en América con su padre</a:t>
            </a:r>
            <a:endParaRPr lang="es-PE" sz="2800" dirty="0"/>
          </a:p>
        </p:txBody>
      </p:sp>
      <p:cxnSp>
        <p:nvCxnSpPr>
          <p:cNvPr id="4" name="Conector recto 3">
            <a:extLst>
              <a:ext uri="{FF2B5EF4-FFF2-40B4-BE49-F238E27FC236}">
                <a16:creationId xmlns:a16="http://schemas.microsoft.com/office/drawing/2014/main" id="{C6C9C47E-70F4-4169-BF64-8D8F14AE7BB5}"/>
              </a:ext>
            </a:extLst>
          </p:cNvPr>
          <p:cNvCxnSpPr/>
          <p:nvPr/>
        </p:nvCxnSpPr>
        <p:spPr>
          <a:xfrm>
            <a:off x="0" y="1477108"/>
            <a:ext cx="12192000"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5" name="CuadroTexto 4">
            <a:extLst>
              <a:ext uri="{FF2B5EF4-FFF2-40B4-BE49-F238E27FC236}">
                <a16:creationId xmlns:a16="http://schemas.microsoft.com/office/drawing/2014/main" id="{4A6EC61D-0452-41F5-A444-55F5CC0C5BE7}"/>
              </a:ext>
            </a:extLst>
          </p:cNvPr>
          <p:cNvSpPr txBox="1"/>
          <p:nvPr/>
        </p:nvSpPr>
        <p:spPr>
          <a:xfrm>
            <a:off x="928467" y="523781"/>
            <a:ext cx="4543865" cy="584775"/>
          </a:xfrm>
          <a:prstGeom prst="rect">
            <a:avLst/>
          </a:prstGeom>
          <a:noFill/>
        </p:spPr>
        <p:txBody>
          <a:bodyPr wrap="square" rtlCol="0">
            <a:spAutoFit/>
          </a:bodyPr>
          <a:lstStyle/>
          <a:p>
            <a:r>
              <a:rPr lang="es-MX" sz="3200" dirty="0"/>
              <a:t>Tercera Semana</a:t>
            </a:r>
            <a:endParaRPr lang="es-PE" sz="3200" dirty="0"/>
          </a:p>
        </p:txBody>
      </p:sp>
    </p:spTree>
    <p:extLst>
      <p:ext uri="{BB962C8B-B14F-4D97-AF65-F5344CB8AC3E}">
        <p14:creationId xmlns:p14="http://schemas.microsoft.com/office/powerpoint/2010/main" val="14139582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73EE15A2-7B1C-47F8-9E25-F1E5F18E2318}"/>
              </a:ext>
            </a:extLst>
          </p:cNvPr>
          <p:cNvSpPr/>
          <p:nvPr/>
        </p:nvSpPr>
        <p:spPr>
          <a:xfrm>
            <a:off x="501747" y="2521059"/>
            <a:ext cx="10428850" cy="1815882"/>
          </a:xfrm>
          <a:prstGeom prst="rect">
            <a:avLst/>
          </a:prstGeom>
        </p:spPr>
        <p:txBody>
          <a:bodyPr wrap="square">
            <a:spAutoFit/>
          </a:bodyPr>
          <a:lstStyle/>
          <a:p>
            <a:r>
              <a:rPr lang="es-PE" sz="2800" dirty="0">
                <a:latin typeface="Calibri" panose="020F0502020204030204" pitchFamily="34" charset="0"/>
                <a:ea typeface="Calibri" panose="020F0502020204030204" pitchFamily="34" charset="0"/>
                <a:cs typeface="Calibri" panose="020F0502020204030204" pitchFamily="34" charset="0"/>
              </a:rPr>
              <a:t>Ellos logran parar los planes maléficos del grupo terrorista. Eso sí, con la ayuda final de su padre y su fiel compañero Al </a:t>
            </a:r>
            <a:r>
              <a:rPr lang="es-PE" sz="2800" dirty="0" err="1">
                <a:latin typeface="Calibri" panose="020F0502020204030204" pitchFamily="34" charset="0"/>
                <a:ea typeface="Calibri" panose="020F0502020204030204" pitchFamily="34" charset="0"/>
                <a:cs typeface="Calibri" panose="020F0502020204030204" pitchFamily="34" charset="0"/>
              </a:rPr>
              <a:t>Girodino</a:t>
            </a:r>
            <a:r>
              <a:rPr lang="es-PE" sz="2800" dirty="0">
                <a:latin typeface="Calibri" panose="020F0502020204030204" pitchFamily="34" charset="0"/>
                <a:ea typeface="Calibri" panose="020F0502020204030204" pitchFamily="34" charset="0"/>
                <a:cs typeface="Calibri" panose="020F0502020204030204" pitchFamily="34" charset="0"/>
              </a:rPr>
              <a:t>, y es que los viejos roqueros nunca mueren. Quizá en la mejor parte del libro, los viejos y los jóvenes se unen para acabar con los malos.</a:t>
            </a:r>
            <a:endParaRPr lang="es-PE" sz="2800" dirty="0"/>
          </a:p>
        </p:txBody>
      </p:sp>
      <p:cxnSp>
        <p:nvCxnSpPr>
          <p:cNvPr id="4" name="Conector recto 3">
            <a:extLst>
              <a:ext uri="{FF2B5EF4-FFF2-40B4-BE49-F238E27FC236}">
                <a16:creationId xmlns:a16="http://schemas.microsoft.com/office/drawing/2014/main" id="{D6727D56-65A5-476A-B01F-632E23EEDDD3}"/>
              </a:ext>
            </a:extLst>
          </p:cNvPr>
          <p:cNvCxnSpPr/>
          <p:nvPr/>
        </p:nvCxnSpPr>
        <p:spPr>
          <a:xfrm>
            <a:off x="0" y="1575582"/>
            <a:ext cx="12192000" cy="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5" name="CuadroTexto 4">
            <a:extLst>
              <a:ext uri="{FF2B5EF4-FFF2-40B4-BE49-F238E27FC236}">
                <a16:creationId xmlns:a16="http://schemas.microsoft.com/office/drawing/2014/main" id="{A7B83F3F-F4FE-41EC-9071-8BC8F646666A}"/>
              </a:ext>
            </a:extLst>
          </p:cNvPr>
          <p:cNvSpPr txBox="1"/>
          <p:nvPr/>
        </p:nvSpPr>
        <p:spPr>
          <a:xfrm>
            <a:off x="1294228" y="518069"/>
            <a:ext cx="3910819" cy="584775"/>
          </a:xfrm>
          <a:prstGeom prst="rect">
            <a:avLst/>
          </a:prstGeom>
          <a:noFill/>
        </p:spPr>
        <p:txBody>
          <a:bodyPr wrap="square" rtlCol="0">
            <a:spAutoFit/>
          </a:bodyPr>
          <a:lstStyle/>
          <a:p>
            <a:r>
              <a:rPr lang="es-MX" sz="3200" dirty="0"/>
              <a:t>Cuarta Semana</a:t>
            </a:r>
            <a:endParaRPr lang="es-PE" sz="3200" dirty="0"/>
          </a:p>
        </p:txBody>
      </p:sp>
    </p:spTree>
    <p:extLst>
      <p:ext uri="{BB962C8B-B14F-4D97-AF65-F5344CB8AC3E}">
        <p14:creationId xmlns:p14="http://schemas.microsoft.com/office/powerpoint/2010/main" val="20331953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Conector recto 2">
            <a:extLst>
              <a:ext uri="{FF2B5EF4-FFF2-40B4-BE49-F238E27FC236}">
                <a16:creationId xmlns:a16="http://schemas.microsoft.com/office/drawing/2014/main" id="{0C0A8C93-EFAA-4F77-9B27-DD4A9D4030A6}"/>
              </a:ext>
            </a:extLst>
          </p:cNvPr>
          <p:cNvCxnSpPr/>
          <p:nvPr/>
        </p:nvCxnSpPr>
        <p:spPr>
          <a:xfrm>
            <a:off x="0" y="1012873"/>
            <a:ext cx="12192000" cy="0"/>
          </a:xfrm>
          <a:prstGeom prst="line">
            <a:avLst/>
          </a:prstGeom>
        </p:spPr>
        <p:style>
          <a:lnRef idx="1">
            <a:schemeClr val="accent1"/>
          </a:lnRef>
          <a:fillRef idx="0">
            <a:schemeClr val="accent1"/>
          </a:fillRef>
          <a:effectRef idx="0">
            <a:schemeClr val="accent1"/>
          </a:effectRef>
          <a:fontRef idx="minor">
            <a:schemeClr val="tx1"/>
          </a:fontRef>
        </p:style>
      </p:cxnSp>
      <p:sp>
        <p:nvSpPr>
          <p:cNvPr id="4" name="CuadroTexto 3">
            <a:extLst>
              <a:ext uri="{FF2B5EF4-FFF2-40B4-BE49-F238E27FC236}">
                <a16:creationId xmlns:a16="http://schemas.microsoft.com/office/drawing/2014/main" id="{6D73C57D-2648-45B4-BB4E-9E693A53B487}"/>
              </a:ext>
            </a:extLst>
          </p:cNvPr>
          <p:cNvSpPr txBox="1"/>
          <p:nvPr/>
        </p:nvSpPr>
        <p:spPr>
          <a:xfrm>
            <a:off x="562708" y="211015"/>
            <a:ext cx="6302326" cy="584775"/>
          </a:xfrm>
          <a:prstGeom prst="rect">
            <a:avLst/>
          </a:prstGeom>
          <a:noFill/>
        </p:spPr>
        <p:txBody>
          <a:bodyPr wrap="square" rtlCol="0">
            <a:spAutoFit/>
          </a:bodyPr>
          <a:lstStyle/>
          <a:p>
            <a:r>
              <a:rPr lang="es-MX" sz="3200" dirty="0"/>
              <a:t>Palabras Desconocidas</a:t>
            </a:r>
            <a:endParaRPr lang="es-PE" sz="3200" dirty="0"/>
          </a:p>
        </p:txBody>
      </p:sp>
      <p:sp>
        <p:nvSpPr>
          <p:cNvPr id="5" name="CuadroTexto 4">
            <a:extLst>
              <a:ext uri="{FF2B5EF4-FFF2-40B4-BE49-F238E27FC236}">
                <a16:creationId xmlns:a16="http://schemas.microsoft.com/office/drawing/2014/main" id="{C8157DF1-ACD1-4087-8E94-97281C54E4D7}"/>
              </a:ext>
            </a:extLst>
          </p:cNvPr>
          <p:cNvSpPr txBox="1"/>
          <p:nvPr/>
        </p:nvSpPr>
        <p:spPr>
          <a:xfrm>
            <a:off x="872197" y="1786597"/>
            <a:ext cx="7680960" cy="646331"/>
          </a:xfrm>
          <a:prstGeom prst="rect">
            <a:avLst/>
          </a:prstGeom>
          <a:noFill/>
        </p:spPr>
        <p:txBody>
          <a:bodyPr wrap="square" rtlCol="0">
            <a:spAutoFit/>
          </a:bodyPr>
          <a:lstStyle/>
          <a:p>
            <a:r>
              <a:rPr lang="es-MX" dirty="0"/>
              <a:t>Como dije en mi otra diapositiva la obra es fácil de entender, por ende no encontré un palabra desconocida</a:t>
            </a:r>
            <a:endParaRPr lang="es-PE" dirty="0"/>
          </a:p>
        </p:txBody>
      </p:sp>
      <p:pic>
        <p:nvPicPr>
          <p:cNvPr id="1026" name="Picture 2" descr="easy meme - Google-Suche | Memes sarcastic, Funny, Memes">
            <a:extLst>
              <a:ext uri="{FF2B5EF4-FFF2-40B4-BE49-F238E27FC236}">
                <a16:creationId xmlns:a16="http://schemas.microsoft.com/office/drawing/2014/main" id="{8C3EB254-E4A8-4B52-820D-4E48AF39183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5364"/>
          <a:stretch/>
        </p:blipFill>
        <p:spPr bwMode="auto">
          <a:xfrm>
            <a:off x="2935531" y="2799809"/>
            <a:ext cx="6320937" cy="384717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2081508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table">
  <a:themeElements>
    <a:clrScheme name="Ci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Ci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Ci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Citable</Template>
  <TotalTime>19</TotalTime>
  <Words>258</Words>
  <Application>Microsoft Office PowerPoint</Application>
  <PresentationFormat>Panorámica</PresentationFormat>
  <Paragraphs>13</Paragraphs>
  <Slides>6</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6</vt:i4>
      </vt:variant>
    </vt:vector>
  </HeadingPairs>
  <TitlesOfParts>
    <vt:vector size="11" baseType="lpstr">
      <vt:lpstr>Arial</vt:lpstr>
      <vt:lpstr>Calibri</vt:lpstr>
      <vt:lpstr>Century Gothic</vt:lpstr>
      <vt:lpstr>Wingdings 2</vt:lpstr>
      <vt:lpstr>Citable</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dc:creator>
  <cp:lastModifiedBy>Usuario</cp:lastModifiedBy>
  <cp:revision>3</cp:revision>
  <dcterms:created xsi:type="dcterms:W3CDTF">2021-07-11T18:48:03Z</dcterms:created>
  <dcterms:modified xsi:type="dcterms:W3CDTF">2021-07-11T19:07:33Z</dcterms:modified>
</cp:coreProperties>
</file>