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00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1EEE251C-9278-446E-94B4-A45D94CF92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C8055FC-3474-47B3-9B4F-67BB1FF9F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CEC8C-C875-46FC-B5E4-D61A1C548497}" type="datetimeFigureOut">
              <a:rPr lang="es-ES" smtClean="0"/>
              <a:t>25/10/2021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5F96C8D-3E0E-4E49-B6AF-3B70D36C82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BCB9B36-4822-46B1-ACA8-0730FA8C1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9A7F6-A9F7-4200-B15A-0DDF77E808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8754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451A8-9F55-443A-B22B-91AD4434529B}" type="datetimeFigureOut">
              <a:rPr lang="es-ES" smtClean="0"/>
              <a:t>25/10/2021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dirty="0"/>
              <a:t>Editar estilos de texto del patrón</a:t>
            </a:r>
            <a:endParaRPr lang="es-ES" dirty="0"/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B58500-FC51-4538-819A-391D99492B7A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231534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B58500-FC51-4538-819A-391D99492B7A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3595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Imagen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upo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ángulo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orma libre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orma libre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ángulo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orma libre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orma libre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orma libre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orma libre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orma libre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orma libre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orma libre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orma libre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orma libre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orma libre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orma libre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orma libre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orma libre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orma libre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orma libre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orma libre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orma libre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orma libre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orma libre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orma libre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orma libre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orma libre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orma libre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orma libre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ángulo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orma libre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orma libre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orma libre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orma libre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orma libre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orma libre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orma libre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orma libre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orma libre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orma libre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orma libre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ángulo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orma libre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orma libre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orma libre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orma libre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orma libre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orma libre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orma libre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orma libre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orma libre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orma libre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orma libre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orma libre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orma libre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rtlCol="0" anchor="b">
            <a:normAutofit/>
          </a:bodyPr>
          <a:lstStyle>
            <a:lvl1pPr algn="l">
              <a:defRPr sz="48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876424" y="3602038"/>
            <a:ext cx="8791575" cy="1655762"/>
          </a:xfrm>
        </p:spPr>
        <p:txBody>
          <a:bodyPr rtlCol="0"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 rtlCol="0"/>
          <a:lstStyle/>
          <a:p>
            <a:pPr rtl="0"/>
            <a:fld id="{B4B42CC5-A37F-479C-BB89-93782537C5C2}" type="datetime1">
              <a:rPr lang="es-ES" noProof="0" smtClean="0"/>
              <a:t>25/10/2021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1425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 rtl="0">
              <a:buNone/>
            </a:pPr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5124020"/>
            <a:ext cx="9910859" cy="682472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C4A89A-6E40-4DEC-A31D-8D0BA4D0C19B}" type="datetime1">
              <a:rPr lang="es-ES" noProof="0" smtClean="0"/>
              <a:t>25/10/2021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5328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4419599"/>
            <a:ext cx="9904459" cy="137159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CCAC9A-50FA-453B-A5A1-664F834320F1}" type="datetime1">
              <a:rPr lang="es-ES" noProof="0" smtClean="0"/>
              <a:t>25/10/2021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542454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12" name="Marcador de posición de texto 3"/>
          <p:cNvSpPr>
            <a:spLocks noGrp="1"/>
          </p:cNvSpPr>
          <p:nvPr>
            <p:ph type="body" sz="half" idx="13" hasCustomPrompt="1"/>
          </p:nvPr>
        </p:nvSpPr>
        <p:spPr>
          <a:xfrm>
            <a:off x="1720644" y="3365557"/>
            <a:ext cx="875229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411" y="4309919"/>
            <a:ext cx="9906002" cy="1489496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A96A25-A1A1-4951-AA35-C0B05EF039E3}" type="datetime1">
              <a:rPr lang="es-ES" noProof="0" smtClean="0"/>
              <a:t>25/10/2021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60" name="Cuadro de texto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ES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Cuadro de texto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ES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5272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4657655"/>
            <a:ext cx="9904505" cy="1140644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5C997B-94A4-4371-AF12-483312E12549}" type="datetime1">
              <a:rPr lang="es-ES" noProof="0" smtClean="0"/>
              <a:t>25/10/2021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40553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7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141410" y="2674463"/>
            <a:ext cx="3196899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8" name="Marcador de posición de texto 3"/>
          <p:cNvSpPr>
            <a:spLocks noGrp="1"/>
          </p:cNvSpPr>
          <p:nvPr>
            <p:ph type="body" sz="half" idx="15" hasCustomPrompt="1"/>
          </p:nvPr>
        </p:nvSpPr>
        <p:spPr>
          <a:xfrm>
            <a:off x="1127918" y="3360263"/>
            <a:ext cx="3208735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9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514766" y="2677635"/>
            <a:ext cx="3184385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0" name="Marcador de posición de texto 3"/>
          <p:cNvSpPr>
            <a:spLocks noGrp="1"/>
          </p:cNvSpPr>
          <p:nvPr>
            <p:ph type="body" sz="half" idx="16" hasCustomPrompt="1"/>
          </p:nvPr>
        </p:nvSpPr>
        <p:spPr>
          <a:xfrm>
            <a:off x="4504213" y="3363435"/>
            <a:ext cx="3195830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1" name="Marcador de posición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442" y="2674463"/>
            <a:ext cx="3194968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2" name="Marcador de posición de texto 3"/>
          <p:cNvSpPr>
            <a:spLocks noGrp="1"/>
          </p:cNvSpPr>
          <p:nvPr>
            <p:ph type="body" sz="half" idx="17" hasCustomPrompt="1"/>
          </p:nvPr>
        </p:nvSpPr>
        <p:spPr>
          <a:xfrm>
            <a:off x="7852442" y="3360263"/>
            <a:ext cx="3194968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7A9720-1EE6-4D5E-A5BF-D4060F8DE7CF}" type="datetime1">
              <a:rPr lang="es-ES" noProof="0" smtClean="0"/>
              <a:t>25/10/2021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69605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19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141413" y="4404596"/>
            <a:ext cx="319524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0" name="Marcador de posición de imagen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es-ES" noProof="0"/>
              <a:t>Haga clic en el icono para agregar una imagen</a:t>
            </a:r>
          </a:p>
        </p:txBody>
      </p:sp>
      <p:sp>
        <p:nvSpPr>
          <p:cNvPr id="21" name="Marcador de posición de texto 3"/>
          <p:cNvSpPr>
            <a:spLocks noGrp="1"/>
          </p:cNvSpPr>
          <p:nvPr>
            <p:ph type="body" sz="half" idx="18" hasCustomPrompt="1"/>
          </p:nvPr>
        </p:nvSpPr>
        <p:spPr>
          <a:xfrm>
            <a:off x="1141413" y="4980858"/>
            <a:ext cx="3195240" cy="81784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2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489053" y="4404596"/>
            <a:ext cx="320040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3" name="Marcador de posición de imagen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es-ES" noProof="0"/>
              <a:t>Haga clic en el icono para agregar una imagen</a:t>
            </a:r>
          </a:p>
        </p:txBody>
      </p:sp>
      <p:sp>
        <p:nvSpPr>
          <p:cNvPr id="24" name="Marcador de posición de texto 3"/>
          <p:cNvSpPr>
            <a:spLocks noGrp="1"/>
          </p:cNvSpPr>
          <p:nvPr>
            <p:ph type="body" sz="half" idx="19" hasCustomPrompt="1"/>
          </p:nvPr>
        </p:nvSpPr>
        <p:spPr>
          <a:xfrm>
            <a:off x="4487593" y="4980857"/>
            <a:ext cx="3200400" cy="81034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5" name="Marcador de posición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567" y="4404595"/>
            <a:ext cx="3190741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6" name="Marcador de posición de imagen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es-ES" noProof="0"/>
              <a:t>Haga clic en el icono para agregar una imagen</a:t>
            </a:r>
          </a:p>
        </p:txBody>
      </p:sp>
      <p:sp>
        <p:nvSpPr>
          <p:cNvPr id="27" name="Marcador de posición de texto 3"/>
          <p:cNvSpPr>
            <a:spLocks noGrp="1"/>
          </p:cNvSpPr>
          <p:nvPr>
            <p:ph type="body" sz="half" idx="20" hasCustomPrompt="1"/>
          </p:nvPr>
        </p:nvSpPr>
        <p:spPr>
          <a:xfrm>
            <a:off x="7852442" y="4980854"/>
            <a:ext cx="3194968" cy="810345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BAA0C9-03DE-4F7E-9E82-3790C686D72B}" type="datetime1">
              <a:rPr lang="es-ES" noProof="0" smtClean="0"/>
              <a:t>25/10/2021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82016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CACA7D-22A4-4E66-8FBE-CC5DD02FB4DF}" type="datetime1">
              <a:rPr lang="es-ES" noProof="0" smtClean="0"/>
              <a:t>25/10/2021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36053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141410" y="609599"/>
            <a:ext cx="7748590" cy="5181601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958C13-3C2F-4635-87DB-06CB8F496D80}" type="datetime1">
              <a:rPr lang="es-ES" noProof="0" smtClean="0"/>
              <a:t>25/10/2021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87062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F887F4-C29B-48B9-BDC1-98C5FCB6A07F}" type="datetime1">
              <a:rPr lang="es-ES" noProof="0" smtClean="0"/>
              <a:t>25/10/2021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08808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141411" y="4424362"/>
            <a:ext cx="9906000" cy="1374776"/>
          </a:xfrm>
        </p:spPr>
        <p:txBody>
          <a:bodyPr rtlCol="0"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DD4354-610D-40D5-AEB6-3A793CD516D2}" type="datetime1">
              <a:rPr lang="es-ES" noProof="0" smtClean="0"/>
              <a:t>25/10/2021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7427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 hasCustomPrompt="1"/>
          </p:nvPr>
        </p:nvSpPr>
        <p:spPr>
          <a:xfrm>
            <a:off x="1141410" y="2249486"/>
            <a:ext cx="4878389" cy="3541714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2249486"/>
            <a:ext cx="4875211" cy="3541714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E701CA-C3B4-4331-83CC-2F0A47CA6E57}" type="datetime1">
              <a:rPr lang="es-ES" noProof="0" smtClean="0"/>
              <a:t>25/10/2021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161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141411" y="2249486"/>
            <a:ext cx="4878392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1141410" y="3073397"/>
            <a:ext cx="4878391" cy="2717801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249485"/>
            <a:ext cx="4875210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3073397"/>
            <a:ext cx="4875210" cy="2717801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550BC4-1DD7-42C5-AEE4-96F7F79285D7}" type="datetime1">
              <a:rPr lang="es-ES" noProof="0" smtClean="0"/>
              <a:t>25/10/2021</a:t>
            </a:fld>
            <a:endParaRPr lang="es-E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8205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7AB6CF5-77ED-4FF9-AAF8-52C3AF46E3D9}" type="datetime1">
              <a:rPr lang="es-ES" noProof="0" smtClean="0"/>
              <a:t>25/10/2021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95662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074DD3-B4C2-4A96-8300-79DD1DCFF12A}" type="datetime1">
              <a:rPr lang="es-ES" noProof="0" smtClean="0"/>
              <a:t>25/10/2021</a:t>
            </a:fld>
            <a:endParaRPr lang="es-ES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8414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5156200" y="592666"/>
            <a:ext cx="5891209" cy="5198534"/>
          </a:xfrm>
        </p:spPr>
        <p:txBody>
          <a:bodyPr rtlCol="0" anchor="ctr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6705" y="2249486"/>
            <a:ext cx="3856037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4D0B20-C8B4-43BB-AD01-62F210BF3AA3}" type="datetime1">
              <a:rPr lang="es-ES" noProof="0" smtClean="0"/>
              <a:t>25/10/2021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694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2249486"/>
            <a:ext cx="5934511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1807E4-B9D9-419C-89FE-7ED2FA492EAC}" type="datetime1">
              <a:rPr lang="es-ES" noProof="0" smtClean="0"/>
              <a:t>25/10/2021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79425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upo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upo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ángulo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orma libre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orma libre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orma libre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orma libre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orma libre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orma libre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orma libre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orma libre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orma libre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orma libre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ínea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orma libre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orma libre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orma libre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orma libre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ángulo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orma libre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orma libre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orma libre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orma libre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orma libre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orma libre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orma libre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orma libre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orma libre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orma libre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upo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orma libre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orma libre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orma libre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orma libre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orma libre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orma libre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orma libre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orma libre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orma libre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ángulo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4295C3A-E926-46B8-ADEB-3C84EE47C3D7}" type="datetime1">
              <a:rPr lang="es-ES" noProof="0" smtClean="0"/>
              <a:t>25/10/2021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7609873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68D3E5-C7A3-47DF-A374-46BF83A699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es-ES" sz="5400" dirty="0">
                <a:latin typeface="Rockwell" panose="02060603020205020403" pitchFamily="18" charset="0"/>
              </a:rPr>
              <a:t>EL SEÑOR DE SIPÁN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78725B-6E40-4D82-B375-7831D81C29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es-E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COMPRENSIÓN DE LECTURA</a:t>
            </a:r>
          </a:p>
        </p:txBody>
      </p:sp>
    </p:spTree>
    <p:extLst>
      <p:ext uri="{BB962C8B-B14F-4D97-AF65-F5344CB8AC3E}">
        <p14:creationId xmlns:p14="http://schemas.microsoft.com/office/powerpoint/2010/main" val="181935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B4A2DD-09A6-4746-A028-45BF1752C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20618"/>
            <a:ext cx="9905999" cy="354171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PE" dirty="0"/>
              <a:t>Se construyo a base de los antiguos santuarios de la cultura mochica (  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PE" dirty="0"/>
              <a:t>La estructura volumétrica esta hecho a base de prismas (  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PE" dirty="0"/>
              <a:t>El museo mide </a:t>
            </a:r>
            <a:r>
              <a:rPr lang="es-PE"/>
              <a:t>2448 m2 (  )</a:t>
            </a:r>
            <a:endParaRPr lang="es-PE" dirty="0"/>
          </a:p>
          <a:p>
            <a:pPr marL="0" indent="0">
              <a:buNone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59132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2490F5B-F62D-4010-ACF8-D2A69A534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526" y="2398643"/>
            <a:ext cx="8214622" cy="861390"/>
          </a:xfrm>
        </p:spPr>
        <p:txBody>
          <a:bodyPr/>
          <a:lstStyle/>
          <a:p>
            <a:pPr algn="ctr"/>
            <a:r>
              <a:rPr lang="es-PE" dirty="0"/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13456450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478299_TF77815013" id="{8FD947F4-9C84-4D31-9A71-50EF00CCFDB1}" vid="{F3634BA7-4789-48F2-AC63-487E7207BC1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Ciclo problema - solución </Template>
  <TotalTime>9</TotalTime>
  <Words>41</Words>
  <Application>Microsoft Office PowerPoint</Application>
  <PresentationFormat>Panorámica</PresentationFormat>
  <Paragraphs>7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Rockwell</vt:lpstr>
      <vt:lpstr>Tahoma</vt:lpstr>
      <vt:lpstr>Tw Cen MT</vt:lpstr>
      <vt:lpstr>Wingdings</vt:lpstr>
      <vt:lpstr>Circuito</vt:lpstr>
      <vt:lpstr>EL SEÑOR DE SIPÁN</vt:lpstr>
      <vt:lpstr>Presentación de PowerPoint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SEÑOR DE SIPÁN</dc:title>
  <dc:creator>Miguel Angel</dc:creator>
  <cp:lastModifiedBy>Miguel Angel</cp:lastModifiedBy>
  <cp:revision>2</cp:revision>
  <dcterms:created xsi:type="dcterms:W3CDTF">2021-10-25T13:41:04Z</dcterms:created>
  <dcterms:modified xsi:type="dcterms:W3CDTF">2021-10-25T13:50:10Z</dcterms:modified>
</cp:coreProperties>
</file>