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EEE251C-9278-446E-94B4-A45D94CF9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8055FC-3474-47B3-9B4F-67BB1FF9F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CEC8C-C875-46FC-B5E4-D61A1C548497}" type="datetimeFigureOut">
              <a:rPr lang="es-ES" smtClean="0"/>
              <a:t>25/10/2021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F96C8D-3E0E-4E49-B6AF-3B70D36C8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B9B36-4822-46B1-ACA8-0730FA8C1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9A7F6-A9F7-4200-B15A-0DDF77E80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75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451A8-9F55-443A-B22B-91AD4434529B}" type="datetimeFigureOut">
              <a:rPr lang="es-ES" smtClean="0"/>
              <a:t>25/10/2021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58500-FC51-4538-819A-391D99492B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3153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58500-FC51-4538-819A-391D99492B7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9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ángulo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a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a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ángulo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a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a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a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a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a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a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a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a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a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a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a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a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a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a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a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a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a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a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a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a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a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a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a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a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ángulo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a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a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a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a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a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a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a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a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a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a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a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ángulo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a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a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a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a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a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a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a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a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a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a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a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a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a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B4B42CC5-A37F-479C-BB89-93782537C5C2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4A89A-6E40-4DEC-A31D-8D0BA4D0C19B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CAC9A-50FA-453B-A5A1-664F834320F1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A96A25-A1A1-4951-AA35-C0B05EF039E3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0" name="Cuadro de texto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Cuadro de texto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5C997B-94A4-4371-AF12-483312E12549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7A9720-1EE6-4D5E-A5BF-D4060F8DE7CF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BAA0C9-03DE-4F7E-9E82-3790C686D72B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ACA7D-22A4-4E66-8FBE-CC5DD02FB4DF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58C13-3C2F-4635-87DB-06CB8F496D80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F887F4-C29B-48B9-BDC1-98C5FCB6A07F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D4354-610D-40D5-AEB6-3A793CD516D2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701CA-C3B4-4331-83CC-2F0A47CA6E57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550BC4-1DD7-42C5-AEE4-96F7F79285D7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AB6CF5-77ED-4FF9-AAF8-52C3AF46E3D9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74DD3-B4C2-4A96-8300-79DD1DCFF12A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D0B20-C8B4-43BB-AD01-62F210BF3AA3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807E4-B9D9-419C-89FE-7ED2FA492EAC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upo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ángulo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a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a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a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a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a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a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a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a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a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a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íne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a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a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a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a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ángulo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a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a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a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a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a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a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a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a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a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a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o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a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a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a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a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a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a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a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a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a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ángulo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4295C3A-E926-46B8-ADEB-3C84EE47C3D7}" type="datetime1">
              <a:rPr lang="es-ES" noProof="0" smtClean="0"/>
              <a:t>25/10/2021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5400" dirty="0">
                <a:latin typeface="Rockwell" panose="02060603020205020403" pitchFamily="18" charset="0"/>
              </a:rPr>
              <a:t>EL SEÑOR DE SIPÁN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COMPRENSIÓN DE LECTURA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B4A2DD-09A6-4746-A028-45BF1752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0618"/>
            <a:ext cx="9905999" cy="35417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Se construyo a base de los antiguos santuarios de la cultura mochica ( 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La estructura volumétrica esta hecho a base de prismas ( 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dirty="0"/>
              <a:t>El museo mide </a:t>
            </a:r>
            <a:r>
              <a:rPr lang="es-PE"/>
              <a:t>2448 m2 (  )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9132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2490F5B-F62D-4010-ACF8-D2A69A53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526" y="2398643"/>
            <a:ext cx="8214622" cy="861390"/>
          </a:xfrm>
        </p:spPr>
        <p:txBody>
          <a:bodyPr/>
          <a:lstStyle/>
          <a:p>
            <a:pPr algn="ctr"/>
            <a:r>
              <a:rPr lang="es-PE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345645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9_TF77815013" id="{8FD947F4-9C84-4D31-9A71-50EF00CCFDB1}" vid="{F3634BA7-4789-48F2-AC63-487E7207BC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Ciclo problema - solución </Template>
  <TotalTime>9</TotalTime>
  <Words>41</Words>
  <Application>Microsoft Office PowerPoint</Application>
  <PresentationFormat>Panorámica</PresentationFormat>
  <Paragraphs>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Tahoma</vt:lpstr>
      <vt:lpstr>Tw Cen MT</vt:lpstr>
      <vt:lpstr>Wingdings</vt:lpstr>
      <vt:lpstr>Circuito</vt:lpstr>
      <vt:lpstr>EL SEÑOR DE SIPÁN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SEÑOR DE SIPÁN</dc:title>
  <dc:creator>Miguel Angel</dc:creator>
  <cp:lastModifiedBy>Miguel Angel</cp:lastModifiedBy>
  <cp:revision>2</cp:revision>
  <dcterms:created xsi:type="dcterms:W3CDTF">2021-10-25T13:41:04Z</dcterms:created>
  <dcterms:modified xsi:type="dcterms:W3CDTF">2021-10-25T13:50:10Z</dcterms:modified>
</cp:coreProperties>
</file>