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8BC57-482F-FC63-603A-365EDA9E8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CD6EA1-8585-9407-0A0A-BB9B72CF4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09088D-42F4-A5B4-B248-F12BEDCD1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22C607-1C56-0524-4FCD-6AD57756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5097E8-E0D7-A41A-BAE6-9ECEA595F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30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C01A0-9785-5001-8650-1DCFFD7B4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98BDED-A698-D1E6-446E-F00B95427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817ACA-B736-D978-B893-794E12A5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478614-42C4-BCD8-6A21-E6A50B9CE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7A80DC-766E-508A-C2CF-38A6E820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6131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642DAF5-6B9C-5EEC-F2E8-3175717C38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C22324-C1BF-C59D-7174-199D6267F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F4D54B-1DEC-9E0F-F9A5-1471CEB4A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C1A83E-5473-1F86-7948-E66FA18A6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E6B83B-44E3-C920-688C-4D2A4C3C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174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456DC-2FDF-14C1-A4E9-49F5C2FE2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EDE274-6F1F-ED2C-BAB9-B935F0738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B42568-9AE8-20CE-DC3A-1D0FDC0FF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C33738-D158-EAB4-3F60-1EDD7BC2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813E30-CBCB-5C32-2C39-844B0E64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62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1372A1-D41F-AFCF-E4BC-6556AF67A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9BA4E5-3804-A3A0-558C-FA2E9AECD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A3124C-F908-8C7C-03AA-849DB6165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53B59A-7E87-043F-2C5E-E2574CBE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37FBDB-4447-5733-2EA6-2BAD6A17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5953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52F33-F6ED-AB6A-890C-DD923A40E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38D9EE-740B-846F-1F35-42DD1FE7B8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EA78D7-4F40-9BA5-1769-00E019311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CA7B75-C652-8767-978A-BDD4D8A23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C64A5F-D70A-8447-BEC4-D5C25021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A30F7F-3999-6CFA-44CC-F2591E89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25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10376-BFC3-EA86-F566-0CEE11A77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1FD3F0-EBA7-3D71-1049-4F7F2820C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0359B8-81CD-CA39-AA2F-9DE4A23F6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562B9D-1A46-DDC2-9747-1F28FD572E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CDD4101-5E8B-60CB-AC22-13A32D1EA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C5BF54-5D81-F76B-EA73-FC588CB7D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12E3632-BD74-8969-B0B7-A1D31AE2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B7B2DC-AC7D-65D9-BF65-8BFA1C3CA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418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2222C-9FA3-39A3-3C11-CF109FF8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F31BB9-510C-2743-C51C-62DBBB798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5A739E-54CA-BF45-8D59-0C48E80FB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390672-4FE0-21CC-F3E6-0BE676D6E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380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18E547-B6AA-F9AE-47DA-FD5CAE149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FAD93B-56E4-58C7-32F0-1C677FEF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568B0E1-AA67-5042-DC95-3D091D281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614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96D93-C024-8E79-3A84-D2785032B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74175C-0F9F-751B-4449-88828CFAA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66CB77-FC0B-567C-6E9F-5019A52BD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B8DC7A-D2D7-BBED-F3CD-C47D5F555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2FE4BB-3361-4DBB-AED8-2CA2B6A6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D9BBAA-9BF9-0E43-919F-765AF7978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852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954BC6-BD99-CDF2-5721-5A8A2F606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FE24FF-9277-7B30-3D11-BBE778C58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259867-57A8-5E62-1398-A684738E9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F0336A-5B3B-E175-6FE8-5F57427E2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7406C1-B3E4-9132-8036-94C6B2234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D773FE-1A91-BE51-3048-B2FF6A170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078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2A23CB2-5460-0C79-9053-6A9935F8B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A68EC2-DC2F-868A-FBD9-538F34B2C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15B9D1-5D78-358D-2787-A4BCDAF8E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CEAC-2A2D-4E5F-9B2E-BBB0C863B80A}" type="datetimeFigureOut">
              <a:rPr lang="es-PE" smtClean="0"/>
              <a:t>16/04/2023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B838A1-1756-3D04-32C6-20A737A92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8CD065-1CF6-8DAE-0D98-4AE02AE51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09658-DC61-4607-BC73-2E5823E3D17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473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0A597D97-203B-498B-95D3-E90DC961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4" name="Freeform: Shape 1043">
            <a:extLst>
              <a:ext uri="{FF2B5EF4-FFF2-40B4-BE49-F238E27FC236}">
                <a16:creationId xmlns:a16="http://schemas.microsoft.com/office/drawing/2014/main" id="{6A6EF10E-DF41-4BD3-8EB4-6F646531D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4272" cy="6858000"/>
          </a:xfrm>
          <a:custGeom>
            <a:avLst/>
            <a:gdLst>
              <a:gd name="connsiteX0" fmla="*/ 0 w 6244272"/>
              <a:gd name="connsiteY0" fmla="*/ 0 h 6858000"/>
              <a:gd name="connsiteX1" fmla="*/ 732568 w 6244272"/>
              <a:gd name="connsiteY1" fmla="*/ 0 h 6858000"/>
              <a:gd name="connsiteX2" fmla="*/ 947849 w 6244272"/>
              <a:gd name="connsiteY2" fmla="*/ 0 h 6858000"/>
              <a:gd name="connsiteX3" fmla="*/ 1823619 w 6244272"/>
              <a:gd name="connsiteY3" fmla="*/ 0 h 6858000"/>
              <a:gd name="connsiteX4" fmla="*/ 5235673 w 6244272"/>
              <a:gd name="connsiteY4" fmla="*/ 0 h 6858000"/>
              <a:gd name="connsiteX5" fmla="*/ 4933297 w 6244272"/>
              <a:gd name="connsiteY5" fmla="*/ 110269 h 6858000"/>
              <a:gd name="connsiteX6" fmla="*/ 4976910 w 6244272"/>
              <a:gd name="connsiteY6" fmla="*/ 135168 h 6858000"/>
              <a:gd name="connsiteX7" fmla="*/ 5238580 w 6244272"/>
              <a:gd name="connsiteY7" fmla="*/ 71141 h 6858000"/>
              <a:gd name="connsiteX8" fmla="*/ 5290914 w 6244272"/>
              <a:gd name="connsiteY8" fmla="*/ 88927 h 6858000"/>
              <a:gd name="connsiteX9" fmla="*/ 5264747 w 6244272"/>
              <a:gd name="connsiteY9" fmla="*/ 163625 h 6858000"/>
              <a:gd name="connsiteX10" fmla="*/ 5151357 w 6244272"/>
              <a:gd name="connsiteY10" fmla="*/ 192082 h 6858000"/>
              <a:gd name="connsiteX11" fmla="*/ 4974002 w 6244272"/>
              <a:gd name="connsiteY11" fmla="*/ 373491 h 6858000"/>
              <a:gd name="connsiteX12" fmla="*/ 5241488 w 6244272"/>
              <a:gd name="connsiteY12" fmla="*/ 352148 h 6858000"/>
              <a:gd name="connsiteX13" fmla="*/ 5288007 w 6244272"/>
              <a:gd name="connsiteY13" fmla="*/ 394834 h 6858000"/>
              <a:gd name="connsiteX14" fmla="*/ 5305452 w 6244272"/>
              <a:gd name="connsiteY14" fmla="*/ 451747 h 6858000"/>
              <a:gd name="connsiteX15" fmla="*/ 5383953 w 6244272"/>
              <a:gd name="connsiteY15" fmla="*/ 359262 h 6858000"/>
              <a:gd name="connsiteX16" fmla="*/ 5450825 w 6244272"/>
              <a:gd name="connsiteY16" fmla="*/ 334364 h 6858000"/>
              <a:gd name="connsiteX17" fmla="*/ 5471177 w 6244272"/>
              <a:gd name="connsiteY17" fmla="*/ 416176 h 6858000"/>
              <a:gd name="connsiteX18" fmla="*/ 5410121 w 6244272"/>
              <a:gd name="connsiteY18" fmla="*/ 505101 h 6858000"/>
              <a:gd name="connsiteX19" fmla="*/ 5247303 w 6244272"/>
              <a:gd name="connsiteY19" fmla="*/ 558458 h 6858000"/>
              <a:gd name="connsiteX20" fmla="*/ 5421750 w 6244272"/>
              <a:gd name="connsiteY20" fmla="*/ 558458 h 6858000"/>
              <a:gd name="connsiteX21" fmla="*/ 5622364 w 6244272"/>
              <a:gd name="connsiteY21" fmla="*/ 522887 h 6858000"/>
              <a:gd name="connsiteX22" fmla="*/ 5834608 w 6244272"/>
              <a:gd name="connsiteY22" fmla="*/ 533558 h 6858000"/>
              <a:gd name="connsiteX23" fmla="*/ 6035223 w 6244272"/>
              <a:gd name="connsiteY23" fmla="*/ 462417 h 6858000"/>
              <a:gd name="connsiteX24" fmla="*/ 6238745 w 6244272"/>
              <a:gd name="connsiteY24" fmla="*/ 465975 h 6858000"/>
              <a:gd name="connsiteX25" fmla="*/ 5337434 w 6244272"/>
              <a:gd name="connsiteY25" fmla="*/ 910606 h 6858000"/>
              <a:gd name="connsiteX26" fmla="*/ 5381046 w 6244272"/>
              <a:gd name="connsiteY26" fmla="*/ 921277 h 6858000"/>
              <a:gd name="connsiteX27" fmla="*/ 5439195 w 6244272"/>
              <a:gd name="connsiteY27" fmla="*/ 949734 h 6858000"/>
              <a:gd name="connsiteX28" fmla="*/ 5395583 w 6244272"/>
              <a:gd name="connsiteY28" fmla="*/ 1006647 h 6858000"/>
              <a:gd name="connsiteX29" fmla="*/ 5160079 w 6244272"/>
              <a:gd name="connsiteY29" fmla="*/ 1113358 h 6858000"/>
              <a:gd name="connsiteX30" fmla="*/ 5101930 w 6244272"/>
              <a:gd name="connsiteY30" fmla="*/ 1220069 h 6858000"/>
              <a:gd name="connsiteX31" fmla="*/ 5174617 w 6244272"/>
              <a:gd name="connsiteY31" fmla="*/ 1209399 h 6858000"/>
              <a:gd name="connsiteX32" fmla="*/ 5238580 w 6244272"/>
              <a:gd name="connsiteY32" fmla="*/ 1230741 h 6858000"/>
              <a:gd name="connsiteX33" fmla="*/ 5212414 w 6244272"/>
              <a:gd name="connsiteY33" fmla="*/ 1365909 h 6858000"/>
              <a:gd name="connsiteX34" fmla="*/ 4878056 w 6244272"/>
              <a:gd name="connsiteY34" fmla="*/ 1540204 h 6858000"/>
              <a:gd name="connsiteX35" fmla="*/ 4848982 w 6244272"/>
              <a:gd name="connsiteY35" fmla="*/ 1597117 h 6858000"/>
              <a:gd name="connsiteX36" fmla="*/ 4889686 w 6244272"/>
              <a:gd name="connsiteY36" fmla="*/ 1636245 h 6858000"/>
              <a:gd name="connsiteX37" fmla="*/ 4997261 w 6244272"/>
              <a:gd name="connsiteY37" fmla="*/ 1657587 h 6858000"/>
              <a:gd name="connsiteX38" fmla="*/ 4846074 w 6244272"/>
              <a:gd name="connsiteY38" fmla="*/ 1849668 h 6858000"/>
              <a:gd name="connsiteX39" fmla="*/ 4790832 w 6244272"/>
              <a:gd name="connsiteY39" fmla="*/ 1903025 h 6858000"/>
              <a:gd name="connsiteX40" fmla="*/ 4694886 w 6244272"/>
              <a:gd name="connsiteY40" fmla="*/ 1984836 h 6858000"/>
              <a:gd name="connsiteX41" fmla="*/ 4694886 w 6244272"/>
              <a:gd name="connsiteY41" fmla="*/ 2013292 h 6858000"/>
              <a:gd name="connsiteX42" fmla="*/ 4822814 w 6244272"/>
              <a:gd name="connsiteY42" fmla="*/ 2102219 h 6858000"/>
              <a:gd name="connsiteX43" fmla="*/ 5055411 w 6244272"/>
              <a:gd name="connsiteY43" fmla="*/ 2077320 h 6858000"/>
              <a:gd name="connsiteX44" fmla="*/ 4712331 w 6244272"/>
              <a:gd name="connsiteY44" fmla="*/ 2208931 h 6858000"/>
              <a:gd name="connsiteX45" fmla="*/ 5822979 w 6244272"/>
              <a:gd name="connsiteY45" fmla="*/ 1892353 h 6858000"/>
              <a:gd name="connsiteX46" fmla="*/ 5753200 w 6244272"/>
              <a:gd name="connsiteY46" fmla="*/ 1974165 h 6858000"/>
              <a:gd name="connsiteX47" fmla="*/ 5363601 w 6244272"/>
              <a:gd name="connsiteY47" fmla="*/ 2191146 h 6858000"/>
              <a:gd name="connsiteX48" fmla="*/ 5253118 w 6244272"/>
              <a:gd name="connsiteY48" fmla="*/ 2326314 h 6858000"/>
              <a:gd name="connsiteX49" fmla="*/ 5136819 w 6244272"/>
              <a:gd name="connsiteY49" fmla="*/ 2401012 h 6858000"/>
              <a:gd name="connsiteX50" fmla="*/ 4974002 w 6244272"/>
              <a:gd name="connsiteY50" fmla="*/ 2401012 h 6858000"/>
              <a:gd name="connsiteX51" fmla="*/ 4857704 w 6244272"/>
              <a:gd name="connsiteY51" fmla="*/ 2518395 h 6858000"/>
              <a:gd name="connsiteX52" fmla="*/ 4976910 w 6244272"/>
              <a:gd name="connsiteY52" fmla="*/ 2543294 h 6858000"/>
              <a:gd name="connsiteX53" fmla="*/ 5116467 w 6244272"/>
              <a:gd name="connsiteY53" fmla="*/ 2525509 h 6858000"/>
              <a:gd name="connsiteX54" fmla="*/ 5273470 w 6244272"/>
              <a:gd name="connsiteY54" fmla="*/ 2564636 h 6858000"/>
              <a:gd name="connsiteX55" fmla="*/ 5418843 w 6244272"/>
              <a:gd name="connsiteY55" fmla="*/ 2532623 h 6858000"/>
              <a:gd name="connsiteX56" fmla="*/ 5593290 w 6244272"/>
              <a:gd name="connsiteY56" fmla="*/ 2553965 h 6858000"/>
              <a:gd name="connsiteX57" fmla="*/ 5648532 w 6244272"/>
              <a:gd name="connsiteY57" fmla="*/ 2692689 h 6858000"/>
              <a:gd name="connsiteX58" fmla="*/ 5665976 w 6244272"/>
              <a:gd name="connsiteY58" fmla="*/ 2703362 h 6858000"/>
              <a:gd name="connsiteX59" fmla="*/ 5988704 w 6244272"/>
              <a:gd name="connsiteY59" fmla="*/ 2923898 h 6858000"/>
              <a:gd name="connsiteX60" fmla="*/ 6078835 w 6244272"/>
              <a:gd name="connsiteY60" fmla="*/ 2941684 h 6858000"/>
              <a:gd name="connsiteX61" fmla="*/ 5546771 w 6244272"/>
              <a:gd name="connsiteY61" fmla="*/ 3329402 h 6858000"/>
              <a:gd name="connsiteX62" fmla="*/ 5904388 w 6244272"/>
              <a:gd name="connsiteY62" fmla="*/ 3229805 h 6858000"/>
              <a:gd name="connsiteX63" fmla="*/ 5953814 w 6244272"/>
              <a:gd name="connsiteY63" fmla="*/ 3393429 h 6858000"/>
              <a:gd name="connsiteX64" fmla="*/ 5785182 w 6244272"/>
              <a:gd name="connsiteY64" fmla="*/ 3539269 h 6858000"/>
              <a:gd name="connsiteX65" fmla="*/ 5724125 w 6244272"/>
              <a:gd name="connsiteY65" fmla="*/ 3827390 h 6858000"/>
              <a:gd name="connsiteX66" fmla="*/ 5753200 w 6244272"/>
              <a:gd name="connsiteY66" fmla="*/ 4090612 h 6858000"/>
              <a:gd name="connsiteX67" fmla="*/ 5825886 w 6244272"/>
              <a:gd name="connsiteY67" fmla="*/ 4172424 h 6858000"/>
              <a:gd name="connsiteX68" fmla="*/ 5930554 w 6244272"/>
              <a:gd name="connsiteY68" fmla="*/ 4321821 h 6858000"/>
              <a:gd name="connsiteX69" fmla="*/ 5994519 w 6244272"/>
              <a:gd name="connsiteY69" fmla="*/ 4414305 h 6858000"/>
              <a:gd name="connsiteX70" fmla="*/ 6218393 w 6244272"/>
              <a:gd name="connsiteY70" fmla="*/ 4378734 h 6858000"/>
              <a:gd name="connsiteX71" fmla="*/ 5918925 w 6244272"/>
              <a:gd name="connsiteY71" fmla="*/ 4613499 h 6858000"/>
              <a:gd name="connsiteX72" fmla="*/ 6160243 w 6244272"/>
              <a:gd name="connsiteY72" fmla="*/ 4585042 h 6858000"/>
              <a:gd name="connsiteX73" fmla="*/ 6238745 w 6244272"/>
              <a:gd name="connsiteY73" fmla="*/ 4602828 h 6858000"/>
              <a:gd name="connsiteX74" fmla="*/ 6195133 w 6244272"/>
              <a:gd name="connsiteY74" fmla="*/ 4677526 h 6858000"/>
              <a:gd name="connsiteX75" fmla="*/ 6017778 w 6244272"/>
              <a:gd name="connsiteY75" fmla="*/ 4805580 h 6858000"/>
              <a:gd name="connsiteX76" fmla="*/ 5651439 w 6244272"/>
              <a:gd name="connsiteY76" fmla="*/ 5154171 h 6858000"/>
              <a:gd name="connsiteX77" fmla="*/ 6006149 w 6244272"/>
              <a:gd name="connsiteY77" fmla="*/ 4994104 h 6858000"/>
              <a:gd name="connsiteX78" fmla="*/ 5633994 w 6244272"/>
              <a:gd name="connsiteY78" fmla="*/ 5353367 h 6858000"/>
              <a:gd name="connsiteX79" fmla="*/ 5552586 w 6244272"/>
              <a:gd name="connsiteY79" fmla="*/ 5474306 h 6858000"/>
              <a:gd name="connsiteX80" fmla="*/ 5383953 w 6244272"/>
              <a:gd name="connsiteY80" fmla="*/ 5769542 h 6858000"/>
              <a:gd name="connsiteX81" fmla="*/ 5392675 w 6244272"/>
              <a:gd name="connsiteY81" fmla="*/ 5801555 h 6858000"/>
              <a:gd name="connsiteX82" fmla="*/ 5584568 w 6244272"/>
              <a:gd name="connsiteY82" fmla="*/ 5755314 h 6858000"/>
              <a:gd name="connsiteX83" fmla="*/ 5334526 w 6244272"/>
              <a:gd name="connsiteY83" fmla="*/ 6004307 h 6858000"/>
              <a:gd name="connsiteX84" fmla="*/ 5075763 w 6244272"/>
              <a:gd name="connsiteY84" fmla="*/ 6196388 h 6858000"/>
              <a:gd name="connsiteX85" fmla="*/ 5258933 w 6244272"/>
              <a:gd name="connsiteY85" fmla="*/ 6167932 h 6858000"/>
              <a:gd name="connsiteX86" fmla="*/ 5511881 w 6244272"/>
              <a:gd name="connsiteY86" fmla="*/ 6057663 h 6858000"/>
              <a:gd name="connsiteX87" fmla="*/ 5599105 w 6244272"/>
              <a:gd name="connsiteY87" fmla="*/ 6100347 h 6858000"/>
              <a:gd name="connsiteX88" fmla="*/ 5360693 w 6244272"/>
              <a:gd name="connsiteY88" fmla="*/ 6281757 h 6858000"/>
              <a:gd name="connsiteX89" fmla="*/ 5224043 w 6244272"/>
              <a:gd name="connsiteY89" fmla="*/ 6367127 h 6858000"/>
              <a:gd name="connsiteX90" fmla="*/ 5168801 w 6244272"/>
              <a:gd name="connsiteY90" fmla="*/ 6431153 h 6858000"/>
              <a:gd name="connsiteX91" fmla="*/ 5011799 w 6244272"/>
              <a:gd name="connsiteY91" fmla="*/ 6658805 h 6858000"/>
              <a:gd name="connsiteX92" fmla="*/ 4651275 w 6244272"/>
              <a:gd name="connsiteY92" fmla="*/ 6858000 h 6858000"/>
              <a:gd name="connsiteX93" fmla="*/ 1823619 w 6244272"/>
              <a:gd name="connsiteY93" fmla="*/ 6858000 h 6858000"/>
              <a:gd name="connsiteX94" fmla="*/ 947849 w 6244272"/>
              <a:gd name="connsiteY94" fmla="*/ 6858000 h 6858000"/>
              <a:gd name="connsiteX95" fmla="*/ 732568 w 6244272"/>
              <a:gd name="connsiteY95" fmla="*/ 6858000 h 6858000"/>
              <a:gd name="connsiteX96" fmla="*/ 0 w 6244272"/>
              <a:gd name="connsiteY9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6244272" h="6858000">
                <a:moveTo>
                  <a:pt x="0" y="0"/>
                </a:moveTo>
                <a:lnTo>
                  <a:pt x="732568" y="0"/>
                </a:lnTo>
                <a:lnTo>
                  <a:pt x="947849" y="0"/>
                </a:lnTo>
                <a:lnTo>
                  <a:pt x="1823619" y="0"/>
                </a:lnTo>
                <a:lnTo>
                  <a:pt x="5235673" y="0"/>
                </a:lnTo>
                <a:cubicBezTo>
                  <a:pt x="5133912" y="35571"/>
                  <a:pt x="5035058" y="78255"/>
                  <a:pt x="4933297" y="110269"/>
                </a:cubicBezTo>
                <a:cubicBezTo>
                  <a:pt x="4947835" y="145839"/>
                  <a:pt x="4962372" y="138725"/>
                  <a:pt x="4976910" y="135168"/>
                </a:cubicBezTo>
                <a:cubicBezTo>
                  <a:pt x="5064133" y="120941"/>
                  <a:pt x="5154264" y="110269"/>
                  <a:pt x="5238580" y="71141"/>
                </a:cubicBezTo>
                <a:cubicBezTo>
                  <a:pt x="5258933" y="64027"/>
                  <a:pt x="5282192" y="64027"/>
                  <a:pt x="5290914" y="88927"/>
                </a:cubicBezTo>
                <a:cubicBezTo>
                  <a:pt x="5305452" y="124497"/>
                  <a:pt x="5285100" y="145839"/>
                  <a:pt x="5264747" y="163625"/>
                </a:cubicBezTo>
                <a:cubicBezTo>
                  <a:pt x="5229858" y="195638"/>
                  <a:pt x="5189154" y="188525"/>
                  <a:pt x="5151357" y="192082"/>
                </a:cubicBezTo>
                <a:cubicBezTo>
                  <a:pt x="5046689" y="209867"/>
                  <a:pt x="4997261" y="259665"/>
                  <a:pt x="4974002" y="373491"/>
                </a:cubicBezTo>
                <a:cubicBezTo>
                  <a:pt x="5064133" y="327250"/>
                  <a:pt x="5154264" y="384162"/>
                  <a:pt x="5241488" y="352148"/>
                </a:cubicBezTo>
                <a:cubicBezTo>
                  <a:pt x="5264747" y="345034"/>
                  <a:pt x="5299637" y="355706"/>
                  <a:pt x="5288007" y="394834"/>
                </a:cubicBezTo>
                <a:cubicBezTo>
                  <a:pt x="5276378" y="430405"/>
                  <a:pt x="5238580" y="458860"/>
                  <a:pt x="5305452" y="451747"/>
                </a:cubicBezTo>
                <a:cubicBezTo>
                  <a:pt x="5354879" y="448189"/>
                  <a:pt x="5369416" y="405504"/>
                  <a:pt x="5383953" y="359262"/>
                </a:cubicBezTo>
                <a:cubicBezTo>
                  <a:pt x="5395583" y="334364"/>
                  <a:pt x="5427565" y="320135"/>
                  <a:pt x="5450825" y="334364"/>
                </a:cubicBezTo>
                <a:cubicBezTo>
                  <a:pt x="5479899" y="348592"/>
                  <a:pt x="5471177" y="387720"/>
                  <a:pt x="5471177" y="416176"/>
                </a:cubicBezTo>
                <a:cubicBezTo>
                  <a:pt x="5474085" y="469532"/>
                  <a:pt x="5450825" y="494431"/>
                  <a:pt x="5410121" y="505101"/>
                </a:cubicBezTo>
                <a:cubicBezTo>
                  <a:pt x="5360693" y="519330"/>
                  <a:pt x="5311267" y="537116"/>
                  <a:pt x="5247303" y="558458"/>
                </a:cubicBezTo>
                <a:cubicBezTo>
                  <a:pt x="5317082" y="594028"/>
                  <a:pt x="5369416" y="586915"/>
                  <a:pt x="5421750" y="558458"/>
                </a:cubicBezTo>
                <a:cubicBezTo>
                  <a:pt x="5485714" y="526444"/>
                  <a:pt x="5570030" y="483759"/>
                  <a:pt x="5622364" y="522887"/>
                </a:cubicBezTo>
                <a:cubicBezTo>
                  <a:pt x="5700865" y="579800"/>
                  <a:pt x="5764829" y="544229"/>
                  <a:pt x="5834608" y="533558"/>
                </a:cubicBezTo>
                <a:cubicBezTo>
                  <a:pt x="5979982" y="512216"/>
                  <a:pt x="5889850" y="480203"/>
                  <a:pt x="6035223" y="462417"/>
                </a:cubicBezTo>
                <a:cubicBezTo>
                  <a:pt x="6093372" y="455303"/>
                  <a:pt x="6154429" y="426847"/>
                  <a:pt x="6238745" y="465975"/>
                </a:cubicBezTo>
                <a:cubicBezTo>
                  <a:pt x="5857868" y="672284"/>
                  <a:pt x="5677606" y="658055"/>
                  <a:pt x="5337434" y="910606"/>
                </a:cubicBezTo>
                <a:cubicBezTo>
                  <a:pt x="5351971" y="935506"/>
                  <a:pt x="5366508" y="924835"/>
                  <a:pt x="5381046" y="921277"/>
                </a:cubicBezTo>
                <a:cubicBezTo>
                  <a:pt x="5404305" y="917720"/>
                  <a:pt x="5433380" y="903491"/>
                  <a:pt x="5439195" y="949734"/>
                </a:cubicBezTo>
                <a:cubicBezTo>
                  <a:pt x="5442103" y="985305"/>
                  <a:pt x="5424657" y="1003089"/>
                  <a:pt x="5395583" y="1006647"/>
                </a:cubicBezTo>
                <a:cubicBezTo>
                  <a:pt x="5311267" y="1020875"/>
                  <a:pt x="5235673" y="1070674"/>
                  <a:pt x="5160079" y="1113358"/>
                </a:cubicBezTo>
                <a:cubicBezTo>
                  <a:pt x="5125190" y="1131144"/>
                  <a:pt x="5087393" y="1156043"/>
                  <a:pt x="5101930" y="1220069"/>
                </a:cubicBezTo>
                <a:cubicBezTo>
                  <a:pt x="5131004" y="1237855"/>
                  <a:pt x="5151357" y="1212955"/>
                  <a:pt x="5174617" y="1209399"/>
                </a:cubicBezTo>
                <a:cubicBezTo>
                  <a:pt x="5197876" y="1205842"/>
                  <a:pt x="5253118" y="1220069"/>
                  <a:pt x="5238580" y="1230741"/>
                </a:cubicBezTo>
                <a:cubicBezTo>
                  <a:pt x="5171709" y="1269868"/>
                  <a:pt x="5293822" y="1365909"/>
                  <a:pt x="5212414" y="1365909"/>
                </a:cubicBezTo>
                <a:cubicBezTo>
                  <a:pt x="5078671" y="1365909"/>
                  <a:pt x="5005984" y="1536647"/>
                  <a:pt x="4878056" y="1540204"/>
                </a:cubicBezTo>
                <a:cubicBezTo>
                  <a:pt x="4857704" y="1540204"/>
                  <a:pt x="4848982" y="1572219"/>
                  <a:pt x="4848982" y="1597117"/>
                </a:cubicBezTo>
                <a:cubicBezTo>
                  <a:pt x="4848982" y="1629132"/>
                  <a:pt x="4869333" y="1632688"/>
                  <a:pt x="4889686" y="1636245"/>
                </a:cubicBezTo>
                <a:cubicBezTo>
                  <a:pt x="4921668" y="1639802"/>
                  <a:pt x="4956557" y="1597117"/>
                  <a:pt x="4997261" y="1657587"/>
                </a:cubicBezTo>
                <a:cubicBezTo>
                  <a:pt x="4921668" y="1693158"/>
                  <a:pt x="4843167" y="1728729"/>
                  <a:pt x="4846074" y="1849668"/>
                </a:cubicBezTo>
                <a:cubicBezTo>
                  <a:pt x="4846074" y="1881683"/>
                  <a:pt x="4814092" y="1895910"/>
                  <a:pt x="4790832" y="1903025"/>
                </a:cubicBezTo>
                <a:cubicBezTo>
                  <a:pt x="4750128" y="1917252"/>
                  <a:pt x="4718146" y="1938595"/>
                  <a:pt x="4694886" y="1984836"/>
                </a:cubicBezTo>
                <a:cubicBezTo>
                  <a:pt x="4694886" y="1995507"/>
                  <a:pt x="4694886" y="2002622"/>
                  <a:pt x="4694886" y="2013292"/>
                </a:cubicBezTo>
                <a:cubicBezTo>
                  <a:pt x="4700701" y="2123562"/>
                  <a:pt x="4758850" y="2120004"/>
                  <a:pt x="4822814" y="2102219"/>
                </a:cubicBezTo>
                <a:cubicBezTo>
                  <a:pt x="4898408" y="2080877"/>
                  <a:pt x="4974002" y="2038192"/>
                  <a:pt x="5055411" y="2077320"/>
                </a:cubicBezTo>
                <a:cubicBezTo>
                  <a:pt x="4942020" y="2130676"/>
                  <a:pt x="4817000" y="2134233"/>
                  <a:pt x="4712331" y="2208931"/>
                </a:cubicBezTo>
                <a:cubicBezTo>
                  <a:pt x="5101930" y="2223159"/>
                  <a:pt x="5445010" y="1984836"/>
                  <a:pt x="5822979" y="1892353"/>
                </a:cubicBezTo>
                <a:cubicBezTo>
                  <a:pt x="5811349" y="1952823"/>
                  <a:pt x="5779367" y="1967051"/>
                  <a:pt x="5753200" y="1974165"/>
                </a:cubicBezTo>
                <a:cubicBezTo>
                  <a:pt x="5613642" y="2020407"/>
                  <a:pt x="5491529" y="2112891"/>
                  <a:pt x="5363601" y="2191146"/>
                </a:cubicBezTo>
                <a:cubicBezTo>
                  <a:pt x="5311267" y="2223159"/>
                  <a:pt x="5273470" y="2258731"/>
                  <a:pt x="5253118" y="2326314"/>
                </a:cubicBezTo>
                <a:cubicBezTo>
                  <a:pt x="5235673" y="2390340"/>
                  <a:pt x="5200783" y="2418796"/>
                  <a:pt x="5136819" y="2401012"/>
                </a:cubicBezTo>
                <a:cubicBezTo>
                  <a:pt x="5084485" y="2386784"/>
                  <a:pt x="5029243" y="2393898"/>
                  <a:pt x="4974002" y="2401012"/>
                </a:cubicBezTo>
                <a:cubicBezTo>
                  <a:pt x="4912946" y="2408126"/>
                  <a:pt x="4843167" y="2479267"/>
                  <a:pt x="4857704" y="2518395"/>
                </a:cubicBezTo>
                <a:cubicBezTo>
                  <a:pt x="4886778" y="2582422"/>
                  <a:pt x="4936205" y="2550408"/>
                  <a:pt x="4976910" y="2543294"/>
                </a:cubicBezTo>
                <a:cubicBezTo>
                  <a:pt x="5026336" y="2536181"/>
                  <a:pt x="5116467" y="2518395"/>
                  <a:pt x="5116467" y="2525509"/>
                </a:cubicBezTo>
                <a:cubicBezTo>
                  <a:pt x="5148450" y="2685576"/>
                  <a:pt x="5221136" y="2564636"/>
                  <a:pt x="5273470" y="2564636"/>
                </a:cubicBezTo>
                <a:cubicBezTo>
                  <a:pt x="5322897" y="2564636"/>
                  <a:pt x="5372323" y="2546851"/>
                  <a:pt x="5418843" y="2532623"/>
                </a:cubicBezTo>
                <a:cubicBezTo>
                  <a:pt x="5479899" y="2514837"/>
                  <a:pt x="5535140" y="2546851"/>
                  <a:pt x="5593290" y="2553965"/>
                </a:cubicBezTo>
                <a:cubicBezTo>
                  <a:pt x="5645624" y="2561080"/>
                  <a:pt x="5616550" y="2653563"/>
                  <a:pt x="5648532" y="2692689"/>
                </a:cubicBezTo>
                <a:cubicBezTo>
                  <a:pt x="5654346" y="2703362"/>
                  <a:pt x="5660161" y="2703362"/>
                  <a:pt x="5665976" y="2703362"/>
                </a:cubicBezTo>
                <a:cubicBezTo>
                  <a:pt x="5683421" y="2980812"/>
                  <a:pt x="5988704" y="2913227"/>
                  <a:pt x="5988704" y="2923898"/>
                </a:cubicBezTo>
                <a:cubicBezTo>
                  <a:pt x="6014871" y="2941684"/>
                  <a:pt x="6046853" y="2899000"/>
                  <a:pt x="6078835" y="2941684"/>
                </a:cubicBezTo>
                <a:cubicBezTo>
                  <a:pt x="5942185" y="3137322"/>
                  <a:pt x="5732847" y="3183563"/>
                  <a:pt x="5546771" y="3329402"/>
                </a:cubicBezTo>
                <a:cubicBezTo>
                  <a:pt x="5700865" y="3379202"/>
                  <a:pt x="5790997" y="3208463"/>
                  <a:pt x="5904388" y="3229805"/>
                </a:cubicBezTo>
                <a:cubicBezTo>
                  <a:pt x="5959629" y="3283162"/>
                  <a:pt x="5793904" y="3368530"/>
                  <a:pt x="5953814" y="3393429"/>
                </a:cubicBezTo>
                <a:cubicBezTo>
                  <a:pt x="5884036" y="3439672"/>
                  <a:pt x="5834608" y="3485914"/>
                  <a:pt x="5785182" y="3539269"/>
                </a:cubicBezTo>
                <a:cubicBezTo>
                  <a:pt x="5700865" y="3635309"/>
                  <a:pt x="5683421" y="3699337"/>
                  <a:pt x="5724125" y="3827390"/>
                </a:cubicBezTo>
                <a:cubicBezTo>
                  <a:pt x="5750293" y="3912759"/>
                  <a:pt x="5788089" y="3991015"/>
                  <a:pt x="5753200" y="4090612"/>
                </a:cubicBezTo>
                <a:cubicBezTo>
                  <a:pt x="5729940" y="4158196"/>
                  <a:pt x="5738663" y="4204438"/>
                  <a:pt x="5825886" y="4172424"/>
                </a:cubicBezTo>
                <a:cubicBezTo>
                  <a:pt x="5918925" y="4140411"/>
                  <a:pt x="5953814" y="4200882"/>
                  <a:pt x="5930554" y="4321821"/>
                </a:cubicBezTo>
                <a:cubicBezTo>
                  <a:pt x="5916018" y="4400076"/>
                  <a:pt x="5930554" y="4424975"/>
                  <a:pt x="5994519" y="4414305"/>
                </a:cubicBezTo>
                <a:cubicBezTo>
                  <a:pt x="6064297" y="4403633"/>
                  <a:pt x="6131169" y="4353835"/>
                  <a:pt x="6218393" y="4378734"/>
                </a:cubicBezTo>
                <a:cubicBezTo>
                  <a:pt x="6148614" y="4521016"/>
                  <a:pt x="6000333" y="4478331"/>
                  <a:pt x="5918925" y="4613499"/>
                </a:cubicBezTo>
                <a:cubicBezTo>
                  <a:pt x="6014871" y="4613499"/>
                  <a:pt x="6090465" y="4613499"/>
                  <a:pt x="6160243" y="4585042"/>
                </a:cubicBezTo>
                <a:cubicBezTo>
                  <a:pt x="6189318" y="4574373"/>
                  <a:pt x="6221300" y="4560144"/>
                  <a:pt x="6238745" y="4602828"/>
                </a:cubicBezTo>
                <a:cubicBezTo>
                  <a:pt x="6259098" y="4652628"/>
                  <a:pt x="6218393" y="4670412"/>
                  <a:pt x="6195133" y="4677526"/>
                </a:cubicBezTo>
                <a:cubicBezTo>
                  <a:pt x="6128261" y="4702425"/>
                  <a:pt x="6075928" y="4759339"/>
                  <a:pt x="6017778" y="4805580"/>
                </a:cubicBezTo>
                <a:cubicBezTo>
                  <a:pt x="5892758" y="4905177"/>
                  <a:pt x="5756107" y="4990547"/>
                  <a:pt x="5651439" y="5154171"/>
                </a:cubicBezTo>
                <a:cubicBezTo>
                  <a:pt x="5782275" y="5111487"/>
                  <a:pt x="5881128" y="5011889"/>
                  <a:pt x="6006149" y="4994104"/>
                </a:cubicBezTo>
                <a:cubicBezTo>
                  <a:pt x="5898572" y="5143500"/>
                  <a:pt x="5761922" y="5243097"/>
                  <a:pt x="5633994" y="5353367"/>
                </a:cubicBezTo>
                <a:cubicBezTo>
                  <a:pt x="5596197" y="5385379"/>
                  <a:pt x="5558400" y="5406721"/>
                  <a:pt x="5552586" y="5474306"/>
                </a:cubicBezTo>
                <a:cubicBezTo>
                  <a:pt x="5535140" y="5605917"/>
                  <a:pt x="5488622" y="5712629"/>
                  <a:pt x="5383953" y="5769542"/>
                </a:cubicBezTo>
                <a:cubicBezTo>
                  <a:pt x="5383953" y="5769542"/>
                  <a:pt x="5389768" y="5790884"/>
                  <a:pt x="5392675" y="5801555"/>
                </a:cubicBezTo>
                <a:cubicBezTo>
                  <a:pt x="5456640" y="5805112"/>
                  <a:pt x="5506066" y="5726858"/>
                  <a:pt x="5584568" y="5755314"/>
                </a:cubicBezTo>
                <a:cubicBezTo>
                  <a:pt x="5506066" y="5862025"/>
                  <a:pt x="5442103" y="5954508"/>
                  <a:pt x="5334526" y="6004307"/>
                </a:cubicBezTo>
                <a:cubicBezTo>
                  <a:pt x="5247303" y="6043434"/>
                  <a:pt x="5139727" y="6068335"/>
                  <a:pt x="5075763" y="6196388"/>
                </a:cubicBezTo>
                <a:cubicBezTo>
                  <a:pt x="5148450" y="6221287"/>
                  <a:pt x="5203691" y="6189274"/>
                  <a:pt x="5258933" y="6167932"/>
                </a:cubicBezTo>
                <a:cubicBezTo>
                  <a:pt x="5343249" y="6132361"/>
                  <a:pt x="5427565" y="6093234"/>
                  <a:pt x="5511881" y="6057663"/>
                </a:cubicBezTo>
                <a:cubicBezTo>
                  <a:pt x="5543864" y="6043434"/>
                  <a:pt x="5578753" y="6036320"/>
                  <a:pt x="5599105" y="6100347"/>
                </a:cubicBezTo>
                <a:cubicBezTo>
                  <a:pt x="5491529" y="6114575"/>
                  <a:pt x="5427565" y="6199945"/>
                  <a:pt x="5360693" y="6281757"/>
                </a:cubicBezTo>
                <a:cubicBezTo>
                  <a:pt x="5322897" y="6327999"/>
                  <a:pt x="5290914" y="6388469"/>
                  <a:pt x="5224043" y="6367127"/>
                </a:cubicBezTo>
                <a:cubicBezTo>
                  <a:pt x="5189154" y="6356456"/>
                  <a:pt x="5165894" y="6388469"/>
                  <a:pt x="5168801" y="6431153"/>
                </a:cubicBezTo>
                <a:cubicBezTo>
                  <a:pt x="5183339" y="6580550"/>
                  <a:pt x="5099022" y="6630349"/>
                  <a:pt x="5011799" y="6658805"/>
                </a:cubicBezTo>
                <a:cubicBezTo>
                  <a:pt x="4883871" y="6701489"/>
                  <a:pt x="4770480" y="6786859"/>
                  <a:pt x="4651275" y="6858000"/>
                </a:cubicBezTo>
                <a:lnTo>
                  <a:pt x="1823619" y="6858000"/>
                </a:lnTo>
                <a:lnTo>
                  <a:pt x="947849" y="6858000"/>
                </a:lnTo>
                <a:lnTo>
                  <a:pt x="732568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32" name="Picture 8" descr="Alan García, el expresidente peruano que huyó de todas las acusaciones">
            <a:extLst>
              <a:ext uri="{FF2B5EF4-FFF2-40B4-BE49-F238E27FC236}">
                <a16:creationId xmlns:a16="http://schemas.microsoft.com/office/drawing/2014/main" id="{07D5C2CF-FA85-CFCB-E5CA-BE74C37FA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1"/>
            <a:ext cx="121889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Alan García, el expresidente peruano que huyó de todas las acusaciones">
            <a:extLst>
              <a:ext uri="{FF2B5EF4-FFF2-40B4-BE49-F238E27FC236}">
                <a16:creationId xmlns:a16="http://schemas.microsoft.com/office/drawing/2014/main" id="{A1E8314B-7BD0-6F7A-308E-B71185357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" y="1"/>
            <a:ext cx="1218895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949613C6-00DC-862B-6B48-B7E166991A91}"/>
              </a:ext>
            </a:extLst>
          </p:cNvPr>
          <p:cNvSpPr txBox="1"/>
          <p:nvPr/>
        </p:nvSpPr>
        <p:spPr>
          <a:xfrm>
            <a:off x="6576611" y="936010"/>
            <a:ext cx="527999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ALAN GARCIA</a:t>
            </a:r>
          </a:p>
          <a:p>
            <a:r>
              <a:rPr lang="es-ES" sz="28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(THE FORMER PERUVIAN PRESIDENT WHO FLED FROM ALL THE ACCUSATIONS)</a:t>
            </a:r>
            <a:endParaRPr lang="es-PE" sz="2800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5FFF9B1F-BDBC-53CA-7753-DD2503E6B56C}"/>
              </a:ext>
            </a:extLst>
          </p:cNvPr>
          <p:cNvSpPr txBox="1"/>
          <p:nvPr/>
        </p:nvSpPr>
        <p:spPr>
          <a:xfrm>
            <a:off x="9031856" y="6409427"/>
            <a:ext cx="3088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BY: SEBASTIAN TAPIA BARRENO</a:t>
            </a:r>
            <a:endParaRPr lang="es-PE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973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Alan García: lea aquí la última entrevista del expresidente | Noticias |  Agencia Peruana de Noticias Andina">
            <a:extLst>
              <a:ext uri="{FF2B5EF4-FFF2-40B4-BE49-F238E27FC236}">
                <a16:creationId xmlns:a16="http://schemas.microsoft.com/office/drawing/2014/main" id="{CDE9FD48-BCAA-9241-132F-BC6024576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1E9B11-7515-6D60-4322-7C85B7F0D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0196" y="376386"/>
            <a:ext cx="5358442" cy="3169069"/>
          </a:xfr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en-US" sz="4000" dirty="0">
                <a:ln w="28575">
                  <a:solidFill>
                    <a:srgbClr val="FF0000"/>
                  </a:solidFill>
                </a:ln>
                <a:solidFill>
                  <a:schemeClr val="bg1"/>
                </a:solidFill>
              </a:rPr>
              <a:t>The former president of Peru Alan Garcia Pérez took his own life on April 17, 2019, because he was accused of being involved in corruption cases</a:t>
            </a:r>
            <a:endParaRPr lang="es-PE" sz="4000" dirty="0">
              <a:ln w="28575"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AFF441D-0511-0C8C-CCA8-F3BEF03420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598" r="11897"/>
          <a:stretch/>
        </p:blipFill>
        <p:spPr>
          <a:xfrm>
            <a:off x="8319697" y="3775368"/>
            <a:ext cx="3502326" cy="24261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A9BC836-590D-0736-6C2A-0C1F4E1B3949}"/>
              </a:ext>
            </a:extLst>
          </p:cNvPr>
          <p:cNvSpPr txBox="1"/>
          <p:nvPr/>
        </p:nvSpPr>
        <p:spPr>
          <a:xfrm>
            <a:off x="8773151" y="6188127"/>
            <a:ext cx="2595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This image shows moments that Alan will take his own life</a:t>
            </a:r>
            <a:endParaRPr lang="es-P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35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58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RIE MAS SAC</dc:creator>
  <cp:lastModifiedBy>RIE MAS SAC</cp:lastModifiedBy>
  <cp:revision>1</cp:revision>
  <dcterms:created xsi:type="dcterms:W3CDTF">2023-04-17T00:27:16Z</dcterms:created>
  <dcterms:modified xsi:type="dcterms:W3CDTF">2023-04-17T01:58:20Z</dcterms:modified>
</cp:coreProperties>
</file>