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?id=ED277548" TargetMode="External"/><Relationship Id="rId2" Type="http://schemas.openxmlformats.org/officeDocument/2006/relationships/hyperlink" Target="https://link.springer.com/chapter/10.1007/978-1-4684-9063-3_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logiaverde.com/adaptacion-biologica-que-es-tipos-y-ejemplos-2893.html" TargetMode="External"/><Relationship Id="rId5" Type="http://schemas.openxmlformats.org/officeDocument/2006/relationships/hyperlink" Target="https://www.bbc.com/mundo/vert-fut-55011670#:~:text=La%20idea%20es%20que%20los,y%20se%20volver&#225;n%20m&#225;s%20comunes" TargetMode="External"/><Relationship Id="rId4" Type="http://schemas.openxmlformats.org/officeDocument/2006/relationships/hyperlink" Target="https://www.univision.com/explora/3-animales-con-increibles-adaptaciones-al-medi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1.portalacademico.cch.unam.mx/alumno/biologia2/unidad1/evolucion/lamarc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ortar.link/ODoS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0813" y="342900"/>
            <a:ext cx="10464799" cy="992781"/>
          </a:xfrm>
        </p:spPr>
        <p:txBody>
          <a:bodyPr/>
          <a:lstStyle/>
          <a:p>
            <a:r>
              <a:rPr lang="es-ES" b="1" dirty="0" smtClean="0"/>
              <a:t>Adaptación en los seres vivos 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3" y="5477234"/>
            <a:ext cx="3849687" cy="1380765"/>
          </a:xfrm>
        </p:spPr>
        <p:txBody>
          <a:bodyPr>
            <a:noAutofit/>
          </a:bodyPr>
          <a:lstStyle/>
          <a:p>
            <a:r>
              <a:rPr lang="es-ES" sz="1600" b="1" dirty="0" smtClean="0">
                <a:latin typeface="Bahnschrift SemiLight" panose="020B0502040204020203" pitchFamily="34" charset="0"/>
              </a:rPr>
              <a:t>Nombre: Alejandro Pérez Ch</a:t>
            </a:r>
          </a:p>
          <a:p>
            <a:r>
              <a:rPr lang="es-ES" sz="1600" b="1" dirty="0" smtClean="0">
                <a:latin typeface="Bahnschrift SemiLight" panose="020B0502040204020203" pitchFamily="34" charset="0"/>
              </a:rPr>
              <a:t>Profesor: Juan Céspedes </a:t>
            </a:r>
          </a:p>
          <a:p>
            <a:r>
              <a:rPr lang="es-ES" sz="1600" b="1" dirty="0" smtClean="0">
                <a:latin typeface="Bahnschrift SemiLight" panose="020B0502040204020203" pitchFamily="34" charset="0"/>
              </a:rPr>
              <a:t>Grado y sección: 3 “B” secundaria</a:t>
            </a:r>
          </a:p>
          <a:p>
            <a:r>
              <a:rPr lang="es-ES" sz="1600" b="1" dirty="0" smtClean="0">
                <a:latin typeface="Bahnschrift SemiLight" panose="020B0502040204020203" pitchFamily="34" charset="0"/>
              </a:rPr>
              <a:t>Curso: Biología </a:t>
            </a:r>
            <a:endParaRPr lang="en-US" sz="1600" b="1" dirty="0">
              <a:latin typeface="Bahnschrift Semi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465579"/>
            <a:ext cx="6985000" cy="40116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637" y="4714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4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Linkografía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327400"/>
          </a:xfrm>
        </p:spPr>
        <p:txBody>
          <a:bodyPr/>
          <a:lstStyle/>
          <a:p>
            <a:r>
              <a:rPr lang="es-PE" dirty="0">
                <a:hlinkClick r:id="rId2"/>
              </a:rPr>
              <a:t>https://link.springer.com/chapter/10.1007/978-1-4684-9063-3_14</a:t>
            </a:r>
            <a:endParaRPr lang="es-PE" dirty="0"/>
          </a:p>
          <a:p>
            <a:r>
              <a:rPr lang="es-PE" dirty="0">
                <a:hlinkClick r:id="rId3"/>
              </a:rPr>
              <a:t>https://eric.ed.gov/?id=ED277548</a:t>
            </a:r>
            <a:r>
              <a:rPr lang="es-PE" dirty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www.univision.com/explora/3-animales-con-increibles-adaptaciones-al-medio</a:t>
            </a:r>
            <a:endParaRPr lang="en-US" dirty="0" smtClean="0"/>
          </a:p>
          <a:p>
            <a:r>
              <a:rPr lang="es-PE" dirty="0">
                <a:hlinkClick r:id="rId5"/>
              </a:rPr>
              <a:t>https://www.bbc.com/mundo/vert-fut-55011670#:~:</a:t>
            </a:r>
            <a:r>
              <a:rPr lang="es-PE" dirty="0" err="1">
                <a:hlinkClick r:id="rId5"/>
              </a:rPr>
              <a:t>text</a:t>
            </a:r>
            <a:r>
              <a:rPr lang="es-PE" dirty="0">
                <a:hlinkClick r:id="rId5"/>
              </a:rPr>
              <a:t>=La%20idea%20es%20que%20los,y%20se%20volverán%20más%20comunes</a:t>
            </a:r>
            <a:r>
              <a:rPr lang="es-PE" dirty="0"/>
              <a:t>. 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www.ecologiaverde.com/adaptacion-biologica-que-es-tipos-y-ejemplos-2893.html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1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1585912" y="1257300"/>
            <a:ext cx="8915400" cy="3777622"/>
          </a:xfrm>
        </p:spPr>
        <p:txBody>
          <a:bodyPr/>
          <a:lstStyle/>
          <a:p>
            <a:r>
              <a:rPr lang="es-PE" dirty="0">
                <a:hlinkClick r:id="rId2"/>
              </a:rPr>
              <a:t>https://e1.portalacademico.cch.unam.mx/alumno/biologia2/unidad1/evolucion/lamarck</a:t>
            </a:r>
            <a:r>
              <a:rPr lang="es-PE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9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22500"/>
          </a:xfrm>
        </p:spPr>
        <p:txBody>
          <a:bodyPr/>
          <a:lstStyle/>
          <a:p>
            <a:r>
              <a:rPr lang="es-ES" dirty="0" smtClean="0"/>
              <a:t>Entender los que es la adaptación para los seres vivos</a:t>
            </a:r>
          </a:p>
          <a:p>
            <a:r>
              <a:rPr lang="es-ES" dirty="0" smtClean="0"/>
              <a:t>Conocer los tipos y leyes de la adaptación de los seres vivos</a:t>
            </a:r>
          </a:p>
          <a:p>
            <a:r>
              <a:rPr lang="es-ES" dirty="0" smtClean="0"/>
              <a:t>Explicar que es la adaptación en todo este proceso de evolución </a:t>
            </a:r>
          </a:p>
          <a:p>
            <a:r>
              <a:rPr lang="es-ES" dirty="0" smtClean="0"/>
              <a:t>Entender la importancia de la adaptación para los seres vivos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4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725" y="357410"/>
            <a:ext cx="3299875" cy="747490"/>
          </a:xfrm>
        </p:spPr>
        <p:txBody>
          <a:bodyPr/>
          <a:lstStyle/>
          <a:p>
            <a:r>
              <a:rPr lang="es-ES" dirty="0" smtClean="0"/>
              <a:t>Adaptación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1481" y="2026609"/>
            <a:ext cx="3875088" cy="3086100"/>
          </a:xfrm>
        </p:spPr>
        <p:txBody>
          <a:bodyPr/>
          <a:lstStyle/>
          <a:p>
            <a:r>
              <a:rPr lang="es-ES" dirty="0"/>
              <a:t>El proceso de adaptarse está relacionado con cambios durante la vida del </a:t>
            </a:r>
            <a:r>
              <a:rPr lang="es-ES" dirty="0" smtClean="0"/>
              <a:t>organismo. La </a:t>
            </a:r>
            <a:r>
              <a:rPr lang="es-ES" dirty="0"/>
              <a:t>palabra </a:t>
            </a:r>
            <a:r>
              <a:rPr lang="es-ES" dirty="0" smtClean="0"/>
              <a:t>adaptación</a:t>
            </a:r>
            <a:r>
              <a:rPr lang="es-ES" dirty="0"/>
              <a:t> se usa para describir el ajuste del fenotipo de un organismo a su ambiente. Esto se llama adaptabilidad, adaptación fisiológica o aclimatación.</a:t>
            </a:r>
            <a:endParaRPr lang="en-US" dirty="0"/>
          </a:p>
        </p:txBody>
      </p:sp>
      <p:pic>
        <p:nvPicPr>
          <p:cNvPr id="2052" name="Picture 4" descr="Adaptación de los Seres Vivos: Características Principales | Animal  adaptations, Natural selection, Gira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69" y="1346200"/>
            <a:ext cx="6289931" cy="44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076569" y="5843502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1: adaptación de seres vivos</a:t>
            </a:r>
          </a:p>
          <a:p>
            <a:r>
              <a:rPr lang="es-ES" sz="1100" dirty="0"/>
              <a:t>Recuperado de: https://co.pinterest.com/pin/596938125598992183/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003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01" y="420910"/>
            <a:ext cx="6642100" cy="7601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adaptación en los seres vivos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9212" y="2438400"/>
            <a:ext cx="3049588" cy="3200400"/>
          </a:xfrm>
        </p:spPr>
        <p:txBody>
          <a:bodyPr/>
          <a:lstStyle/>
          <a:p>
            <a:r>
              <a:rPr lang="es-ES" dirty="0"/>
              <a:t>Las adaptaciones son algunos aspectos llamativos de los seres vivos, que les permiten poder sobrevivir en un determinado lugar y multiplicarse. Por ejemplo: la cola del oso hormiguero, que le sirve a modo de abrigo.</a:t>
            </a:r>
            <a:endParaRPr lang="en-US" dirty="0"/>
          </a:p>
        </p:txBody>
      </p:sp>
      <p:pic>
        <p:nvPicPr>
          <p:cNvPr id="3074" name="Picture 2" descr="Adaptaciones de los seres vivos 🐻🌱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943100"/>
            <a:ext cx="745066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533900" y="6180892"/>
            <a:ext cx="679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2: Adaptación de los seres vivos</a:t>
            </a:r>
          </a:p>
          <a:p>
            <a:r>
              <a:rPr lang="es-ES" sz="1100" dirty="0" smtClean="0"/>
              <a:t>Recuperado de: </a:t>
            </a:r>
            <a:r>
              <a:rPr lang="es-PE" sz="1100" dirty="0">
                <a:latin typeface="Garamond" panose="02020404030301010803" pitchFamily="18" charset="0"/>
                <a:hlinkClick r:id="rId3"/>
              </a:rPr>
              <a:t>https://acortar.link/ODoSNW</a:t>
            </a:r>
            <a:r>
              <a:rPr lang="es-PE" sz="1100" dirty="0">
                <a:latin typeface="Garamond" panose="02020404030301010803" pitchFamily="18" charset="0"/>
              </a:rPr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075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Importancia de la adaptación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5913" y="2133600"/>
            <a:ext cx="3074988" cy="3777622"/>
          </a:xfrm>
        </p:spPr>
        <p:txBody>
          <a:bodyPr>
            <a:normAutofit fontScale="92500"/>
          </a:bodyPr>
          <a:lstStyle/>
          <a:p>
            <a:r>
              <a:rPr lang="es-ES" dirty="0"/>
              <a:t>La adaptación de los seres vivos al medio es </a:t>
            </a:r>
            <a:r>
              <a:rPr lang="es-ES" dirty="0" smtClean="0"/>
              <a:t>muy importante </a:t>
            </a:r>
            <a:r>
              <a:rPr lang="es-ES" dirty="0"/>
              <a:t>para garantizar la supervivencia de las especies, ya que favorecerá esas especies que han modelado sus características como respuesta a las fuerzas selectivas de su entorno beneficiándoles </a:t>
            </a:r>
            <a:r>
              <a:rPr lang="es-ES" dirty="0" smtClean="0"/>
              <a:t>en todo lo que hacen.</a:t>
            </a:r>
            <a:endParaRPr lang="en-US" dirty="0"/>
          </a:p>
        </p:txBody>
      </p:sp>
      <p:pic>
        <p:nvPicPr>
          <p:cNvPr id="4098" name="Picture 2" descr="ADAPTACIONES de las PLANTAS: tipo, ejemplos y fotos - ¡Resume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1636988"/>
            <a:ext cx="6423025" cy="42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81587" y="6019800"/>
            <a:ext cx="69453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3: Adaptación de las plantas </a:t>
            </a:r>
          </a:p>
          <a:p>
            <a:r>
              <a:rPr lang="es-ES" sz="1100" dirty="0" smtClean="0"/>
              <a:t>Recuperado de</a:t>
            </a:r>
            <a:r>
              <a:rPr lang="es-ES" sz="1100" dirty="0"/>
              <a:t>: https://www.ecologiaverde.com/adaptaciones-de-las-plantas-tipos-y-ejemplos-2947.html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826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8425" y="205010"/>
            <a:ext cx="6690775" cy="836390"/>
          </a:xfrm>
        </p:spPr>
        <p:txBody>
          <a:bodyPr/>
          <a:lstStyle/>
          <a:p>
            <a:r>
              <a:rPr lang="es-ES" dirty="0" smtClean="0"/>
              <a:t>Evolución de la adaptación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9128" y="1035050"/>
            <a:ext cx="8514019" cy="1957663"/>
          </a:xfrm>
        </p:spPr>
        <p:txBody>
          <a:bodyPr>
            <a:normAutofit/>
          </a:bodyPr>
          <a:lstStyle/>
          <a:p>
            <a:r>
              <a:rPr lang="es-ES" dirty="0"/>
              <a:t>El concepto de adaptación evolutiva </a:t>
            </a:r>
            <a:r>
              <a:rPr lang="es-ES" dirty="0" smtClean="0"/>
              <a:t>es que </a:t>
            </a:r>
            <a:r>
              <a:rPr lang="es-ES" dirty="0"/>
              <a:t>se dice que una especie está adaptada a un ambiente sí y solo sí ese ambiente ha generado fuerzas selectivas </a:t>
            </a:r>
            <a:r>
              <a:rPr lang="es-ES" dirty="0" smtClean="0"/>
              <a:t>y </a:t>
            </a:r>
            <a:r>
              <a:rPr lang="es-ES" dirty="0"/>
              <a:t>han moldeado su evolución dotándoles de rasgos que benefician la explotación de dicho ambiente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También </a:t>
            </a:r>
            <a:r>
              <a:rPr lang="es-ES" dirty="0" err="1" smtClean="0"/>
              <a:t>C.Lewontin</a:t>
            </a:r>
            <a:r>
              <a:rPr lang="es-ES" dirty="0" smtClean="0"/>
              <a:t> dice que las fases de la adaptación son de vital importancia para la conservación </a:t>
            </a:r>
            <a:endParaRPr lang="en-US" dirty="0"/>
          </a:p>
        </p:txBody>
      </p:sp>
      <p:pic>
        <p:nvPicPr>
          <p:cNvPr id="5124" name="Picture 4" descr="Richard C. Lewontin, Eminent Geneticist With a Sharp Pen, Dies at 92 - The 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68" y="2838566"/>
            <a:ext cx="2558808" cy="32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07446" y="6150114"/>
            <a:ext cx="3434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4: </a:t>
            </a:r>
            <a:r>
              <a:rPr lang="es-ES" sz="1000" dirty="0" err="1" smtClean="0"/>
              <a:t>C.Lewontin</a:t>
            </a:r>
            <a:endParaRPr lang="es-ES" sz="1000" dirty="0" smtClean="0"/>
          </a:p>
          <a:p>
            <a:r>
              <a:rPr lang="es-ES" sz="1000" dirty="0"/>
              <a:t>Recuperado de https://www.nytimes.com/2021/07/07/science/richard-c-lewontin-dead.html</a:t>
            </a:r>
            <a:endParaRPr lang="en-US" sz="1000" dirty="0"/>
          </a:p>
        </p:txBody>
      </p:sp>
      <p:pic>
        <p:nvPicPr>
          <p:cNvPr id="5134" name="Picture 14" descr="La adaptación como modo de supervivencia: Tips para afrontar camb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31" y="2721114"/>
            <a:ext cx="36851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053431" y="6203975"/>
            <a:ext cx="40971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5: Un camaleón adaptándose a un habitad</a:t>
            </a:r>
          </a:p>
          <a:p>
            <a:r>
              <a:rPr lang="es-ES" sz="1100" dirty="0"/>
              <a:t>Recuperado de: https://blog.cognifit.com/es/adaptacion/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879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1825" y="332010"/>
            <a:ext cx="5103275" cy="1280890"/>
          </a:xfrm>
        </p:spPr>
        <p:txBody>
          <a:bodyPr/>
          <a:lstStyle/>
          <a:p>
            <a:r>
              <a:rPr lang="es-ES" dirty="0" smtClean="0"/>
              <a:t>Tipos de adaptación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6718" y="1193800"/>
            <a:ext cx="8853488" cy="2019300"/>
          </a:xfrm>
        </p:spPr>
        <p:txBody>
          <a:bodyPr>
            <a:normAutofit/>
          </a:bodyPr>
          <a:lstStyle/>
          <a:p>
            <a:r>
              <a:rPr lang="es-ES" dirty="0"/>
              <a:t>A</a:t>
            </a:r>
            <a:r>
              <a:rPr lang="es-ES" dirty="0" smtClean="0"/>
              <a:t>) </a:t>
            </a:r>
            <a:r>
              <a:rPr lang="es-ES" dirty="0"/>
              <a:t>Morfológica: Es la variación física de una especie, se representa en la pérdida o ganancia de </a:t>
            </a:r>
            <a:r>
              <a:rPr lang="es-ES" dirty="0" smtClean="0"/>
              <a:t>miembros.</a:t>
            </a:r>
          </a:p>
          <a:p>
            <a:r>
              <a:rPr lang="es-ES" dirty="0" smtClean="0"/>
              <a:t>B) Fisiológica Variación </a:t>
            </a:r>
            <a:r>
              <a:rPr lang="es-ES" dirty="0"/>
              <a:t>en el funcionamiento interno del organismo, motivado por el </a:t>
            </a:r>
            <a:r>
              <a:rPr lang="es-ES" dirty="0" smtClean="0"/>
              <a:t>entorno.</a:t>
            </a:r>
          </a:p>
          <a:p>
            <a:r>
              <a:rPr lang="es-ES" dirty="0" smtClean="0"/>
              <a:t>C) Etológica </a:t>
            </a:r>
            <a:r>
              <a:rPr lang="es-ES" dirty="0"/>
              <a:t>Variación conductual del individuo, así como su estrategia depredadora o hábitos de alimentación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7" y="3382962"/>
            <a:ext cx="3904161" cy="25980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99" y="3434461"/>
            <a:ext cx="4152602" cy="25465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365" y="3434461"/>
            <a:ext cx="3546635" cy="25860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2876" y="6020549"/>
            <a:ext cx="39041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5: adaptación morfológica </a:t>
            </a:r>
          </a:p>
          <a:p>
            <a:r>
              <a:rPr lang="es-ES" sz="1100" dirty="0" smtClean="0"/>
              <a:t>Recuperado de</a:t>
            </a:r>
            <a:r>
              <a:rPr lang="es-ES" sz="1100" dirty="0"/>
              <a:t>: https://www.lifeder.com/adaptacion-morfologica/</a:t>
            </a:r>
            <a:endParaRPr lang="en-US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267499" y="6088559"/>
            <a:ext cx="3428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6: adaptación fisiológica </a:t>
            </a:r>
          </a:p>
          <a:p>
            <a:r>
              <a:rPr lang="es-ES" sz="1100" dirty="0"/>
              <a:t>Recuperado de: https://ejemplosde.com.mx/ejemplos-de-adaptaciones-fisiologicas</a:t>
            </a:r>
            <a:endParaRPr lang="en-US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710532" y="6088558"/>
            <a:ext cx="316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7: Adaptación etológica </a:t>
            </a:r>
          </a:p>
          <a:p>
            <a:r>
              <a:rPr lang="es-ES" sz="1100" dirty="0" smtClean="0"/>
              <a:t>Recuperado </a:t>
            </a:r>
            <a:r>
              <a:rPr lang="es-ES" sz="1100" dirty="0"/>
              <a:t>de: https://ejemplosde.com.mx/ejemplos-de-adaptaciones-etologicas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7083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4825" y="306610"/>
            <a:ext cx="5865275" cy="747490"/>
          </a:xfrm>
        </p:spPr>
        <p:txBody>
          <a:bodyPr/>
          <a:lstStyle/>
          <a:p>
            <a:pPr algn="just"/>
            <a:r>
              <a:rPr lang="es-ES" dirty="0" smtClean="0"/>
              <a:t>Ejemplos de adaptación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4320" y="969963"/>
            <a:ext cx="10949780" cy="24003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En los animales:</a:t>
            </a:r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aumento de tamaño de caballo, para hacer frente a los depredadores de la pradera.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gran desarrollo de los músculos para la masticación, en el caso de los lobos.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cola del oso hormiguero, que le sirve a modo de abrigo.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En las plantas: </a:t>
            </a:r>
          </a:p>
          <a:p>
            <a:pPr marL="0" indent="0">
              <a:buNone/>
            </a:pPr>
            <a:r>
              <a:rPr lang="es-ES" dirty="0"/>
              <a:t>Las espinas de los cactus. En ambientes tan hostiles como los áridos, la vegetación se ha adaptado para protegerse más intensamente de los </a:t>
            </a:r>
            <a:r>
              <a:rPr lang="es-ES" dirty="0" smtClean="0"/>
              <a:t>eventuales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3594100"/>
            <a:ext cx="5435599" cy="27178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45420" y="6305984"/>
            <a:ext cx="3898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8: Adaptación de cactus</a:t>
            </a:r>
          </a:p>
          <a:p>
            <a:r>
              <a:rPr lang="es-ES" sz="1100" dirty="0"/>
              <a:t>Recuperado de: https://concepto.de/adaptacion-de-los-seres-vivos/</a:t>
            </a:r>
            <a:endParaRPr lang="en-US" sz="11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1" y="3286125"/>
            <a:ext cx="4554540" cy="30198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65850" y="6305984"/>
            <a:ext cx="6026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9: Adaptación de animales en este caso de un zorro </a:t>
            </a:r>
          </a:p>
          <a:p>
            <a:r>
              <a:rPr lang="es-ES" sz="1100" dirty="0"/>
              <a:t>Recuperado de: https://www.expertoanimal.com/adaptacion-de-los-seres-vivos-al-medio-23671.html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8287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7525" y="205010"/>
            <a:ext cx="5636675" cy="722090"/>
          </a:xfrm>
        </p:spPr>
        <p:txBody>
          <a:bodyPr/>
          <a:lstStyle/>
          <a:p>
            <a:r>
              <a:rPr lang="es-ES" dirty="0" smtClean="0"/>
              <a:t>Leyes de la adaptación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3630" y="996253"/>
            <a:ext cx="8710869" cy="1429447"/>
          </a:xfrm>
        </p:spPr>
        <p:txBody>
          <a:bodyPr>
            <a:normAutofit/>
          </a:bodyPr>
          <a:lstStyle/>
          <a:p>
            <a:pPr lvl="1" algn="just"/>
            <a:r>
              <a:rPr lang="es-PE" sz="1800" dirty="0"/>
              <a:t>Ley del </a:t>
            </a:r>
            <a:r>
              <a:rPr lang="es-PE" sz="1800" dirty="0" smtClean="0"/>
              <a:t>uso o desuso : </a:t>
            </a:r>
            <a:r>
              <a:rPr lang="es-MX" sz="1800" dirty="0"/>
              <a:t>si se usan partes del cuerpo éstos se van a </a:t>
            </a:r>
            <a:r>
              <a:rPr lang="es-MX" sz="1800" dirty="0" smtClean="0"/>
              <a:t>fortalecer.</a:t>
            </a:r>
          </a:p>
          <a:p>
            <a:pPr lvl="1" algn="just"/>
            <a:r>
              <a:rPr lang="es-MX" sz="1800" dirty="0" smtClean="0"/>
              <a:t>De caracteres: </a:t>
            </a:r>
            <a:r>
              <a:rPr lang="es-MX" sz="1800" dirty="0"/>
              <a:t>el perfeccionamiento o la reducción, del cuerpo, se heredan por generaciones.</a:t>
            </a:r>
            <a:endParaRPr lang="es-PE" sz="1800" dirty="0"/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14" y="2494853"/>
            <a:ext cx="8039100" cy="37744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29514" y="6388100"/>
            <a:ext cx="7384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Imagen 10: Ley de la adaptación </a:t>
            </a:r>
          </a:p>
          <a:p>
            <a:r>
              <a:rPr lang="es-ES" sz="1100" dirty="0" smtClean="0"/>
              <a:t>Recuperado </a:t>
            </a:r>
            <a:r>
              <a:rPr lang="es-ES" sz="1100" dirty="0"/>
              <a:t>de: </a:t>
            </a:r>
            <a:r>
              <a:rPr lang="es-ES" sz="1100" dirty="0" err="1"/>
              <a:t>chrome-extension</a:t>
            </a:r>
            <a:r>
              <a:rPr lang="es-ES" sz="1100" dirty="0"/>
              <a:t>://</a:t>
            </a:r>
            <a:r>
              <a:rPr lang="es-ES" sz="1100" dirty="0" err="1"/>
              <a:t>efaidnbmnnnibpcajpcglclefindmkaj</a:t>
            </a:r>
            <a:r>
              <a:rPr lang="es-ES" sz="1100" dirty="0"/>
              <a:t>/https://liceotecnicovir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087735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451</Words>
  <Application>Microsoft Office PowerPoint</Application>
  <PresentationFormat>Panorámica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Bahnschrift SemiLight</vt:lpstr>
      <vt:lpstr>Century Gothic</vt:lpstr>
      <vt:lpstr>Garamond</vt:lpstr>
      <vt:lpstr>Wingdings 3</vt:lpstr>
      <vt:lpstr>Espiral</vt:lpstr>
      <vt:lpstr>Adaptación en los seres vivos </vt:lpstr>
      <vt:lpstr>Objetivos</vt:lpstr>
      <vt:lpstr>Adaptación</vt:lpstr>
      <vt:lpstr>La adaptación en los seres vivos</vt:lpstr>
      <vt:lpstr>Importancia de la adaptación</vt:lpstr>
      <vt:lpstr>Evolución de la adaptación</vt:lpstr>
      <vt:lpstr>Tipos de adaptación</vt:lpstr>
      <vt:lpstr>Ejemplos de adaptación </vt:lpstr>
      <vt:lpstr>Leyes de la adaptación</vt:lpstr>
      <vt:lpstr>Linkografía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Adaptación en los seres vivos</dc:title>
  <dc:creator>Wilfredo</dc:creator>
  <cp:lastModifiedBy>Wilfredo</cp:lastModifiedBy>
  <cp:revision>9</cp:revision>
  <dcterms:created xsi:type="dcterms:W3CDTF">2022-07-21T02:51:30Z</dcterms:created>
  <dcterms:modified xsi:type="dcterms:W3CDTF">2022-07-21T04:05:28Z</dcterms:modified>
</cp:coreProperties>
</file>