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648C7-13F3-422E-909C-B910405172C7}" type="datetimeFigureOut">
              <a:rPr lang="es-PE" smtClean="0"/>
              <a:t>9/07/2023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D806-3062-451A-A401-E83ACBDF5D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94180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648C7-13F3-422E-909C-B910405172C7}" type="datetimeFigureOut">
              <a:rPr lang="es-PE" smtClean="0"/>
              <a:t>9/07/2023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D806-3062-451A-A401-E83ACBDF5D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08168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648C7-13F3-422E-909C-B910405172C7}" type="datetimeFigureOut">
              <a:rPr lang="es-PE" smtClean="0"/>
              <a:t>9/07/2023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D806-3062-451A-A401-E83ACBDF5D35}" type="slidenum">
              <a:rPr lang="es-PE" smtClean="0"/>
              <a:t>‹Nº›</a:t>
            </a:fld>
            <a:endParaRPr lang="es-P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850622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648C7-13F3-422E-909C-B910405172C7}" type="datetimeFigureOut">
              <a:rPr lang="es-PE" smtClean="0"/>
              <a:t>9/07/2023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D806-3062-451A-A401-E83ACBDF5D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937008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648C7-13F3-422E-909C-B910405172C7}" type="datetimeFigureOut">
              <a:rPr lang="es-PE" smtClean="0"/>
              <a:t>9/07/2023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D806-3062-451A-A401-E83ACBDF5D35}" type="slidenum">
              <a:rPr lang="es-PE" smtClean="0"/>
              <a:t>‹Nº›</a:t>
            </a:fld>
            <a:endParaRPr lang="es-P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6982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648C7-13F3-422E-909C-B910405172C7}" type="datetimeFigureOut">
              <a:rPr lang="es-PE" smtClean="0"/>
              <a:t>9/07/2023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D806-3062-451A-A401-E83ACBDF5D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26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648C7-13F3-422E-909C-B910405172C7}" type="datetimeFigureOut">
              <a:rPr lang="es-PE" smtClean="0"/>
              <a:t>9/07/2023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D806-3062-451A-A401-E83ACBDF5D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012547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648C7-13F3-422E-909C-B910405172C7}" type="datetimeFigureOut">
              <a:rPr lang="es-PE" smtClean="0"/>
              <a:t>9/07/2023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D806-3062-451A-A401-E83ACBDF5D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88657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648C7-13F3-422E-909C-B910405172C7}" type="datetimeFigureOut">
              <a:rPr lang="es-PE" smtClean="0"/>
              <a:t>9/07/2023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D806-3062-451A-A401-E83ACBDF5D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4091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648C7-13F3-422E-909C-B910405172C7}" type="datetimeFigureOut">
              <a:rPr lang="es-PE" smtClean="0"/>
              <a:t>9/07/2023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D806-3062-451A-A401-E83ACBDF5D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59204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648C7-13F3-422E-909C-B910405172C7}" type="datetimeFigureOut">
              <a:rPr lang="es-PE" smtClean="0"/>
              <a:t>9/07/2023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D806-3062-451A-A401-E83ACBDF5D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28083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648C7-13F3-422E-909C-B910405172C7}" type="datetimeFigureOut">
              <a:rPr lang="es-PE" smtClean="0"/>
              <a:t>9/07/2023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D806-3062-451A-A401-E83ACBDF5D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22304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648C7-13F3-422E-909C-B910405172C7}" type="datetimeFigureOut">
              <a:rPr lang="es-PE" smtClean="0"/>
              <a:t>9/07/2023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D806-3062-451A-A401-E83ACBDF5D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31302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648C7-13F3-422E-909C-B910405172C7}" type="datetimeFigureOut">
              <a:rPr lang="es-PE" smtClean="0"/>
              <a:t>9/07/2023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D806-3062-451A-A401-E83ACBDF5D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2783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648C7-13F3-422E-909C-B910405172C7}" type="datetimeFigureOut">
              <a:rPr lang="es-PE" smtClean="0"/>
              <a:t>9/07/2023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D806-3062-451A-A401-E83ACBDF5D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81963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648C7-13F3-422E-909C-B910405172C7}" type="datetimeFigureOut">
              <a:rPr lang="es-PE" smtClean="0"/>
              <a:t>9/07/2023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D806-3062-451A-A401-E83ACBDF5D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24018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648C7-13F3-422E-909C-B910405172C7}" type="datetimeFigureOut">
              <a:rPr lang="es-PE" smtClean="0"/>
              <a:t>9/07/2023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C12D806-3062-451A-A401-E83ACBDF5D3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22894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EF9B369-EA7B-4A59-97C4-04FBE569A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940904" y="537748"/>
            <a:ext cx="10515600" cy="1325563"/>
          </a:xfrm>
        </p:spPr>
        <p:txBody>
          <a:bodyPr/>
          <a:lstStyle/>
          <a:p>
            <a:r>
              <a:rPr lang="es-ES" dirty="0"/>
              <a:t>              </a:t>
            </a:r>
            <a:r>
              <a:rPr lang="es-ES" sz="5400" dirty="0">
                <a:latin typeface="Agency FB" panose="020B0503020202020204" pitchFamily="34" charset="0"/>
              </a:rPr>
              <a:t>CONSTITUCIÓN POLÍTICA DEL PERÚ</a:t>
            </a:r>
            <a:endParaRPr lang="es-PE" sz="5400" dirty="0">
              <a:latin typeface="Agency FB" panose="020B050302020202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48B449B-31E7-4F6F-8786-45E3E7FA08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2090" y="2008394"/>
            <a:ext cx="6183741" cy="4120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62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5DDB8C-2EE0-4EA9-83E3-09CBA042B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312" y="318410"/>
            <a:ext cx="8212355" cy="636104"/>
          </a:xfrm>
        </p:spPr>
        <p:txBody>
          <a:bodyPr>
            <a:noAutofit/>
          </a:bodyPr>
          <a:lstStyle/>
          <a:p>
            <a:r>
              <a:rPr lang="es-ES" sz="4400" dirty="0"/>
              <a:t>ARTICULO 02 (INCISO 5 Y 6)</a:t>
            </a:r>
            <a:endParaRPr lang="es-PE" sz="44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286BEAD-53DF-409C-8649-DED0E1A1AB86}"/>
              </a:ext>
            </a:extLst>
          </p:cNvPr>
          <p:cNvSpPr txBox="1"/>
          <p:nvPr/>
        </p:nvSpPr>
        <p:spPr>
          <a:xfrm>
            <a:off x="768626" y="1166191"/>
            <a:ext cx="950180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INCISO 5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: A solicitar sin expresión de causa, la información que requiera y a recibirla de cualquier entidad pública. Se exceptúan las informaciones que afectan a la intimidad personal y las que expresamente se excluyan por ley o razones de seguridad nacional. La reserva tributaria  pueden levantarse al juez, del fiscal de la nación, o de una comisión  investigadora con arreglo a la ley y que siempre se refieran al caso investigado. </a:t>
            </a:r>
            <a:endParaRPr lang="es-P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7E93088-086B-4F32-A918-87A22DCA7DAB}"/>
              </a:ext>
            </a:extLst>
          </p:cNvPr>
          <p:cNvSpPr txBox="1"/>
          <p:nvPr/>
        </p:nvSpPr>
        <p:spPr>
          <a:xfrm>
            <a:off x="768626" y="4625010"/>
            <a:ext cx="9501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INCISO 6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A que los servicios informáticos computarizados o no, públicos o privados, no suministren informaciones que afecten la intimidad personal y familiar.</a:t>
            </a:r>
            <a:endParaRPr lang="es-P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573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44EC2C-1317-4EEB-BB88-3C38E227A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768" y="331304"/>
            <a:ext cx="9182284" cy="1320800"/>
          </a:xfrm>
        </p:spPr>
        <p:txBody>
          <a:bodyPr/>
          <a:lstStyle/>
          <a:p>
            <a:pPr algn="ctr"/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ACCESO A LA INFORMACIÓN PÚBLICA 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BE6E0BA-7453-409A-96BE-A5DC98D3D8E0}"/>
              </a:ext>
            </a:extLst>
          </p:cNvPr>
          <p:cNvSpPr txBox="1"/>
          <p:nvPr/>
        </p:nvSpPr>
        <p:spPr>
          <a:xfrm>
            <a:off x="410817" y="1230244"/>
            <a:ext cx="11357113" cy="5377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PE" sz="1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 la facultad de las personas de solicitar y acceder a la información pública que se encuentra en todas las entidades del Estado, Asimismo, se entiende por información pública, al conjunto de datos almacenados o creados por los diferentes organismos gubernamentales y que precisamente, por tener carácter público pertenece a todos los miembros de la sociedad, y que pueden ser solicitados sin expresión de causa o explicación alguna, y con solo el costo de su reproducción.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PE" sz="19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PE" sz="19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PE" sz="1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Los principios sobre los que gira el acceso a la información, son esencialmente los de participación, fiscalización, transparencia y el de publicidad de los actos gubernamentales, saber qué hacen los funcionarios públicos en la función que se les ha encomendado, como un medio de transparentar y fortalecer la democracia, dejando de lado la cultura del secreto tan arraigada en la sociedad.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PE" sz="19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PE" sz="19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PE" sz="1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PE" sz="1900" b="1" u="sng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 EMBARGO ESTA INFORMACIÓN QUE SE SOLICITE, NO DEBE VULNERAR EL DERECHO A LA INTIMIDAD DE LA PERSONA.</a:t>
            </a:r>
            <a:endParaRPr lang="es-PE" sz="1900" b="1" u="sng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574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04E66B-F492-4CCD-ADB1-749A3240B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718" y="495736"/>
            <a:ext cx="8596668" cy="1320800"/>
          </a:xfrm>
        </p:spPr>
        <p:txBody>
          <a:bodyPr/>
          <a:lstStyle/>
          <a:p>
            <a:r>
              <a:rPr lang="es-ES" dirty="0"/>
              <a:t>EJEMPLOS:</a:t>
            </a:r>
            <a:endParaRPr lang="es-PE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2BA0F86-E9DA-4070-8AD7-5FA1B9632333}"/>
              </a:ext>
            </a:extLst>
          </p:cNvPr>
          <p:cNvSpPr txBox="1"/>
          <p:nvPr/>
        </p:nvSpPr>
        <p:spPr>
          <a:xfrm>
            <a:off x="507575" y="1367552"/>
            <a:ext cx="92460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Este derecho alcanza a todas las personas naturales o jurídicas que soliciten información, en tanto </a:t>
            </a:r>
            <a:r>
              <a:rPr lang="es-PE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 LAS ENTIDADES OBLIGADAS A ENTREGAR INFORMACIÓN SON TODAS LAS DEPENDENCIAS DEL ESTADO EN SUS TRES NIVELES</a:t>
            </a:r>
            <a:r>
              <a:rPr lang="es-PE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Gobierno Central, Gobierno Regional y Gobierno Local esto es que las  MUNICIPALIDADES  están en la obligación de  brindar información acerca de los gastos que realizan en beneficio de la sociedad; por ejemplo, los colegios profesionales que manejan información de conocimiento público, los notarios, que no son funcionarios del Estado; pero, cumplen una función pública, los colegios y universidades privadas.</a:t>
            </a:r>
            <a:endParaRPr lang="es-P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AE081B1-59B0-489C-8F15-CB59B23C2D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1982" y="3860110"/>
            <a:ext cx="4876800" cy="290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10697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88</TotalTime>
  <Words>401</Words>
  <Application>Microsoft Office PowerPoint</Application>
  <PresentationFormat>Panorámica</PresentationFormat>
  <Paragraphs>14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Agency FB</vt:lpstr>
      <vt:lpstr>Arial</vt:lpstr>
      <vt:lpstr>Trebuchet MS</vt:lpstr>
      <vt:lpstr>Wingdings 3</vt:lpstr>
      <vt:lpstr>Faceta</vt:lpstr>
      <vt:lpstr>              CONSTITUCIÓN POLÍTICA DEL PERÚ</vt:lpstr>
      <vt:lpstr>ARTICULO 02 (INCISO 5 Y 6)</vt:lpstr>
      <vt:lpstr>EL ACCESO A LA INFORMACIÓN PÚBLICA </vt:lpstr>
      <vt:lpstr>EJEMPLOS: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CONSTITUCIÓN POLÍTICA DEL PERÚ</dc:title>
  <dc:creator>sheyla mogollon farro</dc:creator>
  <cp:lastModifiedBy>sheyla mogollon farro</cp:lastModifiedBy>
  <cp:revision>7</cp:revision>
  <dcterms:created xsi:type="dcterms:W3CDTF">2023-07-09T20:16:15Z</dcterms:created>
  <dcterms:modified xsi:type="dcterms:W3CDTF">2023-07-10T02:28:55Z</dcterms:modified>
</cp:coreProperties>
</file>