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59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946" y="2519679"/>
            <a:ext cx="10590790" cy="3213178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385946" y="5732856"/>
            <a:ext cx="10590790" cy="103370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2190781" y="2150669"/>
            <a:ext cx="1188719" cy="3657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10742372" y="3873399"/>
            <a:ext cx="4631754" cy="36576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23049" y="354876"/>
            <a:ext cx="1005839" cy="9212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792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5963912"/>
            <a:ext cx="10590791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5945" y="822960"/>
            <a:ext cx="10590791" cy="4114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6643998"/>
            <a:ext cx="10590790" cy="592454"/>
          </a:xfrm>
        </p:spPr>
        <p:txBody>
          <a:bodyPr>
            <a:normAutofit/>
          </a:bodyPr>
          <a:lstStyle>
            <a:lvl1pPr marL="0" indent="0">
              <a:buNone/>
              <a:defRPr sz="144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908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558" y="1276101"/>
            <a:ext cx="10598179" cy="1647583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251960"/>
            <a:ext cx="10590791" cy="297180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496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1057879" y="728803"/>
            <a:ext cx="96229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2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1861350" y="3136545"/>
            <a:ext cx="78331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2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54" y="1178561"/>
            <a:ext cx="10144687" cy="3235958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2335135" y="4414519"/>
            <a:ext cx="9277463" cy="41060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8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6" y="6035040"/>
            <a:ext cx="11093876" cy="1197428"/>
          </a:xfrm>
        </p:spPr>
        <p:txBody>
          <a:bodyPr anchor="ctr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009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2844800"/>
            <a:ext cx="10590792" cy="2187017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6029960"/>
            <a:ext cx="10590791" cy="1032480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019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168402"/>
            <a:ext cx="10590791" cy="848357"/>
          </a:xfrm>
        </p:spPr>
        <p:txBody>
          <a:bodyPr/>
          <a:lstStyle>
            <a:lvl1pPr>
              <a:defRPr sz="43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3124203"/>
            <a:ext cx="3770254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85944" y="3815717"/>
            <a:ext cx="3770255" cy="341675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5266" y="3124200"/>
            <a:ext cx="377641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415266" y="3815716"/>
            <a:ext cx="3776411" cy="341675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65762" y="3124201"/>
            <a:ext cx="377487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9465995" y="3815715"/>
            <a:ext cx="3774643" cy="341675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284765" y="3083560"/>
            <a:ext cx="0" cy="41909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326881" y="3083560"/>
            <a:ext cx="0" cy="41909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218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168402"/>
            <a:ext cx="10590791" cy="848357"/>
          </a:xfrm>
        </p:spPr>
        <p:txBody>
          <a:bodyPr/>
          <a:lstStyle>
            <a:lvl1pPr>
              <a:defRPr sz="43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5439413"/>
            <a:ext cx="366052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601464" y="3124200"/>
            <a:ext cx="3229490" cy="190981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85945" y="6130927"/>
            <a:ext cx="3660526" cy="110154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2638" y="5439413"/>
            <a:ext cx="3660526" cy="691516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698155" y="3124200"/>
            <a:ext cx="3229492" cy="190981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484206" y="6130926"/>
            <a:ext cx="3660526" cy="110154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79331" y="5439414"/>
            <a:ext cx="3661314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9795637" y="3124200"/>
            <a:ext cx="3229490" cy="190981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9579330" y="6130925"/>
            <a:ext cx="3661315" cy="1101542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286997" y="3083560"/>
            <a:ext cx="0" cy="41909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357362" y="3083560"/>
            <a:ext cx="0" cy="41909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3333" y="7670206"/>
            <a:ext cx="4373138" cy="3657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262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168402"/>
            <a:ext cx="10590791" cy="8483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5945" y="3124200"/>
            <a:ext cx="10590791" cy="409956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34527" y="7670206"/>
            <a:ext cx="1188719" cy="36575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973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2283" y="1534160"/>
            <a:ext cx="1691958" cy="5698308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5945" y="1534160"/>
            <a:ext cx="7507230" cy="569830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783725" y="7670206"/>
            <a:ext cx="1190562" cy="36575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658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00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945" y="3124200"/>
            <a:ext cx="10590791" cy="40995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460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3213174"/>
            <a:ext cx="5221230" cy="2740589"/>
          </a:xfrm>
        </p:spPr>
        <p:txBody>
          <a:bodyPr anchor="ctr"/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671" y="3213173"/>
            <a:ext cx="4509054" cy="2740589"/>
          </a:xfrm>
        </p:spPr>
        <p:txBody>
          <a:bodyPr anchor="ctr"/>
          <a:lstStyle>
            <a:lvl1pPr marL="0" indent="0" algn="l">
              <a:buNone/>
              <a:defRPr sz="24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4531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5945" y="3124201"/>
            <a:ext cx="5790190" cy="409956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0455" y="3124200"/>
            <a:ext cx="5790191" cy="40995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408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6" y="3124200"/>
            <a:ext cx="579018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945" y="3815715"/>
            <a:ext cx="5790190" cy="3408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0455" y="3124200"/>
            <a:ext cx="579019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0455" y="3815715"/>
            <a:ext cx="5790191" cy="3408047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368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85945" y="1168402"/>
            <a:ext cx="10513696" cy="84835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695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443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6" y="1554480"/>
            <a:ext cx="3351790" cy="1920240"/>
          </a:xfrm>
        </p:spPr>
        <p:txBody>
          <a:bodyPr anchor="b"/>
          <a:lstStyle>
            <a:lvl1pPr algn="l">
              <a:defRPr sz="288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7375" y="1737360"/>
            <a:ext cx="6228079" cy="54864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385945" y="3755137"/>
            <a:ext cx="3351790" cy="3474719"/>
          </a:xfrm>
        </p:spPr>
        <p:txBody>
          <a:bodyPr/>
          <a:lstStyle>
            <a:lvl1pPr marL="0" indent="0">
              <a:buNone/>
              <a:defRPr sz="168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536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6" y="2032000"/>
            <a:ext cx="4638161" cy="2082800"/>
          </a:xfrm>
        </p:spPr>
        <p:txBody>
          <a:bodyPr anchor="b">
            <a:normAutofit/>
          </a:bodyPr>
          <a:lstStyle>
            <a:lvl1pPr algn="l">
              <a:defRPr sz="432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57444" y="1371600"/>
            <a:ext cx="3872632" cy="548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385945" y="4389120"/>
            <a:ext cx="4631054" cy="1645920"/>
          </a:xfrm>
        </p:spPr>
        <p:txBody>
          <a:bodyPr>
            <a:normAutofit/>
          </a:bodyPr>
          <a:lstStyle>
            <a:lvl1pPr marL="0" indent="0">
              <a:buNone/>
              <a:defRPr sz="168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974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4630400" cy="82296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385945" y="1168402"/>
            <a:ext cx="10513696" cy="848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3124200"/>
            <a:ext cx="10513696" cy="4099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83725" y="7670206"/>
            <a:ext cx="1188719" cy="365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333" y="7670206"/>
            <a:ext cx="4631754" cy="365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2423049" y="354876"/>
            <a:ext cx="1005839" cy="921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36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8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856786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05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La Ballena Azul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6319599" y="4023241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ballena azul, el mamífero más grande del planeta, es conocida por su tamaño impresionante y su majestuosidad en los océanos del mundo.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6425446" y="4995505"/>
            <a:ext cx="143589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endParaRPr lang="en-US" sz="1152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319599" y="5318104"/>
            <a:ext cx="4554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lgerian" panose="04020705040A02060702" pitchFamily="82" charset="0"/>
              </a:rPr>
              <a:t>Estudiante: Javier Santiago risco Lozano</a:t>
            </a:r>
          </a:p>
          <a:p>
            <a:r>
              <a:rPr lang="en-US" b="1" i="1" dirty="0" smtClean="0">
                <a:latin typeface="Algerian" panose="04020705040A02060702" pitchFamily="82" charset="0"/>
              </a:rPr>
              <a:t>Profesor: Franco Sergio Mejia Pérez</a:t>
            </a:r>
          </a:p>
          <a:p>
            <a:r>
              <a:rPr lang="en-US" b="1" i="1" dirty="0" smtClean="0">
                <a:latin typeface="Algerian" panose="04020705040A02060702" pitchFamily="82" charset="0"/>
              </a:rPr>
              <a:t>Grado: Sexto grado A</a:t>
            </a:r>
          </a:p>
          <a:p>
            <a:r>
              <a:rPr lang="en-US" b="1" i="1" dirty="0" smtClean="0">
                <a:latin typeface="Algerian" panose="04020705040A02060702" pitchFamily="82" charset="0"/>
              </a:rPr>
              <a:t>Tema: la ballena Azul</a:t>
            </a:r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541264"/>
            <a:ext cx="759285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Características de la Ballena Azul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28535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06385" y="289524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3070503" y="2929890"/>
            <a:ext cx="2607350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Tamaño Gigantesco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🐋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3070503" y="3506867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 una longitud promedio de 25 metros y un peso de hasta 200 toneladas, la ballena azul es un verdadero coloso marino.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6285" y="28535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84281" y="289524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148399" y="2929890"/>
            <a:ext cx="2221944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Voz Poderosa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🎶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8148399" y="3506867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 canto puede alcanzar niveles de hasta 188 decibeles, lo que la convierte en el animal más ruidoso del mundo.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2348389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506385" y="5010507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3070503" y="5045154"/>
            <a:ext cx="2952869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Alimentación Eficiente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🐟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3070503" y="5622131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ballena azul se alimenta principalmente de krill, de los cuales puede consumir hasta 4 toneladas por día.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84281" y="5010507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148399" y="5045154"/>
            <a:ext cx="2947392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Aleta Dorsal Distintiva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🌊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148399" y="5622131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 aleta dorsal, ubicada en la parte posterior de su cuerpo, alcanza los 2-3 metros de altura y es un rasgo distintivo de la especie.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966198"/>
            <a:ext cx="925246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Hábitat y Distribución de la Ballena Azul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215997"/>
            <a:ext cx="2666286" cy="4317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Océanos </a:t>
            </a:r>
            <a:r>
              <a:rPr lang="en-US" sz="2624" b="1" kern="0" spc="-52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🌍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348389" y="3869888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ballena azul habita en todos los océanos del mundo, incluyendo el Ártico, Atlántico, Índico y Pacífico.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847398" y="3215997"/>
            <a:ext cx="2666286" cy="4317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Migraciones </a:t>
            </a:r>
            <a:r>
              <a:rPr lang="en-US" sz="2624" b="1" kern="0" spc="-52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🐋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847398" y="3869888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Realiza largas migraciones en busca de alimento y apareamiento, pudiendo recorrer miles de kilómetros durante su vida.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215997"/>
            <a:ext cx="2949416" cy="8482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Aguas Cálidas y Frías </a:t>
            </a:r>
            <a:r>
              <a:rPr lang="en-US" sz="2624" b="1" kern="0" spc="-52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☀️❄️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346406" y="4286369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Puede encontrarse tanto en aguas tropicales como en regiones polares, adaptándose a una amplia gama de temperaturas.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319213"/>
            <a:ext cx="893171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Alimentación y Dieta de la Ballena Azul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2457926"/>
            <a:ext cx="4855726" cy="2259468"/>
          </a:xfrm>
          <a:prstGeom prst="roundRect">
            <a:avLst>
              <a:gd name="adj" fmla="val 472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84371" y="2693908"/>
            <a:ext cx="2221944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Planctonívoros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🦐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584371" y="3270885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 alimentan exclusivamente de pequeños organismos marinos, como el krill y el zooplancton.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457926"/>
            <a:ext cx="4855726" cy="2301689"/>
          </a:xfrm>
          <a:prstGeom prst="roundRect">
            <a:avLst>
              <a:gd name="adj" fmla="val 472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2693908"/>
            <a:ext cx="2651641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Filtración Fructuosa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🌊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62267" y="3270885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 método de alimentación consiste en filtrar grandes cantidades de agua para retener los pequeños organismos con sus barbas baleen.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348389" y="4939565"/>
            <a:ext cx="4855726" cy="2115145"/>
          </a:xfrm>
          <a:prstGeom prst="roundRect">
            <a:avLst>
              <a:gd name="adj" fmla="val 472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584371" y="5031224"/>
            <a:ext cx="2221944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Apetito Voraz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🍽️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584371" y="5608201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Para mantener su enorme tamaño, una ballena azul puede consumir hasta 4 millones de kilocalorías por día.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4981786"/>
            <a:ext cx="4855726" cy="2115145"/>
          </a:xfrm>
          <a:prstGeom prst="roundRect">
            <a:avLst>
              <a:gd name="adj" fmla="val 472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2267" y="5031224"/>
            <a:ext cx="3069312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Colaboración en la Caza </a:t>
            </a: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🐟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62267" y="5608201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veces, las ballenas azules cooperan en grupos para capturar grandes cantidades de presas en áreas de alimentación.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50912"/>
          </a:xfrm>
          <a:prstGeom prst="rect">
            <a:avLst/>
          </a:prstGeom>
          <a:solidFill>
            <a:srgbClr val="FFFFFF">
              <a:alpha val="75000"/>
            </a:srgbClr>
          </a:solidFill>
          <a:ln w="12978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70929" y="571262"/>
            <a:ext cx="6632258" cy="6492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12"/>
              </a:lnSpc>
              <a:buNone/>
            </a:pPr>
            <a:r>
              <a:rPr lang="en-US" sz="4090" b="1" kern="0" spc="-8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Ciclo de Vida de la Ballena Azul</a:t>
            </a:r>
            <a:endParaRPr lang="en-US" sz="4090" dirty="0"/>
          </a:p>
        </p:txBody>
      </p:sp>
      <p:sp>
        <p:nvSpPr>
          <p:cNvPr id="5" name="Shape 2"/>
          <p:cNvSpPr/>
          <p:nvPr/>
        </p:nvSpPr>
        <p:spPr>
          <a:xfrm>
            <a:off x="7294483" y="1636038"/>
            <a:ext cx="41553" cy="604361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6" name="Shape 3"/>
          <p:cNvSpPr/>
          <p:nvPr/>
        </p:nvSpPr>
        <p:spPr>
          <a:xfrm>
            <a:off x="7548920" y="2011263"/>
            <a:ext cx="727115" cy="4155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7" name="Shape 4"/>
          <p:cNvSpPr/>
          <p:nvPr/>
        </p:nvSpPr>
        <p:spPr>
          <a:xfrm>
            <a:off x="7081480" y="1798320"/>
            <a:ext cx="467439" cy="467439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12978">
            <a:solidFill>
              <a:srgbClr val="D7A1F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30666" y="1837253"/>
            <a:ext cx="169069" cy="3895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7"/>
              </a:lnSpc>
              <a:buNone/>
            </a:pPr>
            <a:r>
              <a:rPr lang="en-US" sz="2454" b="1" kern="0" spc="-49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454" dirty="0"/>
          </a:p>
        </p:txBody>
      </p:sp>
      <p:sp>
        <p:nvSpPr>
          <p:cNvPr id="9" name="Text 6"/>
          <p:cNvSpPr/>
          <p:nvPr/>
        </p:nvSpPr>
        <p:spPr>
          <a:xfrm>
            <a:off x="8457843" y="1843802"/>
            <a:ext cx="2077641" cy="339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56"/>
              </a:lnSpc>
              <a:buNone/>
            </a:pPr>
            <a:r>
              <a:rPr lang="en-US" sz="2045" b="1" kern="0" spc="-41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Nacimiento </a:t>
            </a:r>
            <a:r>
              <a:rPr lang="en-US" sz="2045" b="1" kern="0" spc="-4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🐣</a:t>
            </a:r>
            <a:endParaRPr lang="en-US" sz="2045" dirty="0"/>
          </a:p>
        </p:txBody>
      </p:sp>
      <p:sp>
        <p:nvSpPr>
          <p:cNvPr id="10" name="Text 7"/>
          <p:cNvSpPr/>
          <p:nvPr/>
        </p:nvSpPr>
        <p:spPr>
          <a:xfrm>
            <a:off x="8457843" y="2391370"/>
            <a:ext cx="3501628" cy="13296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18"/>
              </a:lnSpc>
              <a:buNone/>
            </a:pPr>
            <a:r>
              <a:rPr lang="en-US" sz="1636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Las ballenas azules dan a luz a sus crías en áreas de reproducción cálidas. Los ballenatos nacen con un tamaño de aproximadamente 7-8 metros.</a:t>
            </a:r>
            <a:endParaRPr lang="en-US" sz="1636" dirty="0"/>
          </a:p>
        </p:txBody>
      </p:sp>
      <p:sp>
        <p:nvSpPr>
          <p:cNvPr id="11" name="Shape 8"/>
          <p:cNvSpPr/>
          <p:nvPr/>
        </p:nvSpPr>
        <p:spPr>
          <a:xfrm>
            <a:off x="6354366" y="3050084"/>
            <a:ext cx="727115" cy="4155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2" name="Shape 9"/>
          <p:cNvSpPr/>
          <p:nvPr/>
        </p:nvSpPr>
        <p:spPr>
          <a:xfrm>
            <a:off x="7081480" y="2837140"/>
            <a:ext cx="467439" cy="467439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12978">
            <a:solidFill>
              <a:srgbClr val="D7A1F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0666" y="2876074"/>
            <a:ext cx="169069" cy="3895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7"/>
              </a:lnSpc>
              <a:buNone/>
            </a:pPr>
            <a:r>
              <a:rPr lang="en-US" sz="2454" b="1" kern="0" spc="-49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454" dirty="0"/>
          </a:p>
        </p:txBody>
      </p:sp>
      <p:sp>
        <p:nvSpPr>
          <p:cNvPr id="14" name="Text 11"/>
          <p:cNvSpPr/>
          <p:nvPr/>
        </p:nvSpPr>
        <p:spPr>
          <a:xfrm>
            <a:off x="3754041" y="2882622"/>
            <a:ext cx="2418517" cy="339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56"/>
              </a:lnSpc>
              <a:buNone/>
            </a:pPr>
            <a:r>
              <a:rPr lang="en-US" sz="2045" b="1" kern="0" spc="-41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Periodo de Crianza </a:t>
            </a:r>
            <a:r>
              <a:rPr lang="en-US" sz="2045" b="1" kern="0" spc="-4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🍼</a:t>
            </a:r>
            <a:endParaRPr lang="en-US" sz="2045" dirty="0"/>
          </a:p>
        </p:txBody>
      </p:sp>
      <p:sp>
        <p:nvSpPr>
          <p:cNvPr id="15" name="Text 12"/>
          <p:cNvSpPr/>
          <p:nvPr/>
        </p:nvSpPr>
        <p:spPr>
          <a:xfrm>
            <a:off x="2670929" y="3430191"/>
            <a:ext cx="3501628" cy="997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18"/>
              </a:lnSpc>
              <a:buNone/>
            </a:pPr>
            <a:r>
              <a:rPr lang="en-US" sz="1636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Las crías se alimentan de la leche materna durante varios meses hasta que puedan comenzar a consumir alimentos sólidos.</a:t>
            </a:r>
            <a:endParaRPr lang="en-US" sz="1636" dirty="0"/>
          </a:p>
        </p:txBody>
      </p:sp>
      <p:sp>
        <p:nvSpPr>
          <p:cNvPr id="16" name="Shape 13"/>
          <p:cNvSpPr/>
          <p:nvPr/>
        </p:nvSpPr>
        <p:spPr>
          <a:xfrm>
            <a:off x="7548920" y="4511814"/>
            <a:ext cx="727115" cy="4155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7" name="Shape 14"/>
          <p:cNvSpPr/>
          <p:nvPr/>
        </p:nvSpPr>
        <p:spPr>
          <a:xfrm>
            <a:off x="7081480" y="4298871"/>
            <a:ext cx="467439" cy="467439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12978">
            <a:solidFill>
              <a:srgbClr val="D7A1F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30666" y="4337804"/>
            <a:ext cx="169069" cy="3895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7"/>
              </a:lnSpc>
              <a:buNone/>
            </a:pPr>
            <a:r>
              <a:rPr lang="en-US" sz="2454" b="1" kern="0" spc="-49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454" dirty="0"/>
          </a:p>
        </p:txBody>
      </p:sp>
      <p:sp>
        <p:nvSpPr>
          <p:cNvPr id="19" name="Text 16"/>
          <p:cNvSpPr/>
          <p:nvPr/>
        </p:nvSpPr>
        <p:spPr>
          <a:xfrm>
            <a:off x="8457843" y="4344353"/>
            <a:ext cx="2126813" cy="339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56"/>
              </a:lnSpc>
              <a:buNone/>
            </a:pPr>
            <a:r>
              <a:rPr lang="en-US" sz="2045" b="1" kern="0" spc="-41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Madurez Sexual </a:t>
            </a:r>
            <a:r>
              <a:rPr lang="en-US" sz="2045" b="1" kern="0" spc="-4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👫</a:t>
            </a:r>
            <a:endParaRPr lang="en-US" sz="2045" dirty="0"/>
          </a:p>
        </p:txBody>
      </p:sp>
      <p:sp>
        <p:nvSpPr>
          <p:cNvPr id="20" name="Text 17"/>
          <p:cNvSpPr/>
          <p:nvPr/>
        </p:nvSpPr>
        <p:spPr>
          <a:xfrm>
            <a:off x="8457843" y="4891921"/>
            <a:ext cx="3501628" cy="13296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18"/>
              </a:lnSpc>
              <a:buNone/>
            </a:pPr>
            <a:r>
              <a:rPr lang="en-US" sz="1636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Las ballenas azules alcanzan la madurez sexual entre los 5 y los 10 años de edad. Los machos compiten por las hembras en las áreas de apareamiento.</a:t>
            </a:r>
            <a:endParaRPr lang="en-US" sz="1636" dirty="0"/>
          </a:p>
        </p:txBody>
      </p:sp>
      <p:sp>
        <p:nvSpPr>
          <p:cNvPr id="21" name="Shape 18"/>
          <p:cNvSpPr/>
          <p:nvPr/>
        </p:nvSpPr>
        <p:spPr>
          <a:xfrm>
            <a:off x="6354366" y="5762089"/>
            <a:ext cx="727115" cy="4155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22" name="Shape 19"/>
          <p:cNvSpPr/>
          <p:nvPr/>
        </p:nvSpPr>
        <p:spPr>
          <a:xfrm>
            <a:off x="7081480" y="5549146"/>
            <a:ext cx="467439" cy="467439"/>
          </a:xfrm>
          <a:prstGeom prst="roundRect">
            <a:avLst>
              <a:gd name="adj" fmla="val 20002"/>
            </a:avLst>
          </a:prstGeom>
          <a:solidFill>
            <a:srgbClr val="EBD0FB"/>
          </a:solidFill>
          <a:ln w="12978">
            <a:solidFill>
              <a:srgbClr val="D7A1F7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230666" y="5588079"/>
            <a:ext cx="169069" cy="3895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7"/>
              </a:lnSpc>
              <a:buNone/>
            </a:pPr>
            <a:r>
              <a:rPr lang="en-US" sz="2454" b="1" kern="0" spc="-49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4</a:t>
            </a:r>
            <a:endParaRPr lang="en-US" sz="2454" dirty="0"/>
          </a:p>
        </p:txBody>
      </p:sp>
      <p:sp>
        <p:nvSpPr>
          <p:cNvPr id="24" name="Text 21"/>
          <p:cNvSpPr/>
          <p:nvPr/>
        </p:nvSpPr>
        <p:spPr>
          <a:xfrm>
            <a:off x="4094917" y="5594628"/>
            <a:ext cx="2077641" cy="339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56"/>
              </a:lnSpc>
              <a:buNone/>
            </a:pPr>
            <a:r>
              <a:rPr lang="en-US" sz="2045" b="1" kern="0" spc="-41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Longevidad </a:t>
            </a:r>
            <a:r>
              <a:rPr lang="en-US" sz="2045" b="1" kern="0" spc="-4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🕰️</a:t>
            </a:r>
            <a:endParaRPr lang="en-US" sz="2045" dirty="0"/>
          </a:p>
        </p:txBody>
      </p:sp>
      <p:sp>
        <p:nvSpPr>
          <p:cNvPr id="25" name="Text 22"/>
          <p:cNvSpPr/>
          <p:nvPr/>
        </p:nvSpPr>
        <p:spPr>
          <a:xfrm>
            <a:off x="2670929" y="6142196"/>
            <a:ext cx="3501628" cy="13296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18"/>
              </a:lnSpc>
              <a:buNone/>
            </a:pPr>
            <a:r>
              <a:rPr lang="en-US" sz="1636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 estima que las ballenas azules pueden vivir entre 70 y 90 años, aunque debido a la caza ilegal y otros peligros, muchas no alcanzan una vida tan larga.</a:t>
            </a:r>
            <a:endParaRPr lang="en-US" sz="163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</TotalTime>
  <Words>473</Words>
  <Application>Microsoft Office PowerPoint</Application>
  <PresentationFormat>Personalizado</PresentationFormat>
  <Paragraphs>53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adonis-web</vt:lpstr>
      <vt:lpstr>Algerian</vt:lpstr>
      <vt:lpstr>Arial</vt:lpstr>
      <vt:lpstr>Calibri</vt:lpstr>
      <vt:lpstr>Century Gothic</vt:lpstr>
      <vt:lpstr>Source Sans Pro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EQUIPO</cp:lastModifiedBy>
  <cp:revision>3</cp:revision>
  <dcterms:created xsi:type="dcterms:W3CDTF">2023-11-28T00:35:11Z</dcterms:created>
  <dcterms:modified xsi:type="dcterms:W3CDTF">2023-11-28T01:28:46Z</dcterms:modified>
</cp:coreProperties>
</file>