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1" r:id="rId4"/>
    <p:sldId id="260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1500" y="5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17/06/relationships/model3d" Target="../media/model3d2.glb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EFB01A-0983-4052-B445-EAE91EAAD9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El cocodrilo</a:t>
            </a:r>
            <a:endParaRPr lang="es-PE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B24F238-A431-4132-9D06-0EA9E14B89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/>
              <a:t>Por: Bruno Guerrero Domínguez</a:t>
            </a:r>
            <a:endParaRPr lang="es-PE" dirty="0"/>
          </a:p>
        </p:txBody>
      </p:sp>
      <p:pic>
        <p:nvPicPr>
          <p:cNvPr id="1026" name="Picture 2" descr="Imagenes Animadas de Cocodrilos | Funny gif, Animated ...">
            <a:extLst>
              <a:ext uri="{FF2B5EF4-FFF2-40B4-BE49-F238E27FC236}">
                <a16:creationId xmlns:a16="http://schemas.microsoft.com/office/drawing/2014/main" id="{47855304-DED7-442D-82AE-2899A26765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712343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8857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1C5B2562-E41E-4257-B143-646E7E33EF49}"/>
              </a:ext>
            </a:extLst>
          </p:cNvPr>
          <p:cNvSpPr/>
          <p:nvPr/>
        </p:nvSpPr>
        <p:spPr>
          <a:xfrm>
            <a:off x="-1" y="1"/>
            <a:ext cx="5708074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FF4DB24-721F-415C-A5CD-5533AE497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59841" y="871949"/>
            <a:ext cx="8610600" cy="1293028"/>
          </a:xfrm>
        </p:spPr>
        <p:txBody>
          <a:bodyPr/>
          <a:lstStyle/>
          <a:p>
            <a:r>
              <a:rPr lang="es-ES" dirty="0"/>
              <a:t>La metamorfosis</a:t>
            </a:r>
            <a:endParaRPr lang="es-PE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AF4F260-71A5-4542-A9DE-5E3BDD4EDC86}"/>
              </a:ext>
            </a:extLst>
          </p:cNvPr>
          <p:cNvSpPr/>
          <p:nvPr/>
        </p:nvSpPr>
        <p:spPr>
          <a:xfrm>
            <a:off x="5708073" y="0"/>
            <a:ext cx="6483927" cy="68580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223AE7E8-87D8-4578-B243-2A8E806EA063}"/>
              </a:ext>
            </a:extLst>
          </p:cNvPr>
          <p:cNvSpPr txBox="1">
            <a:spLocks/>
          </p:cNvSpPr>
          <p:nvPr/>
        </p:nvSpPr>
        <p:spPr>
          <a:xfrm>
            <a:off x="2160087" y="70812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Su alimentación</a:t>
            </a:r>
            <a:endParaRPr lang="es-PE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AA0D789-949F-470D-9730-FE85E856E00E}"/>
              </a:ext>
            </a:extLst>
          </p:cNvPr>
          <p:cNvSpPr txBox="1"/>
          <p:nvPr/>
        </p:nvSpPr>
        <p:spPr>
          <a:xfrm>
            <a:off x="6465387" y="2628900"/>
            <a:ext cx="378214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b="0" i="0" dirty="0">
                <a:effectLst/>
                <a:latin typeface="Google Sans"/>
              </a:rPr>
              <a:t>Sus presas suelen ser peces, crustáceos, aves y mamíferos silvestres de talla considerable, las cuales puede tragar enteras y si son muy voluminosas, al no tener la capacidad de masticar, los cocodrilos las sujetan y giran hasta desgarrarlas y así poder comerlas.</a:t>
            </a:r>
            <a:endParaRPr lang="es-PE" sz="1800" dirty="0"/>
          </a:p>
        </p:txBody>
      </p:sp>
      <p:pic>
        <p:nvPicPr>
          <p:cNvPr id="2052" name="Picture 4" descr="Animales vertebrados | PPT">
            <a:extLst>
              <a:ext uri="{FF2B5EF4-FFF2-40B4-BE49-F238E27FC236}">
                <a16:creationId xmlns:a16="http://schemas.microsoft.com/office/drawing/2014/main" id="{9D3E5D0B-2527-4815-89AB-9E1CCA298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45" y="2164976"/>
            <a:ext cx="4002812" cy="300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84BBA94-C6A6-4396-BB68-851D9591752C}"/>
              </a:ext>
            </a:extLst>
          </p:cNvPr>
          <p:cNvSpPr txBox="1"/>
          <p:nvPr/>
        </p:nvSpPr>
        <p:spPr>
          <a:xfrm>
            <a:off x="630945" y="5735782"/>
            <a:ext cx="4425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(La imagen la saque de un video, por eso al final dice “en este video”)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035767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1C5B2562-E41E-4257-B143-646E7E33EF49}"/>
              </a:ext>
            </a:extLst>
          </p:cNvPr>
          <p:cNvSpPr/>
          <p:nvPr/>
        </p:nvSpPr>
        <p:spPr>
          <a:xfrm>
            <a:off x="18540" y="0"/>
            <a:ext cx="5708074" cy="6858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FF4DB24-721F-415C-A5CD-5533AE497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286760" y="804828"/>
            <a:ext cx="8610600" cy="1293028"/>
          </a:xfrm>
        </p:spPr>
        <p:txBody>
          <a:bodyPr/>
          <a:lstStyle/>
          <a:p>
            <a:r>
              <a:rPr lang="es-ES" dirty="0"/>
              <a:t>Su hábitat</a:t>
            </a:r>
            <a:endParaRPr lang="es-PE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AF4F260-71A5-4542-A9DE-5E3BDD4EDC86}"/>
              </a:ext>
            </a:extLst>
          </p:cNvPr>
          <p:cNvSpPr/>
          <p:nvPr/>
        </p:nvSpPr>
        <p:spPr>
          <a:xfrm>
            <a:off x="5708073" y="0"/>
            <a:ext cx="6483927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223AE7E8-87D8-4578-B243-2A8E806EA063}"/>
              </a:ext>
            </a:extLst>
          </p:cNvPr>
          <p:cNvSpPr txBox="1">
            <a:spLocks/>
          </p:cNvSpPr>
          <p:nvPr/>
        </p:nvSpPr>
        <p:spPr>
          <a:xfrm>
            <a:off x="2160087" y="70812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Datos curiosos</a:t>
            </a:r>
            <a:endParaRPr lang="es-PE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CCCA0D6-F052-4D0C-B6C5-F7078CFA7F55}"/>
              </a:ext>
            </a:extLst>
          </p:cNvPr>
          <p:cNvSpPr txBox="1"/>
          <p:nvPr/>
        </p:nvSpPr>
        <p:spPr>
          <a:xfrm>
            <a:off x="6353533" y="2194560"/>
            <a:ext cx="530975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s-ES" sz="2800" b="0" i="0" dirty="0">
                <a:effectLst/>
                <a:latin typeface="Google Sans"/>
              </a:rPr>
              <a:t>Son muy longevos.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ES" sz="2800" b="0" i="0" dirty="0">
                <a:effectLst/>
                <a:latin typeface="Google Sans"/>
              </a:rPr>
              <a:t>Se tragan las piedras.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ES" sz="2800" b="0" i="0" dirty="0">
                <a:effectLst/>
                <a:latin typeface="Google Sans"/>
              </a:rPr>
              <a:t>Ponen muchos huevos.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ES" sz="2800" b="0" i="0" dirty="0">
                <a:effectLst/>
                <a:latin typeface="Google Sans"/>
              </a:rPr>
              <a:t>Tienen glándulas de sal.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ES" sz="2800" b="0" i="0" dirty="0">
                <a:effectLst/>
                <a:latin typeface="Google Sans"/>
              </a:rPr>
              <a:t>No sudan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ES" sz="2800" b="0" i="0" dirty="0">
                <a:effectLst/>
                <a:latin typeface="Google Sans"/>
              </a:rPr>
              <a:t>Reemplazan sus dientes.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ES" sz="2800" b="0" i="0" dirty="0">
                <a:effectLst/>
                <a:latin typeface="Google Sans"/>
              </a:rPr>
              <a:t>Poseen un gran oído.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ES" sz="2800" b="0" i="0" dirty="0">
                <a:effectLst/>
                <a:latin typeface="Google Sans"/>
              </a:rPr>
              <a:t>Son nadadores expertos.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5965800-0E94-47DE-BE63-1B20EBF8572F}"/>
              </a:ext>
            </a:extLst>
          </p:cNvPr>
          <p:cNvSpPr txBox="1"/>
          <p:nvPr/>
        </p:nvSpPr>
        <p:spPr>
          <a:xfrm>
            <a:off x="664000" y="2097856"/>
            <a:ext cx="404654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0" i="0" dirty="0">
                <a:effectLst/>
                <a:latin typeface="Google Sans"/>
              </a:rPr>
              <a:t>Los cocodrilos tienden a congregarse en hábitats de agua dulce como ríos, lagos, humedales y algunas veces en agua salobre. Se alimentan principalmente de vertebrados (peces, reptiles y mamíferos), y algunas veces de invertebrados (moluscos y crustáceos), según la especie.</a:t>
            </a:r>
            <a:endParaRPr lang="es-PE" sz="2400" dirty="0"/>
          </a:p>
        </p:txBody>
      </p:sp>
    </p:spTree>
    <p:extLst>
      <p:ext uri="{BB962C8B-B14F-4D97-AF65-F5344CB8AC3E}">
        <p14:creationId xmlns:p14="http://schemas.microsoft.com/office/powerpoint/2010/main" val="1287297224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159481-D8A0-444F-B699-6D5EA6103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GRACIAS POR SU ATENCIÓN</a:t>
            </a:r>
            <a:endParaRPr lang="es-PE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Modelo 3D 6" descr="Paisaje lacustre - polígonos bajos">
                <a:extLst>
                  <a:ext uri="{FF2B5EF4-FFF2-40B4-BE49-F238E27FC236}">
                    <a16:creationId xmlns:a16="http://schemas.microsoft.com/office/drawing/2014/main" id="{7C30FECE-4CD6-4F7F-A0EF-968E7FBE9A2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81169385"/>
                  </p:ext>
                </p:extLst>
              </p:nvPr>
            </p:nvGraphicFramePr>
            <p:xfrm>
              <a:off x="1102094" y="2839367"/>
              <a:ext cx="12197612" cy="362786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2197612" cy="3627862"/>
                    </a:xfrm>
                    <a:prstGeom prst="rect">
                      <a:avLst/>
                    </a:prstGeom>
                  </am3d:spPr>
                  <am3d:camera>
                    <am3d:pos x="0" y="0" z="5750602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829488" d="1000000"/>
                    <am3d:preTrans dx="0" dy="-2648197" dz="-1"/>
                    <am3d:scale>
                      <am3d:sx n="1000000" d="1000000"/>
                      <am3d:sy n="1000000" d="1000000"/>
                      <am3d:sz n="1000000" d="1000000"/>
                    </am3d:scale>
                    <am3d:rot ax="807947" ay="-2952702" az="-616541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419722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Modelo 3D 6" descr="Paisaje lacustre - polígonos bajos">
                <a:extLst>
                  <a:ext uri="{FF2B5EF4-FFF2-40B4-BE49-F238E27FC236}">
                    <a16:creationId xmlns:a16="http://schemas.microsoft.com/office/drawing/2014/main" id="{7C30FECE-4CD6-4F7F-A0EF-968E7FBE9A2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02094" y="2839367"/>
                <a:ext cx="12197612" cy="36278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Modelo 3D 5" descr="Agarradera intermedia de Alan Nguyen con forma de cocodrilo">
                <a:extLst>
                  <a:ext uri="{FF2B5EF4-FFF2-40B4-BE49-F238E27FC236}">
                    <a16:creationId xmlns:a16="http://schemas.microsoft.com/office/drawing/2014/main" id="{82847BAF-86A1-48AC-969B-C2031262E6E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4733723"/>
                  </p:ext>
                </p:extLst>
              </p:nvPr>
            </p:nvGraphicFramePr>
            <p:xfrm>
              <a:off x="6093091" y="2398317"/>
              <a:ext cx="2254120" cy="3478060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254120" cy="3478060"/>
                    </a:xfrm>
                    <a:prstGeom prst="rect">
                      <a:avLst/>
                    </a:prstGeom>
                  </am3d:spPr>
                  <am3d:camera>
                    <am3d:pos x="0" y="0" z="6316442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4280" d="1000000"/>
                    <am3d:preTrans dx="-25811405" dy="-17857904" dz="-3386731"/>
                    <am3d:scale>
                      <am3d:sx n="1000000" d="1000000"/>
                      <am3d:sy n="1000000" d="1000000"/>
                      <am3d:sz n="1000000" d="1000000"/>
                    </am3d:scale>
                    <am3d:rot ax="5398516" ay="5175830" az="5398535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41943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Modelo 3D 5" descr="Agarradera intermedia de Alan Nguyen con forma de cocodrilo">
                <a:extLst>
                  <a:ext uri="{FF2B5EF4-FFF2-40B4-BE49-F238E27FC236}">
                    <a16:creationId xmlns:a16="http://schemas.microsoft.com/office/drawing/2014/main" id="{82847BAF-86A1-48AC-969B-C2031262E6E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93091" y="2398317"/>
                <a:ext cx="2254120" cy="347806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Subtítulo 2">
            <a:extLst>
              <a:ext uri="{FF2B5EF4-FFF2-40B4-BE49-F238E27FC236}">
                <a16:creationId xmlns:a16="http://schemas.microsoft.com/office/drawing/2014/main" id="{5F6EF1D0-4081-4C5B-B262-100404FBECE3}"/>
              </a:ext>
            </a:extLst>
          </p:cNvPr>
          <p:cNvSpPr txBox="1">
            <a:spLocks/>
          </p:cNvSpPr>
          <p:nvPr/>
        </p:nvSpPr>
        <p:spPr>
          <a:xfrm>
            <a:off x="0" y="6326678"/>
            <a:ext cx="94488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dirty="0"/>
              <a:t>Bruno Guerrero Domínguez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4307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Estela de condensación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Estela de condensación</Template>
  <TotalTime>46</TotalTime>
  <Words>171</Words>
  <Application>Microsoft Office PowerPoint</Application>
  <PresentationFormat>Panorámica</PresentationFormat>
  <Paragraphs>19</Paragraphs>
  <Slides>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8" baseType="lpstr">
      <vt:lpstr>Arial</vt:lpstr>
      <vt:lpstr>Century Gothic</vt:lpstr>
      <vt:lpstr>Google Sans</vt:lpstr>
      <vt:lpstr>Estela de condensación</vt:lpstr>
      <vt:lpstr>El cocodrilo</vt:lpstr>
      <vt:lpstr>La metamorfosis</vt:lpstr>
      <vt:lpstr>Su hábitat</vt:lpstr>
      <vt:lpstr>GRACIAS POR SU ATENCIÓN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cocodrilo</dc:title>
  <dc:creator>Bruno</dc:creator>
  <cp:lastModifiedBy>Bruno</cp:lastModifiedBy>
  <cp:revision>6</cp:revision>
  <dcterms:created xsi:type="dcterms:W3CDTF">2023-10-30T22:49:52Z</dcterms:created>
  <dcterms:modified xsi:type="dcterms:W3CDTF">2023-11-02T21:26:41Z</dcterms:modified>
</cp:coreProperties>
</file>