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Monsalve" userId="018b2703dc87f73a" providerId="LiveId" clId="{6FF49C9D-FA86-4DD3-B51F-BB4FE7C4063D}"/>
    <pc:docChg chg="custSel addSld delSld modSld">
      <pc:chgData name="carmen Monsalve" userId="018b2703dc87f73a" providerId="LiveId" clId="{6FF49C9D-FA86-4DD3-B51F-BB4FE7C4063D}" dt="2021-11-23T15:38:27.803" v="339" actId="1076"/>
      <pc:docMkLst>
        <pc:docMk/>
      </pc:docMkLst>
      <pc:sldChg chg="delSp modSp mod">
        <pc:chgData name="carmen Monsalve" userId="018b2703dc87f73a" providerId="LiveId" clId="{6FF49C9D-FA86-4DD3-B51F-BB4FE7C4063D}" dt="2021-11-23T14:56:16.725" v="3" actId="313"/>
        <pc:sldMkLst>
          <pc:docMk/>
          <pc:sldMk cId="952195651" sldId="257"/>
        </pc:sldMkLst>
        <pc:spChg chg="mod">
          <ac:chgData name="carmen Monsalve" userId="018b2703dc87f73a" providerId="LiveId" clId="{6FF49C9D-FA86-4DD3-B51F-BB4FE7C4063D}" dt="2021-11-23T14:56:16.725" v="3" actId="313"/>
          <ac:spMkLst>
            <pc:docMk/>
            <pc:sldMk cId="952195651" sldId="257"/>
            <ac:spMk id="3" creationId="{00000000-0000-0000-0000-000000000000}"/>
          </ac:spMkLst>
        </pc:spChg>
        <pc:picChg chg="del mod">
          <ac:chgData name="carmen Monsalve" userId="018b2703dc87f73a" providerId="LiveId" clId="{6FF49C9D-FA86-4DD3-B51F-BB4FE7C4063D}" dt="2021-11-23T14:48:03.120" v="1" actId="478"/>
          <ac:picMkLst>
            <pc:docMk/>
            <pc:sldMk cId="952195651" sldId="257"/>
            <ac:picMk id="4" creationId="{00000000-0000-0000-0000-000000000000}"/>
          </ac:picMkLst>
        </pc:picChg>
      </pc:sldChg>
      <pc:sldChg chg="addSp delSp modSp mod">
        <pc:chgData name="carmen Monsalve" userId="018b2703dc87f73a" providerId="LiveId" clId="{6FF49C9D-FA86-4DD3-B51F-BB4FE7C4063D}" dt="2021-11-23T15:33:48.080" v="311" actId="1076"/>
        <pc:sldMkLst>
          <pc:docMk/>
          <pc:sldMk cId="1819749047" sldId="258"/>
        </pc:sldMkLst>
        <pc:spChg chg="del mod">
          <ac:chgData name="carmen Monsalve" userId="018b2703dc87f73a" providerId="LiveId" clId="{6FF49C9D-FA86-4DD3-B51F-BB4FE7C4063D}" dt="2021-11-23T14:57:07.635" v="14" actId="478"/>
          <ac:spMkLst>
            <pc:docMk/>
            <pc:sldMk cId="1819749047" sldId="258"/>
            <ac:spMk id="2" creationId="{00000000-0000-0000-0000-000000000000}"/>
          </ac:spMkLst>
        </pc:spChg>
        <pc:spChg chg="del mod">
          <ac:chgData name="carmen Monsalve" userId="018b2703dc87f73a" providerId="LiveId" clId="{6FF49C9D-FA86-4DD3-B51F-BB4FE7C4063D}" dt="2021-11-23T14:57:22.017" v="17" actId="478"/>
          <ac:spMkLst>
            <pc:docMk/>
            <pc:sldMk cId="1819749047" sldId="258"/>
            <ac:spMk id="3" creationId="{00000000-0000-0000-0000-000000000000}"/>
          </ac:spMkLst>
        </pc:spChg>
        <pc:spChg chg="add mod">
          <ac:chgData name="carmen Monsalve" userId="018b2703dc87f73a" providerId="LiveId" clId="{6FF49C9D-FA86-4DD3-B51F-BB4FE7C4063D}" dt="2021-11-23T15:33:48.080" v="311" actId="1076"/>
          <ac:spMkLst>
            <pc:docMk/>
            <pc:sldMk cId="1819749047" sldId="258"/>
            <ac:spMk id="5" creationId="{BCB87EE9-2BF7-435F-A33E-8ACE9DE6CA48}"/>
          </ac:spMkLst>
        </pc:spChg>
        <pc:spChg chg="add del mod">
          <ac:chgData name="carmen Monsalve" userId="018b2703dc87f73a" providerId="LiveId" clId="{6FF49C9D-FA86-4DD3-B51F-BB4FE7C4063D}" dt="2021-11-23T14:57:37.135" v="21"/>
          <ac:spMkLst>
            <pc:docMk/>
            <pc:sldMk cId="1819749047" sldId="258"/>
            <ac:spMk id="6" creationId="{A688A8C3-2E72-4777-866A-AD6D19EB0085}"/>
          </ac:spMkLst>
        </pc:spChg>
        <pc:spChg chg="add del mod">
          <ac:chgData name="carmen Monsalve" userId="018b2703dc87f73a" providerId="LiveId" clId="{6FF49C9D-FA86-4DD3-B51F-BB4FE7C4063D}" dt="2021-11-23T15:29:09.209" v="207"/>
          <ac:spMkLst>
            <pc:docMk/>
            <pc:sldMk cId="1819749047" sldId="258"/>
            <ac:spMk id="8" creationId="{59D66D95-68C2-4475-B47C-1839619E6496}"/>
          </ac:spMkLst>
        </pc:spChg>
        <pc:spChg chg="add del mod">
          <ac:chgData name="carmen Monsalve" userId="018b2703dc87f73a" providerId="LiveId" clId="{6FF49C9D-FA86-4DD3-B51F-BB4FE7C4063D}" dt="2021-11-23T15:01:05.096" v="43" actId="478"/>
          <ac:spMkLst>
            <pc:docMk/>
            <pc:sldMk cId="1819749047" sldId="258"/>
            <ac:spMk id="9" creationId="{1312D7EB-AAD5-421B-98FB-39D3AC5574A0}"/>
          </ac:spMkLst>
        </pc:spChg>
        <pc:spChg chg="add del mod">
          <ac:chgData name="carmen Monsalve" userId="018b2703dc87f73a" providerId="LiveId" clId="{6FF49C9D-FA86-4DD3-B51F-BB4FE7C4063D}" dt="2021-11-23T15:29:09.209" v="209"/>
          <ac:spMkLst>
            <pc:docMk/>
            <pc:sldMk cId="1819749047" sldId="258"/>
            <ac:spMk id="10" creationId="{208A4E26-8A22-4F76-8090-23078C50869E}"/>
          </ac:spMkLst>
        </pc:spChg>
        <pc:spChg chg="add mod">
          <ac:chgData name="carmen Monsalve" userId="018b2703dc87f73a" providerId="LiveId" clId="{6FF49C9D-FA86-4DD3-B51F-BB4FE7C4063D}" dt="2021-11-23T15:32:42.214" v="287" actId="1076"/>
          <ac:spMkLst>
            <pc:docMk/>
            <pc:sldMk cId="1819749047" sldId="258"/>
            <ac:spMk id="12" creationId="{777BC859-C0E5-41FC-A52A-8D4813B14CF7}"/>
          </ac:spMkLst>
        </pc:spChg>
        <pc:spChg chg="add del mod">
          <ac:chgData name="carmen Monsalve" userId="018b2703dc87f73a" providerId="LiveId" clId="{6FF49C9D-FA86-4DD3-B51F-BB4FE7C4063D}" dt="2021-11-23T15:31:26.245" v="253" actId="478"/>
          <ac:spMkLst>
            <pc:docMk/>
            <pc:sldMk cId="1819749047" sldId="258"/>
            <ac:spMk id="13" creationId="{7FE816E3-E760-4C5A-902A-F20DE818D1DC}"/>
          </ac:spMkLst>
        </pc:spChg>
        <pc:spChg chg="add mod">
          <ac:chgData name="carmen Monsalve" userId="018b2703dc87f73a" providerId="LiveId" clId="{6FF49C9D-FA86-4DD3-B51F-BB4FE7C4063D}" dt="2021-11-23T15:32:43.852" v="288" actId="1076"/>
          <ac:spMkLst>
            <pc:docMk/>
            <pc:sldMk cId="1819749047" sldId="258"/>
            <ac:spMk id="14" creationId="{74C21253-E047-45C8-A7A2-425226421CF1}"/>
          </ac:spMkLst>
        </pc:spChg>
        <pc:picChg chg="del">
          <ac:chgData name="carmen Monsalve" userId="018b2703dc87f73a" providerId="LiveId" clId="{6FF49C9D-FA86-4DD3-B51F-BB4FE7C4063D}" dt="2021-11-23T14:48:07.135" v="2" actId="478"/>
          <ac:picMkLst>
            <pc:docMk/>
            <pc:sldMk cId="1819749047" sldId="258"/>
            <ac:picMk id="4" creationId="{00000000-0000-0000-0000-000000000000}"/>
          </ac:picMkLst>
        </pc:picChg>
      </pc:sldChg>
      <pc:sldChg chg="addSp delSp modSp new mod">
        <pc:chgData name="carmen Monsalve" userId="018b2703dc87f73a" providerId="LiveId" clId="{6FF49C9D-FA86-4DD3-B51F-BB4FE7C4063D}" dt="2021-11-23T15:32:34.079" v="285" actId="1076"/>
        <pc:sldMkLst>
          <pc:docMk/>
          <pc:sldMk cId="284650928" sldId="259"/>
        </pc:sldMkLst>
        <pc:spChg chg="del mod">
          <ac:chgData name="carmen Monsalve" userId="018b2703dc87f73a" providerId="LiveId" clId="{6FF49C9D-FA86-4DD3-B51F-BB4FE7C4063D}" dt="2021-11-23T15:13:13.974" v="85" actId="478"/>
          <ac:spMkLst>
            <pc:docMk/>
            <pc:sldMk cId="284650928" sldId="259"/>
            <ac:spMk id="2" creationId="{3AF6ABAD-6EA0-4D70-9B36-88816C347430}"/>
          </ac:spMkLst>
        </pc:spChg>
        <pc:spChg chg="del mod">
          <ac:chgData name="carmen Monsalve" userId="018b2703dc87f73a" providerId="LiveId" clId="{6FF49C9D-FA86-4DD3-B51F-BB4FE7C4063D}" dt="2021-11-23T15:28:13.272" v="186" actId="478"/>
          <ac:spMkLst>
            <pc:docMk/>
            <pc:sldMk cId="284650928" sldId="259"/>
            <ac:spMk id="3" creationId="{005B88BE-0FB9-4F26-8C98-2A11E86C10A7}"/>
          </ac:spMkLst>
        </pc:spChg>
        <pc:spChg chg="add mod">
          <ac:chgData name="carmen Monsalve" userId="018b2703dc87f73a" providerId="LiveId" clId="{6FF49C9D-FA86-4DD3-B51F-BB4FE7C4063D}" dt="2021-11-23T15:32:30.409" v="284" actId="1076"/>
          <ac:spMkLst>
            <pc:docMk/>
            <pc:sldMk cId="284650928" sldId="259"/>
            <ac:spMk id="5" creationId="{C7D266A5-259A-4770-9601-B2CE7C33A6AB}"/>
          </ac:spMkLst>
        </pc:spChg>
        <pc:spChg chg="add mod">
          <ac:chgData name="carmen Monsalve" userId="018b2703dc87f73a" providerId="LiveId" clId="{6FF49C9D-FA86-4DD3-B51F-BB4FE7C4063D}" dt="2021-11-23T15:32:27.547" v="283" actId="1076"/>
          <ac:spMkLst>
            <pc:docMk/>
            <pc:sldMk cId="284650928" sldId="259"/>
            <ac:spMk id="7" creationId="{23B290DF-EB33-4277-9B6A-E666D1DB38F0}"/>
          </ac:spMkLst>
        </pc:spChg>
        <pc:spChg chg="add del mod">
          <ac:chgData name="carmen Monsalve" userId="018b2703dc87f73a" providerId="LiveId" clId="{6FF49C9D-FA86-4DD3-B51F-BB4FE7C4063D}" dt="2021-11-23T15:32:17.992" v="281" actId="478"/>
          <ac:spMkLst>
            <pc:docMk/>
            <pc:sldMk cId="284650928" sldId="259"/>
            <ac:spMk id="8" creationId="{6FB8AC32-2C73-41A0-8AA4-47933E593AD2}"/>
          </ac:spMkLst>
        </pc:spChg>
        <pc:spChg chg="add mod">
          <ac:chgData name="carmen Monsalve" userId="018b2703dc87f73a" providerId="LiveId" clId="{6FF49C9D-FA86-4DD3-B51F-BB4FE7C4063D}" dt="2021-11-23T15:32:25.027" v="282" actId="1076"/>
          <ac:spMkLst>
            <pc:docMk/>
            <pc:sldMk cId="284650928" sldId="259"/>
            <ac:spMk id="9" creationId="{A18A3DE2-FD2F-4216-A873-896114F6D868}"/>
          </ac:spMkLst>
        </pc:spChg>
        <pc:picChg chg="add mod">
          <ac:chgData name="carmen Monsalve" userId="018b2703dc87f73a" providerId="LiveId" clId="{6FF49C9D-FA86-4DD3-B51F-BB4FE7C4063D}" dt="2021-11-23T15:32:34.079" v="285" actId="1076"/>
          <ac:picMkLst>
            <pc:docMk/>
            <pc:sldMk cId="284650928" sldId="259"/>
            <ac:picMk id="4" creationId="{4FA6EE5F-22FA-4B88-8A66-6B5B93B30A71}"/>
          </ac:picMkLst>
        </pc:picChg>
      </pc:sldChg>
      <pc:sldChg chg="addSp delSp modSp new mod">
        <pc:chgData name="carmen Monsalve" userId="018b2703dc87f73a" providerId="LiveId" clId="{6FF49C9D-FA86-4DD3-B51F-BB4FE7C4063D}" dt="2021-11-23T15:38:27.803" v="339" actId="1076"/>
        <pc:sldMkLst>
          <pc:docMk/>
          <pc:sldMk cId="1278612202" sldId="260"/>
        </pc:sldMkLst>
        <pc:spChg chg="mod">
          <ac:chgData name="carmen Monsalve" userId="018b2703dc87f73a" providerId="LiveId" clId="{6FF49C9D-FA86-4DD3-B51F-BB4FE7C4063D}" dt="2021-11-23T15:38:22.690" v="337" actId="1076"/>
          <ac:spMkLst>
            <pc:docMk/>
            <pc:sldMk cId="1278612202" sldId="260"/>
            <ac:spMk id="2" creationId="{221FE62A-DB0E-44E8-9DD3-3BA07AF866EB}"/>
          </ac:spMkLst>
        </pc:spChg>
        <pc:spChg chg="del mod">
          <ac:chgData name="carmen Monsalve" userId="018b2703dc87f73a" providerId="LiveId" clId="{6FF49C9D-FA86-4DD3-B51F-BB4FE7C4063D}" dt="2021-11-23T15:24:41.973" v="159" actId="478"/>
          <ac:spMkLst>
            <pc:docMk/>
            <pc:sldMk cId="1278612202" sldId="260"/>
            <ac:spMk id="3" creationId="{F93B5C4B-0097-4F2B-8650-6EBC338714C9}"/>
          </ac:spMkLst>
        </pc:spChg>
        <pc:spChg chg="add del mod">
          <ac:chgData name="carmen Monsalve" userId="018b2703dc87f73a" providerId="LiveId" clId="{6FF49C9D-FA86-4DD3-B51F-BB4FE7C4063D}" dt="2021-11-23T15:30:43.430" v="238" actId="478"/>
          <ac:spMkLst>
            <pc:docMk/>
            <pc:sldMk cId="1278612202" sldId="260"/>
            <ac:spMk id="4" creationId="{ECA5C2BA-EE9C-4F01-9190-8D74D0408097}"/>
          </ac:spMkLst>
        </pc:spChg>
        <pc:spChg chg="add mod">
          <ac:chgData name="carmen Monsalve" userId="018b2703dc87f73a" providerId="LiveId" clId="{6FF49C9D-FA86-4DD3-B51F-BB4FE7C4063D}" dt="2021-11-23T15:38:27.803" v="339" actId="1076"/>
          <ac:spMkLst>
            <pc:docMk/>
            <pc:sldMk cId="1278612202" sldId="260"/>
            <ac:spMk id="5" creationId="{E5AB86B9-163A-457B-B5D6-1760DF68990F}"/>
          </ac:spMkLst>
        </pc:spChg>
        <pc:spChg chg="add del mod">
          <ac:chgData name="carmen Monsalve" userId="018b2703dc87f73a" providerId="LiveId" clId="{6FF49C9D-FA86-4DD3-B51F-BB4FE7C4063D}" dt="2021-11-23T15:32:58.785" v="291"/>
          <ac:spMkLst>
            <pc:docMk/>
            <pc:sldMk cId="1278612202" sldId="260"/>
            <ac:spMk id="6" creationId="{4A8E0060-553F-48C0-B306-F7A1BA745567}"/>
          </ac:spMkLst>
        </pc:spChg>
        <pc:spChg chg="add del mod">
          <ac:chgData name="carmen Monsalve" userId="018b2703dc87f73a" providerId="LiveId" clId="{6FF49C9D-FA86-4DD3-B51F-BB4FE7C4063D}" dt="2021-11-23T15:33:30.938" v="308" actId="478"/>
          <ac:spMkLst>
            <pc:docMk/>
            <pc:sldMk cId="1278612202" sldId="260"/>
            <ac:spMk id="7" creationId="{2A55DF38-31B3-496A-8E33-FB5E69287647}"/>
          </ac:spMkLst>
        </pc:spChg>
        <pc:spChg chg="add mod">
          <ac:chgData name="carmen Monsalve" userId="018b2703dc87f73a" providerId="LiveId" clId="{6FF49C9D-FA86-4DD3-B51F-BB4FE7C4063D}" dt="2021-11-23T15:38:25.010" v="338" actId="1076"/>
          <ac:spMkLst>
            <pc:docMk/>
            <pc:sldMk cId="1278612202" sldId="260"/>
            <ac:spMk id="8" creationId="{8EACF76E-EA8F-4367-8989-5CF4AC3679F6}"/>
          </ac:spMkLst>
        </pc:spChg>
      </pc:sldChg>
      <pc:sldChg chg="delSp modSp new del mod">
        <pc:chgData name="carmen Monsalve" userId="018b2703dc87f73a" providerId="LiveId" clId="{6FF49C9D-FA86-4DD3-B51F-BB4FE7C4063D}" dt="2021-11-23T15:23:37.126" v="153" actId="2696"/>
        <pc:sldMkLst>
          <pc:docMk/>
          <pc:sldMk cId="3722790415" sldId="260"/>
        </pc:sldMkLst>
        <pc:spChg chg="mod">
          <ac:chgData name="carmen Monsalve" userId="018b2703dc87f73a" providerId="LiveId" clId="{6FF49C9D-FA86-4DD3-B51F-BB4FE7C4063D}" dt="2021-11-23T15:22:46.745" v="152" actId="255"/>
          <ac:spMkLst>
            <pc:docMk/>
            <pc:sldMk cId="3722790415" sldId="260"/>
            <ac:spMk id="2" creationId="{71EA104D-0E6A-4733-8495-9271E72E357B}"/>
          </ac:spMkLst>
        </pc:spChg>
        <pc:spChg chg="del mod">
          <ac:chgData name="carmen Monsalve" userId="018b2703dc87f73a" providerId="LiveId" clId="{6FF49C9D-FA86-4DD3-B51F-BB4FE7C4063D}" dt="2021-11-23T15:22:14.701" v="151" actId="478"/>
          <ac:spMkLst>
            <pc:docMk/>
            <pc:sldMk cId="3722790415" sldId="260"/>
            <ac:spMk id="3" creationId="{43B633C0-5C03-4358-856C-6DC9506C7715}"/>
          </ac:spMkLst>
        </pc:spChg>
      </pc:sldChg>
      <pc:sldChg chg="addSp delSp modSp new mod">
        <pc:chgData name="carmen Monsalve" userId="018b2703dc87f73a" providerId="LiveId" clId="{6FF49C9D-FA86-4DD3-B51F-BB4FE7C4063D}" dt="2021-11-23T15:38:17.309" v="336" actId="1076"/>
        <pc:sldMkLst>
          <pc:docMk/>
          <pc:sldMk cId="3338594080" sldId="261"/>
        </pc:sldMkLst>
        <pc:spChg chg="del mod">
          <ac:chgData name="carmen Monsalve" userId="018b2703dc87f73a" providerId="LiveId" clId="{6FF49C9D-FA86-4DD3-B51F-BB4FE7C4063D}" dt="2021-11-23T15:38:14.037" v="335" actId="478"/>
          <ac:spMkLst>
            <pc:docMk/>
            <pc:sldMk cId="3338594080" sldId="261"/>
            <ac:spMk id="2" creationId="{C4826507-D531-4435-8DC6-8AD0B3F8FFF5}"/>
          </ac:spMkLst>
        </pc:spChg>
        <pc:spChg chg="del">
          <ac:chgData name="carmen Monsalve" userId="018b2703dc87f73a" providerId="LiveId" clId="{6FF49C9D-FA86-4DD3-B51F-BB4FE7C4063D}" dt="2021-11-23T15:37:17.265" v="328"/>
          <ac:spMkLst>
            <pc:docMk/>
            <pc:sldMk cId="3338594080" sldId="261"/>
            <ac:spMk id="3" creationId="{EEBA6052-212F-40F1-B503-91A3D9AEE922}"/>
          </ac:spMkLst>
        </pc:spChg>
        <pc:spChg chg="add mod">
          <ac:chgData name="carmen Monsalve" userId="018b2703dc87f73a" providerId="LiveId" clId="{6FF49C9D-FA86-4DD3-B51F-BB4FE7C4063D}" dt="2021-11-23T15:38:17.309" v="336" actId="1076"/>
          <ac:spMkLst>
            <pc:docMk/>
            <pc:sldMk cId="3338594080" sldId="261"/>
            <ac:spMk id="5" creationId="{0EA2C77D-C223-4B40-949D-B9425F267BFD}"/>
          </ac:spMkLst>
        </pc:spChg>
        <pc:picChg chg="add mod">
          <ac:chgData name="carmen Monsalve" userId="018b2703dc87f73a" providerId="LiveId" clId="{6FF49C9D-FA86-4DD3-B51F-BB4FE7C4063D}" dt="2021-11-23T15:37:22.111" v="330" actId="1076"/>
          <ac:picMkLst>
            <pc:docMk/>
            <pc:sldMk cId="3338594080" sldId="261"/>
            <ac:picMk id="4" creationId="{430F5323-6430-413F-B9F7-42735D4CF63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5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0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1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4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6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0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5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4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3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lperuano.pe/fotografia/thumbnail/2020/05/26/000080008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" t="4501" r="616" b="4430"/>
          <a:stretch/>
        </p:blipFill>
        <p:spPr bwMode="auto">
          <a:xfrm>
            <a:off x="0" y="0"/>
            <a:ext cx="12192000" cy="6907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2743" y="425677"/>
            <a:ext cx="9144000" cy="121153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s-MX" sz="4000" dirty="0"/>
              <a:t>Investiga acerca de los siguientes animales peruanos</a:t>
            </a:r>
            <a:endParaRPr lang="en-U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01589" y="2165124"/>
            <a:ext cx="3666308" cy="3591242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Condor </a:t>
            </a:r>
            <a:r>
              <a:rPr lang="en-US" sz="2000" dirty="0" err="1"/>
              <a:t>Andino</a:t>
            </a:r>
            <a:r>
              <a:rPr lang="en-US" sz="20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Delfín</a:t>
            </a:r>
            <a:r>
              <a:rPr lang="en-US" sz="2000" dirty="0"/>
              <a:t> Rosado.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Rana </a:t>
            </a:r>
            <a:r>
              <a:rPr lang="en-US" sz="2000" dirty="0" err="1"/>
              <a:t>Gigante</a:t>
            </a:r>
            <a:r>
              <a:rPr lang="en-US" sz="2000" dirty="0"/>
              <a:t> del Titicaca.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Gallito</a:t>
            </a:r>
            <a:r>
              <a:rPr lang="en-US" sz="2000" dirty="0"/>
              <a:t> de las </a:t>
            </a:r>
            <a:r>
              <a:rPr lang="en-US" sz="2000" dirty="0" err="1"/>
              <a:t>Rocas</a:t>
            </a:r>
            <a:r>
              <a:rPr lang="en-US" sz="20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Huapo</a:t>
            </a:r>
            <a:r>
              <a:rPr lang="en-US" sz="2000" dirty="0"/>
              <a:t> Colorado.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Zambullidor</a:t>
            </a:r>
            <a:r>
              <a:rPr lang="en-US" sz="2000" dirty="0"/>
              <a:t> de </a:t>
            </a:r>
            <a:r>
              <a:rPr lang="en-US" sz="2000" dirty="0" err="1"/>
              <a:t>junin</a:t>
            </a:r>
            <a:r>
              <a:rPr lang="en-US" sz="20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La tortuga charapa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Pava aliblanca </a:t>
            </a: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219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CB87EE9-2BF7-435F-A33E-8ACE9DE6CA48}"/>
              </a:ext>
            </a:extLst>
          </p:cNvPr>
          <p:cNvSpPr/>
          <p:nvPr/>
        </p:nvSpPr>
        <p:spPr>
          <a:xfrm>
            <a:off x="3835605" y="180698"/>
            <a:ext cx="45207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Cóndor</a:t>
            </a:r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cap="none" spc="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Andino</a:t>
            </a:r>
            <a:endParaRPr lang="es-PE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77BC859-C0E5-41FC-A52A-8D4813B14CF7}"/>
              </a:ext>
            </a:extLst>
          </p:cNvPr>
          <p:cNvSpPr txBox="1"/>
          <p:nvPr/>
        </p:nvSpPr>
        <p:spPr>
          <a:xfrm>
            <a:off x="96982" y="2027358"/>
            <a:ext cx="811876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dirty="0"/>
              <a:t>La caza, los riesgos de chocar contra cables eléctricos, el envenenamiento de la carroña con la que se alimenta, los cambios en su hábitat o la intoxicación por plomo son causas del declive de la población de esta ave emblemática.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4C21253-E047-45C8-A7A2-425226421CF1}"/>
              </a:ext>
            </a:extLst>
          </p:cNvPr>
          <p:cNvSpPr/>
          <p:nvPr/>
        </p:nvSpPr>
        <p:spPr>
          <a:xfrm>
            <a:off x="189757" y="1104028"/>
            <a:ext cx="2825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extinción</a:t>
            </a:r>
            <a:endParaRPr lang="es-PE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974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FA6EE5F-22FA-4B88-8A66-6B5B93B30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146" y="1974273"/>
            <a:ext cx="4322618" cy="2909454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C7D266A5-259A-4770-9601-B2CE7C33A6AB}"/>
              </a:ext>
            </a:extLst>
          </p:cNvPr>
          <p:cNvSpPr/>
          <p:nvPr/>
        </p:nvSpPr>
        <p:spPr>
          <a:xfrm>
            <a:off x="2314425" y="124988"/>
            <a:ext cx="4908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Rana del </a:t>
            </a:r>
            <a:r>
              <a:rPr lang="es-MX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titicaca</a:t>
            </a:r>
            <a:endParaRPr lang="es-PE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3B290DF-EB33-4277-9B6A-E666D1DB38F0}"/>
              </a:ext>
            </a:extLst>
          </p:cNvPr>
          <p:cNvSpPr txBox="1"/>
          <p:nvPr/>
        </p:nvSpPr>
        <p:spPr>
          <a:xfrm>
            <a:off x="92842" y="2124048"/>
            <a:ext cx="681643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dirty="0"/>
              <a:t>Esta en peligro de extinción por dos amenazas: la contaminación y la extracción de la rana para venta en jugos. También está la introducción de especies exóticas.</a:t>
            </a:r>
            <a:endParaRPr lang="es-PE" sz="36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18A3DE2-FD2F-4216-A873-896114F6D868}"/>
              </a:ext>
            </a:extLst>
          </p:cNvPr>
          <p:cNvSpPr/>
          <p:nvPr/>
        </p:nvSpPr>
        <p:spPr>
          <a:xfrm>
            <a:off x="134405" y="1200718"/>
            <a:ext cx="2825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extinción</a:t>
            </a:r>
            <a:endParaRPr lang="es-PE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65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FE62A-DB0E-44E8-9DD3-3BA07AF86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5527"/>
            <a:ext cx="8070273" cy="166688"/>
          </a:xfrm>
        </p:spPr>
        <p:txBody>
          <a:bodyPr>
            <a:normAutofit fontScale="90000"/>
          </a:bodyPr>
          <a:lstStyle/>
          <a:p>
            <a:r>
              <a:rPr lang="es-MX" sz="3100" dirty="0"/>
              <a:t>El delfín rosado está catalogado como una especie En Peligro , tanto en la Lista Roja de Ecuador como en la de la UICN. La mayor amenaza a la que se enfrenta esta especie es la contaminación de los ríos por actividades petroleras, eliminación de aceites combustibles y la pesca con dinamita</a:t>
            </a:r>
            <a:br>
              <a:rPr lang="es-MX" dirty="0"/>
            </a:br>
            <a:endParaRPr lang="es-PE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5AB86B9-163A-457B-B5D6-1760DF68990F}"/>
              </a:ext>
            </a:extLst>
          </p:cNvPr>
          <p:cNvSpPr/>
          <p:nvPr/>
        </p:nvSpPr>
        <p:spPr>
          <a:xfrm>
            <a:off x="3833169" y="348825"/>
            <a:ext cx="45256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El </a:t>
            </a:r>
            <a:r>
              <a:rPr lang="es-MX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delfin</a:t>
            </a:r>
            <a:r>
              <a:rPr lang="es-MX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rosado</a:t>
            </a:r>
            <a:endParaRPr lang="es-PE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EACF76E-EA8F-4367-8989-5CF4AC3679F6}"/>
              </a:ext>
            </a:extLst>
          </p:cNvPr>
          <p:cNvSpPr/>
          <p:nvPr/>
        </p:nvSpPr>
        <p:spPr>
          <a:xfrm>
            <a:off x="290945" y="1742438"/>
            <a:ext cx="2825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extinción</a:t>
            </a:r>
            <a:endParaRPr lang="es-PE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861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30F5323-6430-413F-B9F7-42735D4CF6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9839" y="2133600"/>
            <a:ext cx="4423835" cy="29331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0EA2C77D-C223-4B40-949D-B9425F267BFD}"/>
              </a:ext>
            </a:extLst>
          </p:cNvPr>
          <p:cNvSpPr/>
          <p:nvPr/>
        </p:nvSpPr>
        <p:spPr>
          <a:xfrm>
            <a:off x="147137" y="334971"/>
            <a:ext cx="4804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MX" sz="5400" b="1" cap="none" spc="0" dirty="0">
                <a:ln/>
                <a:solidFill>
                  <a:schemeClr val="accent4"/>
                </a:solidFill>
                <a:effectLst/>
              </a:rPr>
              <a:t>Tortuga charapa</a:t>
            </a:r>
            <a:endParaRPr lang="es-PE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8594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177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Investiga acerca de los siguientes animales peruanos</vt:lpstr>
      <vt:lpstr>Presentación de PowerPoint</vt:lpstr>
      <vt:lpstr>Presentación de PowerPoint</vt:lpstr>
      <vt:lpstr>El delfín rosado está catalogado como una especie En Peligro , tanto en la Lista Roja de Ecuador como en la de la UICN. La mayor amenaza a la que se enfrenta esta especie es la contaminación de los ríos por actividades petroleras, eliminación de aceites combustibles y la pesca con dinamita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carmen Monsalve</cp:lastModifiedBy>
  <cp:revision>9</cp:revision>
  <dcterms:created xsi:type="dcterms:W3CDTF">2021-11-16T15:03:41Z</dcterms:created>
  <dcterms:modified xsi:type="dcterms:W3CDTF">2021-11-23T15:38:35Z</dcterms:modified>
</cp:coreProperties>
</file>