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ED971-2410-DA31-5CC1-58ADFCB6C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D99CA3-18A6-B8A2-1D6C-8F9AAB4A3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3CA193-7D3F-025E-7827-4DBE868D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A0D68-0756-4015-6C13-F726008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7581D-A162-5E62-B7D3-3F7A1D8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255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AC949-5073-F40C-5264-28A8CA75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0C50D6-FEAD-3DFF-D653-30D86466B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E8B57F-F5E4-2976-51B2-275CE123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D11F7-9711-C8A9-779A-61AA1415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CFB0D-C5C1-9135-21E2-D5657904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8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FAF334-5405-A8D9-29BF-3FE13992C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5A4EC-6980-E534-77EE-16C91C3A5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C9FBE-D00C-0676-07BB-515BC8A5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AAF46-670E-DA42-E86B-3630BE01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61C47-E2A9-4674-066E-9FF30CB6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91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F0253-5FE3-F291-F4D2-1E69B38C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7BA94-2CE3-3D6A-7AD6-4D3C90E96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F04-0A04-6D1F-D370-987E4ED9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8069C2-8679-4D45-8DB6-58549DEA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A1640-AB17-D6F6-61AF-142AEA2B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3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1FE9F-2D50-D4DB-D6E0-BDFF2FE6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D6A4A-9503-7695-4B3C-3AA3C6ED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226FA-74DC-9A8F-6426-7D668ACE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77091-D9B5-14C4-A963-D18EBDE9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4DB0-24A1-F6DB-9F79-7A17BBE2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500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DDBC2-A1AC-62A3-FEFC-EAB8B4D6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3B8F6-D39E-A003-22D9-E2D2B4669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52F7E-6062-81B0-D432-C59E1914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91AA57-FA5F-FBBA-9285-DAAEACB1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6FFBB4-5D7C-69B7-03C3-52F16C29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C5011-C680-C162-1150-4995F999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488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B3B0F-62CA-F448-90F1-D41243AB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B0D12C-1A1D-A8D4-FDB3-6129C281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EE2CE0-9C8F-0D8A-4C23-8A64CD3FF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1B3E0A-76F3-2C4E-A8E4-AAC887E18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3EB09D-D509-5026-6DF3-82064A8B5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555F83-501D-B036-5E9B-03A16E16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FD92D5-A61E-A0E0-5CE3-A8DC03A6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660DA8-0CB0-8126-D029-6A44194A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09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29C44-A815-0E67-0D9F-63DA171A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EAC274-68B7-7AEC-8BE3-66175679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3E4D90-7B4A-50EB-0B04-A48B32CA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FC7F9E-80F9-D872-1117-B5EA43FC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22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2A2DDB-F898-59EB-D440-39CA9351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95778A-B048-8541-D589-BD38CD78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083D6-6FD0-8714-20FC-E9006ED5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54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7B801-62A1-18CC-D71A-D25C7D04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06BFF-DB59-27CD-EF4F-F7693568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E16399-6EA3-F137-F5BD-A0BEAB49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A48C3-D402-A7CF-DB10-F1D4DD35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9DE95-5E2E-9C6E-9D02-5D2812BC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98659D-C0AA-812A-1BAE-DCBEE41E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917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95882-6428-BCB2-7B74-1EF2D7D7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72BD9E-BC39-C84C-2F8E-5E24A0700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2E216B-DBBB-20B8-D627-78F7376BA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5B92B6-FE64-BE8F-029C-07168F63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C7F9C5-DD53-F927-E5E1-735425F2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578C44-A082-6647-4F98-3B576B9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534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ED70BB-DFA7-7A48-15FA-E4C7E4A9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11721E-AA75-FAD6-72DF-0DFA953A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150B6-79CB-1AC8-654A-6311426E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A6E8-9FF9-4B7A-B5DC-A3F6B6E55681}" type="datetimeFigureOut">
              <a:rPr lang="es-PE" smtClean="0"/>
              <a:t>02/07/2023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27D58-FAA6-0DFB-E3E2-21C5C3405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F760D-E3BC-2703-1A6C-A8F5648C8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6D3F-335B-47AE-8206-964312AA8E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3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98C70EC-19D8-F8E6-3CFA-99D315C2529A}"/>
              </a:ext>
            </a:extLst>
          </p:cNvPr>
          <p:cNvSpPr/>
          <p:nvPr/>
        </p:nvSpPr>
        <p:spPr>
          <a:xfrm>
            <a:off x="0" y="0"/>
            <a:ext cx="5089235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183D617-BF0B-F1D8-C6E5-BC86579C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53" y="2807154"/>
            <a:ext cx="2469094" cy="1243692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AB9661B5-4AFC-27B1-8339-CB2912E7F5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5064" y="675212"/>
            <a:ext cx="5011599" cy="182101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6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Amazing Spider-Man </a:t>
            </a:r>
          </a:p>
        </p:txBody>
      </p:sp>
      <p:pic>
        <p:nvPicPr>
          <p:cNvPr id="20" name="Picture 9" descr="Prime Video: El Sorprendente Hombre-Araña">
            <a:extLst>
              <a:ext uri="{FF2B5EF4-FFF2-40B4-BE49-F238E27FC236}">
                <a16:creationId xmlns:a16="http://schemas.microsoft.com/office/drawing/2014/main" id="{B7BC1AF8-9CEA-AEC3-1195-6E300347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6" y="0"/>
            <a:ext cx="7102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BD4E5346-6D42-B41D-18BF-7BD3807C959C}"/>
              </a:ext>
            </a:extLst>
          </p:cNvPr>
          <p:cNvSpPr/>
          <p:nvPr/>
        </p:nvSpPr>
        <p:spPr>
          <a:xfrm>
            <a:off x="0" y="3429000"/>
            <a:ext cx="5089235" cy="3429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F17F243-65EC-33DD-F4EB-AF95B4C2D380}"/>
              </a:ext>
            </a:extLst>
          </p:cNvPr>
          <p:cNvSpPr txBox="1"/>
          <p:nvPr/>
        </p:nvSpPr>
        <p:spPr>
          <a:xfrm>
            <a:off x="478765" y="4050846"/>
            <a:ext cx="4244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BY: SEBASTIAN TAPIA BARRENO</a:t>
            </a:r>
            <a:endParaRPr lang="es-PE" sz="44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87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¿Andrew Garfield volvería en The Amazing Spider-Man 3?. Foto: Sony Pictures">
            <a:extLst>
              <a:ext uri="{FF2B5EF4-FFF2-40B4-BE49-F238E27FC236}">
                <a16:creationId xmlns:a16="http://schemas.microsoft.com/office/drawing/2014/main" id="{47563230-528E-1537-BFD8-623C6623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3" y="-157018"/>
            <a:ext cx="12199873" cy="70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77B25C-5DC5-2F62-0C7F-F2F9E1EC6DAE}"/>
              </a:ext>
            </a:extLst>
          </p:cNvPr>
          <p:cNvSpPr txBox="1"/>
          <p:nvPr/>
        </p:nvSpPr>
        <p:spPr>
          <a:xfrm>
            <a:off x="168695" y="355774"/>
            <a:ext cx="40129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Amazing Spiderman was released on July 3, 2012 by Andrew Garfield with the production of Columbia Pictures with Marvel Entertainment. </a:t>
            </a:r>
          </a:p>
          <a:p>
            <a:endParaRPr lang="en-US" sz="2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This film had a budget of 220 million dollars and collected 758 million dollars.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My opinion about this movie is that it is one of the best movies in the Spider-Man saga.</a:t>
            </a:r>
            <a:endParaRPr lang="es-PE" sz="2000" dirty="0">
              <a:solidFill>
                <a:srgbClr val="FF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2A9583-422E-9EC0-2C7B-80BDB14D0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1" r="14412" b="11312"/>
          <a:stretch/>
        </p:blipFill>
        <p:spPr>
          <a:xfrm>
            <a:off x="9213868" y="283826"/>
            <a:ext cx="2514018" cy="2864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74A0FD-222D-5C5A-6942-82BA0CEE3AB5}"/>
              </a:ext>
            </a:extLst>
          </p:cNvPr>
          <p:cNvSpPr txBox="1"/>
          <p:nvPr/>
        </p:nvSpPr>
        <p:spPr>
          <a:xfrm>
            <a:off x="9440276" y="3194344"/>
            <a:ext cx="251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</a:rPr>
              <a:t>ANDREW GARFIELD</a:t>
            </a:r>
            <a:endParaRPr lang="es-P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Aharoni</vt:lpstr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Gómez</dc:creator>
  <cp:lastModifiedBy>Lucía Gómez</cp:lastModifiedBy>
  <cp:revision>1</cp:revision>
  <dcterms:created xsi:type="dcterms:W3CDTF">2023-07-02T21:12:24Z</dcterms:created>
  <dcterms:modified xsi:type="dcterms:W3CDTF">2023-07-02T22:18:27Z</dcterms:modified>
</cp:coreProperties>
</file>