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87BF-321F-49A4-BE83-B1CC108C5F24}" type="datetimeFigureOut">
              <a:rPr lang="es-PE" smtClean="0"/>
              <a:t>24/11/2022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ED7D4-DFDF-47F9-9067-22A182C2AF9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12200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87BF-321F-49A4-BE83-B1CC108C5F24}" type="datetimeFigureOut">
              <a:rPr lang="es-PE" smtClean="0"/>
              <a:t>24/11/2022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ED7D4-DFDF-47F9-9067-22A182C2AF9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48310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87BF-321F-49A4-BE83-B1CC108C5F24}" type="datetimeFigureOut">
              <a:rPr lang="es-PE" smtClean="0"/>
              <a:t>24/11/2022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ED7D4-DFDF-47F9-9067-22A182C2AF9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855924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87BF-321F-49A4-BE83-B1CC108C5F24}" type="datetimeFigureOut">
              <a:rPr lang="es-PE" smtClean="0"/>
              <a:t>24/11/2022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ED7D4-DFDF-47F9-9067-22A182C2AF9B}" type="slidenum">
              <a:rPr lang="es-PE" smtClean="0"/>
              <a:t>‹Nº›</a:t>
            </a:fld>
            <a:endParaRPr lang="es-PE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158104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87BF-321F-49A4-BE83-B1CC108C5F24}" type="datetimeFigureOut">
              <a:rPr lang="es-PE" smtClean="0"/>
              <a:t>24/11/2022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ED7D4-DFDF-47F9-9067-22A182C2AF9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773758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87BF-321F-49A4-BE83-B1CC108C5F24}" type="datetimeFigureOut">
              <a:rPr lang="es-PE" smtClean="0"/>
              <a:t>24/11/2022</a:t>
            </a:fld>
            <a:endParaRPr lang="es-P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ED7D4-DFDF-47F9-9067-22A182C2AF9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161431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87BF-321F-49A4-BE83-B1CC108C5F24}" type="datetimeFigureOut">
              <a:rPr lang="es-PE" smtClean="0"/>
              <a:t>24/11/2022</a:t>
            </a:fld>
            <a:endParaRPr lang="es-P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ED7D4-DFDF-47F9-9067-22A182C2AF9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865494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87BF-321F-49A4-BE83-B1CC108C5F24}" type="datetimeFigureOut">
              <a:rPr lang="es-PE" smtClean="0"/>
              <a:t>24/11/2022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ED7D4-DFDF-47F9-9067-22A182C2AF9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401453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87BF-321F-49A4-BE83-B1CC108C5F24}" type="datetimeFigureOut">
              <a:rPr lang="es-PE" smtClean="0"/>
              <a:t>24/11/2022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ED7D4-DFDF-47F9-9067-22A182C2AF9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60489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87BF-321F-49A4-BE83-B1CC108C5F24}" type="datetimeFigureOut">
              <a:rPr lang="es-PE" smtClean="0"/>
              <a:t>24/11/2022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ED7D4-DFDF-47F9-9067-22A182C2AF9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7142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87BF-321F-49A4-BE83-B1CC108C5F24}" type="datetimeFigureOut">
              <a:rPr lang="es-PE" smtClean="0"/>
              <a:t>24/11/2022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ED7D4-DFDF-47F9-9067-22A182C2AF9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44746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87BF-321F-49A4-BE83-B1CC108C5F24}" type="datetimeFigureOut">
              <a:rPr lang="es-PE" smtClean="0"/>
              <a:t>24/11/2022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ED7D4-DFDF-47F9-9067-22A182C2AF9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49050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87BF-321F-49A4-BE83-B1CC108C5F24}" type="datetimeFigureOut">
              <a:rPr lang="es-PE" smtClean="0"/>
              <a:t>24/11/2022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ED7D4-DFDF-47F9-9067-22A182C2AF9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19034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87BF-321F-49A4-BE83-B1CC108C5F24}" type="datetimeFigureOut">
              <a:rPr lang="es-PE" smtClean="0"/>
              <a:t>24/11/2022</a:t>
            </a:fld>
            <a:endParaRPr lang="es-PE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ED7D4-DFDF-47F9-9067-22A182C2AF9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8734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87BF-321F-49A4-BE83-B1CC108C5F24}" type="datetimeFigureOut">
              <a:rPr lang="es-PE" smtClean="0"/>
              <a:t>24/11/2022</a:t>
            </a:fld>
            <a:endParaRPr lang="es-PE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ED7D4-DFDF-47F9-9067-22A182C2AF9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77969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87BF-321F-49A4-BE83-B1CC108C5F24}" type="datetimeFigureOut">
              <a:rPr lang="es-PE" smtClean="0"/>
              <a:t>24/11/2022</a:t>
            </a:fld>
            <a:endParaRPr lang="es-PE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ED7D4-DFDF-47F9-9067-22A182C2AF9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50769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87BF-321F-49A4-BE83-B1CC108C5F24}" type="datetimeFigureOut">
              <a:rPr lang="es-PE" smtClean="0"/>
              <a:t>24/11/2022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ED7D4-DFDF-47F9-9067-22A182C2AF9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28385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3A787BF-321F-49A4-BE83-B1CC108C5F24}" type="datetimeFigureOut">
              <a:rPr lang="es-PE" smtClean="0"/>
              <a:t>24/11/2022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ED7D4-DFDF-47F9-9067-22A182C2AF9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306974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B97BFDFD-5701-4D41-AD4C-B000F0F5D79C}"/>
              </a:ext>
            </a:extLst>
          </p:cNvPr>
          <p:cNvSpPr txBox="1"/>
          <p:nvPr/>
        </p:nvSpPr>
        <p:spPr>
          <a:xfrm>
            <a:off x="3317630" y="239151"/>
            <a:ext cx="55567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3200" dirty="0"/>
              <a:t>Digestión en invertebrados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F8DB189-B217-42E6-AB1B-41F502AB730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66" t="27764" r="3526" b="10765"/>
          <a:stretch/>
        </p:blipFill>
        <p:spPr>
          <a:xfrm>
            <a:off x="2278964" y="1055078"/>
            <a:ext cx="7920111" cy="3729053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BBA4DF6F-7EEF-41F1-99A4-E948DD7BBF4C}"/>
              </a:ext>
            </a:extLst>
          </p:cNvPr>
          <p:cNvSpPr txBox="1"/>
          <p:nvPr/>
        </p:nvSpPr>
        <p:spPr>
          <a:xfrm>
            <a:off x="2894428" y="5015283"/>
            <a:ext cx="609834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b="1" i="0" dirty="0">
                <a:effectLst/>
                <a:latin typeface="arial" panose="020B0604020202020204" pitchFamily="34" charset="0"/>
              </a:rPr>
              <a:t>Los invertebrados tienen uno de los dos sistemas digestivos: uno incompleto o uno completo</a:t>
            </a:r>
            <a:r>
              <a:rPr lang="es-ES" b="0" i="0" dirty="0">
                <a:effectLst/>
                <a:latin typeface="arial" panose="020B0604020202020204" pitchFamily="34" charset="0"/>
              </a:rPr>
              <a:t>. Ambos se muestran en la Imagen siguiente . Un sistema digestivo incompleto consiste en una cavidad digestiva con una abertura. La abertura única sirve como boca y como ano.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2217555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</TotalTime>
  <Words>50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</vt:lpstr>
      <vt:lpstr>Century Gothic</vt:lpstr>
      <vt:lpstr>Wingdings 3</vt:lpstr>
      <vt:lpstr>Ion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hanse</dc:creator>
  <cp:lastModifiedBy>hanse</cp:lastModifiedBy>
  <cp:revision>1</cp:revision>
  <dcterms:created xsi:type="dcterms:W3CDTF">2022-11-24T14:38:23Z</dcterms:created>
  <dcterms:modified xsi:type="dcterms:W3CDTF">2022-11-24T14:43:28Z</dcterms:modified>
</cp:coreProperties>
</file>