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30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550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426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8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7413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48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121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69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322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272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535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CE695B7-C6BB-4799-A8F1-DFE4CCF30D79}" type="datetimeFigureOut">
              <a:rPr lang="es-PE" smtClean="0"/>
              <a:t>24/07/2023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CBB2A50-45F7-46F8-A7DE-C820C351D2A9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426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4752D-E14B-471C-90F5-33883F4E1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615" y="2098528"/>
            <a:ext cx="5628156" cy="2098226"/>
          </a:xfrm>
        </p:spPr>
        <p:txBody>
          <a:bodyPr/>
          <a:lstStyle/>
          <a:p>
            <a:r>
              <a:rPr lang="en-US" sz="6600" dirty="0"/>
              <a:t>the birth of Rosalind franklin</a:t>
            </a:r>
            <a:endParaRPr lang="es-PE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066919-3F3E-4935-97CB-A8896A887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081" y="5604104"/>
            <a:ext cx="3197019" cy="1086237"/>
          </a:xfrm>
        </p:spPr>
        <p:txBody>
          <a:bodyPr/>
          <a:lstStyle/>
          <a:p>
            <a:r>
              <a:rPr lang="es-PE" dirty="0"/>
              <a:t>25TH OF JULY 1920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E3D355-FF81-4ECC-857D-84940882D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9" y="1081132"/>
            <a:ext cx="2935771" cy="4133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96B1D0-243C-44E7-A94A-5726243FB2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39" y="147601"/>
            <a:ext cx="1306927" cy="1496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BB09DD-2151-4D42-967D-3688EA61F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17" y="4323226"/>
            <a:ext cx="1364098" cy="1463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46CC0B-E196-4811-919D-4877FE83A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237" y="4196754"/>
            <a:ext cx="1359526" cy="14631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B747E5-D6BF-4AD1-A2BC-A3020E08A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497">
            <a:off x="2991627" y="192418"/>
            <a:ext cx="1712944" cy="1278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894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5D7DB-F87B-4C44-BBDC-76114FDC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7058025" cy="1485900"/>
          </a:xfrm>
        </p:spPr>
        <p:txBody>
          <a:bodyPr/>
          <a:lstStyle/>
          <a:p>
            <a:r>
              <a:rPr lang="es-PE" dirty="0"/>
              <a:t>¿Who </a:t>
            </a:r>
            <a:r>
              <a:rPr lang="es-PE" dirty="0" err="1"/>
              <a:t>was</a:t>
            </a:r>
            <a:r>
              <a:rPr lang="es-PE" dirty="0"/>
              <a:t> Rosalind Franklin?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D3D83-3E3F-44B2-9A63-FC0154D7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286000"/>
            <a:ext cx="5924550" cy="2600325"/>
          </a:xfrm>
        </p:spPr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She was a scientist who dedicated her life to the science of viruses, organisms, etc.</a:t>
            </a:r>
          </a:p>
          <a:p>
            <a:r>
              <a:rPr lang="en-US" dirty="0">
                <a:latin typeface="Bauhaus 93" panose="04030905020B02020C02" pitchFamily="82" charset="0"/>
              </a:rPr>
              <a:t>She was born in Nothing Hill, Londres, where she lived with her father.</a:t>
            </a:r>
            <a:endParaRPr lang="es-PE" dirty="0">
              <a:latin typeface="Bauhaus 93" panose="04030905020B02020C02" pitchFamily="8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FFC31B-9D75-45A0-98D5-833E7CD0D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6" y="1295400"/>
            <a:ext cx="4936933" cy="50196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FA9975-47C3-4467-92A4-DEA9655D3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5" y="31382"/>
            <a:ext cx="857030" cy="998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74BF627-C1DC-4050-BAF5-09D71697F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4826125"/>
            <a:ext cx="1630821" cy="1867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346888-E780-487E-A09B-083B9D63F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76" y="4916183"/>
            <a:ext cx="1364098" cy="1463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288E880-841D-4FC5-AC3F-5E922E700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46" y="134712"/>
            <a:ext cx="1555440" cy="11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5C04D-6538-479A-A549-36D43611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671139"/>
            <a:ext cx="9601200" cy="1485900"/>
          </a:xfrm>
        </p:spPr>
        <p:txBody>
          <a:bodyPr/>
          <a:lstStyle/>
          <a:p>
            <a:r>
              <a:rPr lang="es-PE" dirty="0"/>
              <a:t>LOGROS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56EA616-B522-43A4-B6A5-18EB162FC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00" y="333302"/>
            <a:ext cx="792526" cy="1263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80ACA44-6BE1-41D0-A737-7080E550F7C3}"/>
              </a:ext>
            </a:extLst>
          </p:cNvPr>
          <p:cNvCxnSpPr>
            <a:cxnSpLocks/>
          </p:cNvCxnSpPr>
          <p:nvPr/>
        </p:nvCxnSpPr>
        <p:spPr>
          <a:xfrm>
            <a:off x="1133475" y="2171700"/>
            <a:ext cx="301942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lobo: flecha cuádruple 7">
            <a:extLst>
              <a:ext uri="{FF2B5EF4-FFF2-40B4-BE49-F238E27FC236}">
                <a16:creationId xmlns:a16="http://schemas.microsoft.com/office/drawing/2014/main" id="{8CD0BAD1-AF6A-47B9-8891-6F4BD4382944}"/>
              </a:ext>
            </a:extLst>
          </p:cNvPr>
          <p:cNvSpPr/>
          <p:nvPr/>
        </p:nvSpPr>
        <p:spPr>
          <a:xfrm>
            <a:off x="4219576" y="1665143"/>
            <a:ext cx="1066800" cy="101311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02F12C-65A6-4A10-9593-F2B34D83E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6" y="2130356"/>
            <a:ext cx="3133616" cy="10973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CDC3475-8B93-414D-93F0-7D4859931532}"/>
              </a:ext>
            </a:extLst>
          </p:cNvPr>
          <p:cNvSpPr txBox="1"/>
          <p:nvPr/>
        </p:nvSpPr>
        <p:spPr>
          <a:xfrm>
            <a:off x="1209675" y="3105150"/>
            <a:ext cx="6296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dirty="0">
                <a:latin typeface="Bauhaus 93" panose="04030905020B02020C02" pitchFamily="82" charset="0"/>
              </a:rPr>
              <a:t>He </a:t>
            </a:r>
            <a:r>
              <a:rPr lang="es-PE" dirty="0" err="1">
                <a:latin typeface="Bauhaus 93" panose="04030905020B02020C02" pitchFamily="82" charset="0"/>
              </a:rPr>
              <a:t>was</a:t>
            </a:r>
            <a:r>
              <a:rPr lang="es-PE" dirty="0">
                <a:latin typeface="Bauhaus 93" panose="04030905020B02020C02" pitchFamily="82" charset="0"/>
              </a:rPr>
              <a:t> </a:t>
            </a:r>
            <a:r>
              <a:rPr lang="es-PE" dirty="0" err="1">
                <a:latin typeface="Bauhaus 93" panose="04030905020B02020C02" pitchFamily="82" charset="0"/>
              </a:rPr>
              <a:t>studied</a:t>
            </a:r>
            <a:r>
              <a:rPr lang="es-PE" dirty="0">
                <a:latin typeface="Bauhaus 93" panose="04030905020B02020C02" pitchFamily="82" charset="0"/>
              </a:rPr>
              <a:t> in Cambridge </a:t>
            </a:r>
            <a:r>
              <a:rPr lang="es-PE" dirty="0" err="1">
                <a:latin typeface="Bauhaus 93" panose="04030905020B02020C02" pitchFamily="82" charset="0"/>
              </a:rPr>
              <a:t>University</a:t>
            </a:r>
            <a:r>
              <a:rPr lang="es-PE" dirty="0">
                <a:latin typeface="Bauhaus 93" panose="04030905020B02020C02" pitchFamily="82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PE" dirty="0">
              <a:latin typeface="Bauhaus 93" panose="04030905020B02020C02" pitchFamily="82" charset="0"/>
            </a:endParaRPr>
          </a:p>
          <a:p>
            <a:pPr marL="285750" indent="-285750">
              <a:buFontTx/>
              <a:buChar char="-"/>
            </a:pPr>
            <a:r>
              <a:rPr lang="es-PE" dirty="0" err="1">
                <a:latin typeface="Bauhaus 93" panose="04030905020B02020C02" pitchFamily="82" charset="0"/>
              </a:rPr>
              <a:t>Country’s</a:t>
            </a:r>
            <a:r>
              <a:rPr lang="es-PE" dirty="0">
                <a:latin typeface="Bauhaus 93" panose="04030905020B02020C02" pitchFamily="82" charset="0"/>
              </a:rPr>
              <a:t> </a:t>
            </a:r>
            <a:r>
              <a:rPr lang="es-PE" dirty="0" err="1">
                <a:latin typeface="Bauhaus 93" panose="04030905020B02020C02" pitchFamily="82" charset="0"/>
              </a:rPr>
              <a:t>war</a:t>
            </a:r>
            <a:r>
              <a:rPr lang="es-PE" dirty="0">
                <a:latin typeface="Bauhaus 93" panose="04030905020B02020C02" pitchFamily="82" charset="0"/>
              </a:rPr>
              <a:t> </a:t>
            </a:r>
            <a:r>
              <a:rPr lang="es-PE" dirty="0" err="1">
                <a:latin typeface="Bauhaus 93" panose="04030905020B02020C02" pitchFamily="82" charset="0"/>
              </a:rPr>
              <a:t>effort</a:t>
            </a:r>
            <a:r>
              <a:rPr lang="es-PE" dirty="0">
                <a:latin typeface="Bauhaus 93" panose="04030905020B02020C02" pitchFamily="82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PE" dirty="0">
              <a:latin typeface="Bauhaus 93" panose="04030905020B02020C02" pitchFamily="82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Bauhaus 93" panose="04030905020B02020C02" pitchFamily="82" charset="0"/>
              </a:rPr>
              <a:t>Reputed crystallographer after long experiences.</a:t>
            </a:r>
          </a:p>
          <a:p>
            <a:pPr marL="285750" indent="-285750">
              <a:buFontTx/>
              <a:buChar char="-"/>
            </a:pPr>
            <a:endParaRPr lang="en-US" dirty="0">
              <a:latin typeface="Bauhaus 93" panose="04030905020B02020C02" pitchFamily="82" charset="0"/>
            </a:endParaRPr>
          </a:p>
          <a:p>
            <a:pPr marL="285750" indent="-285750">
              <a:buFontTx/>
              <a:buChar char="-"/>
            </a:pPr>
            <a:r>
              <a:rPr lang="es-PE" dirty="0" err="1">
                <a:latin typeface="Bauhaus 93" panose="04030905020B02020C02" pitchFamily="82" charset="0"/>
              </a:rPr>
              <a:t>Unknown</a:t>
            </a:r>
            <a:r>
              <a:rPr lang="es-PE" dirty="0">
                <a:latin typeface="Bauhaus 93" panose="04030905020B02020C02" pitchFamily="82" charset="0"/>
              </a:rPr>
              <a:t> </a:t>
            </a:r>
            <a:r>
              <a:rPr lang="es-PE" dirty="0" err="1">
                <a:latin typeface="Bauhaus 93" panose="04030905020B02020C02" pitchFamily="82" charset="0"/>
              </a:rPr>
              <a:t>structure</a:t>
            </a:r>
            <a:r>
              <a:rPr lang="es-PE" dirty="0">
                <a:latin typeface="Bauhaus 93" panose="04030905020B02020C02" pitchFamily="82" charset="0"/>
              </a:rPr>
              <a:t> </a:t>
            </a:r>
            <a:r>
              <a:rPr lang="es-PE" dirty="0" err="1">
                <a:latin typeface="Bauhaus 93" panose="04030905020B02020C02" pitchFamily="82" charset="0"/>
              </a:rPr>
              <a:t>of</a:t>
            </a:r>
            <a:r>
              <a:rPr lang="es-PE" dirty="0">
                <a:latin typeface="Bauhaus 93" panose="04030905020B02020C02" pitchFamily="82" charset="0"/>
              </a:rPr>
              <a:t> ADN.</a:t>
            </a:r>
          </a:p>
          <a:p>
            <a:pPr marL="285750" indent="-285750">
              <a:buFontTx/>
              <a:buChar char="-"/>
            </a:pP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555BEDA-338C-4E88-A24E-603BFF25E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7" y="2524198"/>
            <a:ext cx="4781550" cy="374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9150F61-D719-463D-B11C-26D97439A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2" y="276005"/>
            <a:ext cx="1226926" cy="1463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1793B61-49CC-4F57-A427-9E27612AF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50" y="115337"/>
            <a:ext cx="1267727" cy="1488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35C0B7B-B3B4-4F66-AFA7-D881A82D1A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"/>
          <a:stretch/>
        </p:blipFill>
        <p:spPr>
          <a:xfrm>
            <a:off x="1015094" y="5442564"/>
            <a:ext cx="2271031" cy="1082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11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D8D6A-1571-4A4A-8346-99DE090C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>
                <a:latin typeface="Bahnschrift" panose="020B0502040204020203" pitchFamily="34" charset="0"/>
              </a:rPr>
              <a:t>¿</a:t>
            </a:r>
            <a:r>
              <a:rPr lang="es-PE" dirty="0" err="1">
                <a:latin typeface="Bahnschrift" panose="020B0502040204020203" pitchFamily="34" charset="0"/>
              </a:rPr>
              <a:t>Forgotten</a:t>
            </a:r>
            <a:r>
              <a:rPr lang="es-PE" dirty="0">
                <a:latin typeface="Bahnschrift" panose="020B0502040204020203" pitchFamily="34" charset="0"/>
              </a:rPr>
              <a:t> </a:t>
            </a:r>
            <a:r>
              <a:rPr lang="es-PE" dirty="0" err="1">
                <a:latin typeface="Bahnschrift" panose="020B0502040204020203" pitchFamily="34" charset="0"/>
              </a:rPr>
              <a:t>heroine</a:t>
            </a:r>
            <a:r>
              <a:rPr lang="es-PE" dirty="0"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3FBD-6CFB-4717-A1A1-83C5D9A37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2125"/>
            <a:ext cx="6419850" cy="466725"/>
          </a:xfrm>
        </p:spPr>
        <p:txBody>
          <a:bodyPr/>
          <a:lstStyle/>
          <a:p>
            <a:r>
              <a:rPr lang="es-PE" dirty="0">
                <a:latin typeface="Bauhaus 93" panose="04030905020B02020C02" pitchFamily="82" charset="0"/>
              </a:rPr>
              <a:t>I </a:t>
            </a:r>
            <a:r>
              <a:rPr lang="es-PE" dirty="0" err="1">
                <a:latin typeface="Bauhaus 93" panose="04030905020B02020C02" pitchFamily="82" charset="0"/>
              </a:rPr>
              <a:t>tell</a:t>
            </a:r>
            <a:r>
              <a:rPr lang="es-PE" dirty="0">
                <a:latin typeface="Bauhaus 93" panose="04030905020B02020C02" pitchFamily="82" charset="0"/>
              </a:rPr>
              <a:t> </a:t>
            </a:r>
            <a:r>
              <a:rPr lang="es-PE" dirty="0" err="1">
                <a:latin typeface="Bauhaus 93" panose="04030905020B02020C02" pitchFamily="82" charset="0"/>
              </a:rPr>
              <a:t>them</a:t>
            </a:r>
            <a:r>
              <a:rPr lang="es-PE" dirty="0">
                <a:latin typeface="Bauhaus 93" panose="04030905020B02020C02" pitchFamily="82" charset="0"/>
              </a:rPr>
              <a:t> a </a:t>
            </a:r>
            <a:r>
              <a:rPr lang="es-PE" dirty="0" err="1">
                <a:latin typeface="Bauhaus 93" panose="04030905020B02020C02" pitchFamily="82" charset="0"/>
              </a:rPr>
              <a:t>story</a:t>
            </a:r>
            <a:r>
              <a:rPr lang="es-PE" dirty="0">
                <a:latin typeface="Bauhaus 93" panose="04030905020B02020C02" pitchFamily="82" charset="0"/>
              </a:rPr>
              <a:t>…..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674A7D-D13F-4007-A2A7-9EFE3CF4F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2239"/>
          <a:stretch/>
        </p:blipFill>
        <p:spPr>
          <a:xfrm>
            <a:off x="1238250" y="2381850"/>
            <a:ext cx="4324350" cy="4095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C22A43-7CA2-4769-BD60-E1F087CFD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2" y="2381850"/>
            <a:ext cx="5086349" cy="4176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C4398D-B1B5-4283-9100-F5B167739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0"/>
            <a:ext cx="1630821" cy="1867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F01C72-3D41-49F0-BA57-23EA2CA10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696" y="123471"/>
            <a:ext cx="1630821" cy="1743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0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2F192-51A8-4C6F-8BD1-41678E14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DEATH OF ROSALIND FRANLIKN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EBF8F-B85C-4015-8199-194CDF1B8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486275" cy="3581400"/>
          </a:xfrm>
        </p:spPr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Rosalind Franklin suffered from ovarian cancer and died on April 16, 1958.</a:t>
            </a:r>
            <a:endParaRPr lang="es-PE" dirty="0">
              <a:latin typeface="Bauhaus 93" panose="04030905020B02020C02" pitchFamily="8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6D8318-4FFF-4F71-9120-AF10D9C9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7" y="1500899"/>
            <a:ext cx="4200523" cy="4461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338850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86</TotalTime>
  <Words>100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Bahnschrift</vt:lpstr>
      <vt:lpstr>Bauhaus 93</vt:lpstr>
      <vt:lpstr>Franklin Gothic Book</vt:lpstr>
      <vt:lpstr>Recorte</vt:lpstr>
      <vt:lpstr>the birth of Rosalind franklin</vt:lpstr>
      <vt:lpstr>¿Who was Rosalind Franklin?</vt:lpstr>
      <vt:lpstr>LOGROS </vt:lpstr>
      <vt:lpstr>¿Forgotten heroine?</vt:lpstr>
      <vt:lpstr>DEATH OF ROSALIND FRANLIKN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birth of Rosalind franklin</dc:title>
  <dc:creator>USER</dc:creator>
  <cp:lastModifiedBy>USER</cp:lastModifiedBy>
  <cp:revision>10</cp:revision>
  <dcterms:created xsi:type="dcterms:W3CDTF">2023-07-25T03:11:08Z</dcterms:created>
  <dcterms:modified xsi:type="dcterms:W3CDTF">2023-07-25T04:37:54Z</dcterms:modified>
</cp:coreProperties>
</file>