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21436-4160-2CF4-69EB-5D0056014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AE8525-DF71-F3A0-08D7-A386E551F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6E75E-9C81-AF35-521A-759842DE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7E4FB-1472-5E40-6683-39F71B2D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10CE8-D5D5-5D14-77BB-2BDC9EFB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2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9C69F-4405-65AE-61C1-FD883329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79A48C-12D0-6FD4-A7E3-E7757B73A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D736F3-DBE7-B19A-8281-6DEB3700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186EE-0A2B-603E-A151-EB1B07A8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EDDA2A-B9E1-EE82-900E-362269C7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115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571CCD-2604-4894-9F33-581F10C9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11A39C-DF46-9C61-F76A-8D1C6EA1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F79431-2393-E38E-2179-12C18024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5947D8-3193-26EC-B3EB-0967613E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1A3BE-F67D-0872-4B0B-B959773B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2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D4A9D-1B06-D080-39F5-2292AEF4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175E9-0C5D-E530-4D5D-D87C5D886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939AE3-BE58-6F1C-78E0-F3481832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67DBE7-0556-C9D8-DD82-917ED3A9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B9DEA-7186-6473-C6A0-D1EF8D03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726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834DB-B32C-DDFB-D0D8-290FDCDE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65106B-A12F-FF50-383D-8D7E69F2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3B6C3F-6D81-9C20-6844-CAB47903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01DCD-2553-C053-C358-0BD74F49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10DB8D-385F-3B05-2E4A-CC927EEE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8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9FB4F-A60E-7663-A472-77A998E0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C9AF2A-BBCE-2BDE-632E-272470B2F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7FAA0-BAA2-CB1D-E494-26A3B2E86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B6CB8D-097C-7E21-F270-AF0A2E6F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726267-F802-713B-38CB-E357691D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1F459E-D258-0395-DEC9-37DBE6F0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972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D4770-C75C-38C6-81BA-DFA018AA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7FE0C7-102E-DDBF-D80A-B3A814E5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CAC6E0-84AF-4E46-17D3-5E79C5792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78337D-5694-72A2-D8FB-A6276AEAB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FB467B-13BE-C641-484B-05B1BF0D0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AF0EE-DE8D-B7AD-07BB-04F8F57E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89C087-60E5-3B00-D7AD-762E1F6F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C0EC62-4453-C21B-F0ED-D90F0D44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676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005D4-1D3F-2FCA-4DD1-1425906E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F9FFD5-2759-DA67-24A0-EA0B5ABC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3FF90D-6CE7-4B57-4308-655B27B6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6731D3-3A0C-B18A-622D-F3C8008B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112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5C6FDB-8682-4EBC-5122-39151028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DF479D-97E7-BE61-CCA7-DE797D64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A97D9A-83FC-0228-601E-0E1E0CF9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79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01747-2B64-D28D-7775-109B855A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F2F57E-7FE9-FDB6-9D6E-245AE24C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D90A8B-39A0-C62B-8BB5-6DDBCA61B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0D300B-331B-CE1A-1353-B502A679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D13C7-BBF7-CE2A-94AE-DC8CD476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D61D4B-0C82-DED6-0E52-88D9C5D8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077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4C025-FAAC-A381-3F57-525FAA7E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AA6F4-32DC-F6F1-4FEE-CBB1114F5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3D6935-AF64-B03F-3C2C-4A4495BF3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0FF141-18F6-33F8-3D15-11758812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374B3E-D7F1-56B6-1B64-44051A8C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A5B019-F6BE-C303-AA84-69B94AD3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642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8CAAEE-1C08-7866-F1FB-F258CA04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7DFBCC-F71B-9F7B-67FC-6A6C2931C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76E7-F6AE-83EB-1759-D702628C3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F465-0BCB-4D6E-A3EF-09DF0A7562BA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E03431-BBD8-678F-9C19-F206058C7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6E060-4F67-6340-DB1B-C7353464B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5287-F163-4EA6-AE0B-F629171D06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840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diseño de fondo para el power point amarillo y rosa se combina 12184490  Vector en Vecteezy">
            <a:extLst>
              <a:ext uri="{FF2B5EF4-FFF2-40B4-BE49-F238E27FC236}">
                <a16:creationId xmlns:a16="http://schemas.microsoft.com/office/drawing/2014/main" id="{2C0F8AA7-091C-9A56-DB03-1356A607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B8F1E4A-9805-AE22-41F6-6DD6C1657854}"/>
              </a:ext>
            </a:extLst>
          </p:cNvPr>
          <p:cNvSpPr txBox="1"/>
          <p:nvPr/>
        </p:nvSpPr>
        <p:spPr>
          <a:xfrm>
            <a:off x="3021496" y="728871"/>
            <a:ext cx="667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/>
              <a:t>La Espada del destino</a:t>
            </a:r>
            <a:endParaRPr lang="es-PE" sz="5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E88B6B-8E77-4E78-58E3-D96E29C9AF49}"/>
              </a:ext>
            </a:extLst>
          </p:cNvPr>
          <p:cNvSpPr txBox="1"/>
          <p:nvPr/>
        </p:nvSpPr>
        <p:spPr>
          <a:xfrm>
            <a:off x="934277" y="2011740"/>
            <a:ext cx="48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Nombre y Apellido: Martin Yasid Cruz Barreto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6D26E-5AB9-440D-6D9D-3D9C9BC2392A}"/>
              </a:ext>
            </a:extLst>
          </p:cNvPr>
          <p:cNvSpPr txBox="1"/>
          <p:nvPr/>
        </p:nvSpPr>
        <p:spPr>
          <a:xfrm>
            <a:off x="934277" y="2555946"/>
            <a:ext cx="48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Profesor: Periche Chaquila Luis Baltazar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7C3F93-0D7D-B0C8-E7AF-FD3F695B26D9}"/>
              </a:ext>
            </a:extLst>
          </p:cNvPr>
          <p:cNvSpPr txBox="1"/>
          <p:nvPr/>
        </p:nvSpPr>
        <p:spPr>
          <a:xfrm>
            <a:off x="934277" y="3098568"/>
            <a:ext cx="48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Curso: Comunicación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0F1A31-4DA6-2D41-0C13-EA2E09795442}"/>
              </a:ext>
            </a:extLst>
          </p:cNvPr>
          <p:cNvSpPr txBox="1"/>
          <p:nvPr/>
        </p:nvSpPr>
        <p:spPr>
          <a:xfrm>
            <a:off x="934277" y="3641190"/>
            <a:ext cx="48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Fecha: 6 de diciembre de 2023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740E81-18F1-7686-5079-C1F72BCD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23" y="2539389"/>
            <a:ext cx="6421570" cy="35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ADD30B6-7702-1035-4F99-032CEDB4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40" y="0"/>
            <a:ext cx="12201940" cy="68402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3170B2-3B48-F8D4-4AFC-5616A85B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" y="168240"/>
            <a:ext cx="4250635" cy="954157"/>
          </a:xfrm>
        </p:spPr>
        <p:txBody>
          <a:bodyPr>
            <a:normAutofit/>
          </a:bodyPr>
          <a:lstStyle/>
          <a:p>
            <a:r>
              <a:rPr lang="es-ES" dirty="0"/>
              <a:t>Introducción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00C818-D70A-1211-AC0D-71A98F17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2397"/>
            <a:ext cx="6334539" cy="5530194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/>
              <a:t>Geralt</a:t>
            </a:r>
            <a:r>
              <a:rPr lang="es-ES" dirty="0"/>
              <a:t>, haciendo honor a su oficio de brujo, es contratado para acabar con un basilisco que se esconde en los sótanos de unas viejas </a:t>
            </a:r>
            <a:r>
              <a:rPr lang="es-ES" dirty="0" err="1"/>
              <a:t>ruinas.Ahí</a:t>
            </a:r>
            <a:r>
              <a:rPr lang="es-ES" dirty="0"/>
              <a:t> conoce a un misterioso caballero, </a:t>
            </a:r>
            <a:r>
              <a:rPr lang="es-ES" dirty="0" err="1"/>
              <a:t>Broch</a:t>
            </a:r>
            <a:r>
              <a:rPr lang="es-ES" dirty="0"/>
              <a:t> Tres Grajos. Después de un pequeño incidente con los aldeanos que tenían prisa por echar mano al caballo y las pertenencias de </a:t>
            </a:r>
            <a:r>
              <a:rPr lang="es-ES" dirty="0" err="1"/>
              <a:t>Geralt</a:t>
            </a:r>
            <a:r>
              <a:rPr lang="es-ES" dirty="0"/>
              <a:t>, </a:t>
            </a:r>
            <a:r>
              <a:rPr lang="es-ES" dirty="0" err="1"/>
              <a:t>Broch</a:t>
            </a:r>
            <a:r>
              <a:rPr lang="es-ES" dirty="0"/>
              <a:t> Tres Grajos, las </a:t>
            </a:r>
            <a:r>
              <a:rPr lang="es-ES" dirty="0" err="1"/>
              <a:t>zerrikanas</a:t>
            </a:r>
            <a:r>
              <a:rPr lang="es-ES" dirty="0"/>
              <a:t> y el brujo deciden seguir el camino juntos. Sus pasos les llevan hasta las montañas de Los Milanos. Allí </a:t>
            </a:r>
            <a:r>
              <a:rPr lang="es-ES" dirty="0" err="1"/>
              <a:t>Nedapaz</a:t>
            </a:r>
            <a:r>
              <a:rPr lang="es-ES" dirty="0"/>
              <a:t> quiere dar caza a un dragón verde y de paso quedarse con la princesa y el trono de </a:t>
            </a:r>
            <a:r>
              <a:rPr lang="es-ES" dirty="0" err="1"/>
              <a:t>Mallore</a:t>
            </a:r>
            <a:r>
              <a:rPr lang="es-ES" dirty="0"/>
              <a:t> haciendo honor a una antigua leyenda sobre cazadores de dragones y princesas obligadas a casarse con tales </a:t>
            </a:r>
            <a:r>
              <a:rPr lang="es-ES" dirty="0" err="1"/>
              <a:t>cazadores.Muchos</a:t>
            </a:r>
            <a:r>
              <a:rPr lang="es-ES" dirty="0"/>
              <a:t> son los que se reúnen para la cacería, </a:t>
            </a:r>
            <a:r>
              <a:rPr lang="es-ES" dirty="0" err="1"/>
              <a:t>Dorregay</a:t>
            </a:r>
            <a:r>
              <a:rPr lang="es-ES" dirty="0"/>
              <a:t> el nigromante, </a:t>
            </a:r>
            <a:r>
              <a:rPr lang="es-ES" dirty="0" err="1"/>
              <a:t>Yarpen</a:t>
            </a:r>
            <a:r>
              <a:rPr lang="es-ES" dirty="0"/>
              <a:t> </a:t>
            </a:r>
            <a:r>
              <a:rPr lang="es-ES" dirty="0" err="1"/>
              <a:t>Zigrin</a:t>
            </a:r>
            <a:r>
              <a:rPr lang="es-ES" dirty="0"/>
              <a:t> y su compañía de enanos, </a:t>
            </a:r>
            <a:r>
              <a:rPr lang="es-ES" dirty="0" err="1"/>
              <a:t>Yennefer</a:t>
            </a:r>
            <a:r>
              <a:rPr lang="es-ES" dirty="0"/>
              <a:t> la hechicera, </a:t>
            </a:r>
            <a:r>
              <a:rPr lang="es-ES" dirty="0" err="1"/>
              <a:t>Jaskier</a:t>
            </a:r>
            <a:r>
              <a:rPr lang="es-ES" dirty="0"/>
              <a:t> y los Sableros, todos dispuestos a cobrarse un buen </a:t>
            </a:r>
            <a:r>
              <a:rPr lang="es-ES" dirty="0" err="1"/>
              <a:t>botin</a:t>
            </a:r>
            <a:r>
              <a:rPr lang="es-ES" dirty="0"/>
              <a:t> o a conseguir una buena historia. Pero de camino a la guarida del dragón una avalancha sorprende a la caravana, algunos huyen, otros mueren, y los que quedan se asombran ante la vista de uno de los seres legendarios más imponentes de ...Un </a:t>
            </a:r>
            <a:r>
              <a:rPr lang="es-ES" dirty="0" err="1"/>
              <a:t>dragóndorado</a:t>
            </a:r>
            <a:r>
              <a:rPr lang="es-ES" dirty="0"/>
              <a:t>, </a:t>
            </a:r>
            <a:r>
              <a:rPr lang="es-ES" sz="3400" dirty="0"/>
              <a:t>que</a:t>
            </a:r>
            <a:r>
              <a:rPr lang="es-ES" dirty="0"/>
              <a:t> está defendiendo a un dragoncillo recién nacido. Su madre, envenenada por los aldeanos, yace muerta junto a la entrada de la cueva </a:t>
            </a:r>
            <a:r>
              <a:rPr lang="es-ES" dirty="0" err="1"/>
              <a:t>Geralt</a:t>
            </a:r>
            <a:r>
              <a:rPr lang="es-ES" dirty="0"/>
              <a:t>, como buen brujo con principios, no mata dragones. </a:t>
            </a:r>
            <a:r>
              <a:rPr lang="es-ES" dirty="0" err="1"/>
              <a:t>Dorregay</a:t>
            </a:r>
            <a:r>
              <a:rPr lang="es-ES" dirty="0"/>
              <a:t> el nigromante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8246DD-4AA2-2755-412F-A52246C25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69" y="1789044"/>
            <a:ext cx="3472069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626099-52E2-3CDA-930C-E6394F5C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58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6546A-F5D7-7B70-3096-BF195B183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251576"/>
          </a:xfrm>
        </p:spPr>
        <p:txBody>
          <a:bodyPr>
            <a:normAutofit/>
          </a:bodyPr>
          <a:lstStyle/>
          <a:p>
            <a:r>
              <a:rPr lang="es-ES" sz="2400" dirty="0"/>
              <a:t>tampoco y el resto de la compañía que intenta darle muerte acaban pateados, aplastados o huyendo del lugar. El mismo </a:t>
            </a:r>
            <a:r>
              <a:rPr lang="es-ES" sz="2400" dirty="0" err="1"/>
              <a:t>Nedapaz</a:t>
            </a:r>
            <a:r>
              <a:rPr lang="es-ES" sz="2400" dirty="0"/>
              <a:t> cree que la empresa es demasiado arriesgada y decide retirarse antes de que sea demasiado tarde y tomar un camino alternativo para asegurarse el control del reino de </a:t>
            </a:r>
            <a:r>
              <a:rPr lang="es-ES" sz="2400" dirty="0" err="1"/>
              <a:t>MalloreAed</a:t>
            </a:r>
            <a:r>
              <a:rPr lang="es-ES" sz="2400" dirty="0"/>
              <a:t> </a:t>
            </a:r>
            <a:r>
              <a:rPr lang="es-ES" sz="2400" dirty="0" err="1"/>
              <a:t>Gynvael</a:t>
            </a:r>
            <a:r>
              <a:rPr lang="es-ES" sz="2400" dirty="0"/>
              <a:t>, un estercolero al que muchos llaman ciudad, hogar del hechicero </a:t>
            </a:r>
            <a:r>
              <a:rPr lang="es-ES" sz="2400" dirty="0" err="1"/>
              <a:t>Istredd</a:t>
            </a:r>
            <a:r>
              <a:rPr lang="es-ES" sz="2400" dirty="0"/>
              <a:t>, amante de </a:t>
            </a:r>
            <a:r>
              <a:rPr lang="es-ES" sz="2400" dirty="0" err="1"/>
              <a:t>Yennefer</a:t>
            </a:r>
            <a:r>
              <a:rPr lang="es-ES" sz="2400" dirty="0"/>
              <a:t>. </a:t>
            </a:r>
            <a:r>
              <a:rPr lang="es-ES" sz="2400" dirty="0" err="1"/>
              <a:t>Geralt</a:t>
            </a:r>
            <a:r>
              <a:rPr lang="es-ES" sz="2400" dirty="0"/>
              <a:t> durante las visitas de </a:t>
            </a:r>
            <a:r>
              <a:rPr lang="es-ES" sz="2400" dirty="0" err="1"/>
              <a:t>Yennefer</a:t>
            </a:r>
            <a:r>
              <a:rPr lang="es-ES" sz="2400" dirty="0"/>
              <a:t> a </a:t>
            </a:r>
            <a:r>
              <a:rPr lang="es-ES" sz="2400" dirty="0" err="1"/>
              <a:t>Isttred</a:t>
            </a:r>
            <a:r>
              <a:rPr lang="es-ES" sz="2400" dirty="0"/>
              <a:t> se entretiene cazando </a:t>
            </a:r>
            <a:r>
              <a:rPr lang="es-ES" sz="2400" dirty="0" err="1"/>
              <a:t>zegueles</a:t>
            </a:r>
            <a:r>
              <a:rPr lang="es-ES" sz="2400" dirty="0"/>
              <a:t> en el estercolero por un módico precio, pero la situación se vuelve tensa entre </a:t>
            </a:r>
            <a:r>
              <a:rPr lang="es-ES" sz="2400" dirty="0" err="1"/>
              <a:t>Istredd</a:t>
            </a:r>
            <a:r>
              <a:rPr lang="es-ES" sz="2400" dirty="0"/>
              <a:t> y </a:t>
            </a:r>
            <a:r>
              <a:rPr lang="es-ES" sz="2400" dirty="0" err="1"/>
              <a:t>Geralt</a:t>
            </a:r>
            <a:r>
              <a:rPr lang="es-ES" sz="2400" dirty="0"/>
              <a:t>. Deben decidir quién de los dos se queda con la hechicera y se retan a un duelo a la antigua usanza espada en mano. Sin embargo </a:t>
            </a:r>
            <a:r>
              <a:rPr lang="es-ES" sz="2400" dirty="0" err="1"/>
              <a:t>Yennefer</a:t>
            </a:r>
            <a:r>
              <a:rPr lang="es-ES" sz="2400" dirty="0"/>
              <a:t> se adelanta a los acontecimientos y se despide de ambos con una carta que no deja lugar a </a:t>
            </a:r>
            <a:r>
              <a:rPr lang="es-ES" sz="2400" dirty="0" err="1"/>
              <a:t>dudas.Geralt</a:t>
            </a:r>
            <a:r>
              <a:rPr lang="es-ES" sz="2400" dirty="0"/>
              <a:t> sigue su camino hasta llegar a la ciudad de </a:t>
            </a:r>
            <a:r>
              <a:rPr lang="es-ES" sz="2400" dirty="0" err="1"/>
              <a:t>Novigrado</a:t>
            </a:r>
            <a:r>
              <a:rPr lang="es-ES" sz="2400" dirty="0"/>
              <a:t>. Allí se reencuentra con su viejo amigo </a:t>
            </a:r>
            <a:r>
              <a:rPr lang="es-ES" sz="2400" dirty="0" err="1"/>
              <a:t>Jaskier</a:t>
            </a:r>
            <a:r>
              <a:rPr lang="es-ES" sz="2400" dirty="0"/>
              <a:t> y sin quererlo ni comerlo se ven envueltos en una serie de problemas provocados por un </a:t>
            </a:r>
            <a:r>
              <a:rPr lang="es-ES" sz="2400" dirty="0" err="1"/>
              <a:t>doppler</a:t>
            </a:r>
            <a:r>
              <a:rPr lang="es-ES" sz="2400" dirty="0"/>
              <a:t>, </a:t>
            </a:r>
            <a:r>
              <a:rPr lang="es-ES" sz="2400" dirty="0" err="1"/>
              <a:t>Tellico</a:t>
            </a:r>
            <a:r>
              <a:rPr lang="es-ES" sz="2400" dirty="0"/>
              <a:t> </a:t>
            </a:r>
            <a:r>
              <a:rPr lang="es-ES" sz="2400" dirty="0" err="1"/>
              <a:t>Lunngrevink</a:t>
            </a:r>
            <a:r>
              <a:rPr lang="es-ES" sz="2400" dirty="0"/>
              <a:t>, que se hace pasar por un amigo de </a:t>
            </a:r>
            <a:r>
              <a:rPr lang="es-ES" sz="2400" dirty="0" err="1"/>
              <a:t>Jaskier</a:t>
            </a:r>
            <a:r>
              <a:rPr lang="es-ES" sz="2400" dirty="0"/>
              <a:t>, el mediano </a:t>
            </a:r>
            <a:r>
              <a:rPr lang="es-ES" sz="2400" dirty="0" err="1"/>
              <a:t>Biberveldt</a:t>
            </a:r>
            <a:r>
              <a:rPr lang="es-ES" sz="2400" dirty="0"/>
              <a:t>. La cosa se complica cuando entre todo este embrollo de dobles y engaños toma parte </a:t>
            </a:r>
            <a:r>
              <a:rPr lang="es-ES" sz="2400" dirty="0" err="1"/>
              <a:t>Chapelle</a:t>
            </a:r>
            <a:endParaRPr lang="es-PE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997F06-B1EB-D796-3CE6-7DF00CA8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455" y="4566891"/>
            <a:ext cx="4302815" cy="22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4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8B6985-3F3E-96DA-CEAF-8C6D8F984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5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172A54-5C41-97C4-E16F-28F275AE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0" y="206100"/>
            <a:ext cx="1772478" cy="761310"/>
          </a:xfrm>
        </p:spPr>
        <p:txBody>
          <a:bodyPr>
            <a:normAutofit fontScale="90000"/>
          </a:bodyPr>
          <a:lstStyle/>
          <a:p>
            <a:r>
              <a:rPr lang="es-ES" sz="5400" dirty="0"/>
              <a:t>Nudo</a:t>
            </a:r>
            <a:endParaRPr lang="es-PE" sz="5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85633A-B83B-CFE4-11E2-2DC2850E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6334"/>
            <a:ext cx="7961243" cy="5789475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El vicario para asuntos de seguridad de la guardia del santuario de </a:t>
            </a:r>
            <a:r>
              <a:rPr lang="es-ES" dirty="0" err="1"/>
              <a:t>Novigrado</a:t>
            </a:r>
            <a:r>
              <a:rPr lang="es-ES" dirty="0"/>
              <a:t>. Un ser al que todo el mundo teme y que recomienda a </a:t>
            </a:r>
            <a:r>
              <a:rPr lang="es-ES" dirty="0" err="1"/>
              <a:t>Geralt</a:t>
            </a:r>
            <a:r>
              <a:rPr lang="es-ES" dirty="0"/>
              <a:t> y a su amigo abandonar la ciudad antes de que no puedan hacerlo por sus propios </a:t>
            </a:r>
            <a:r>
              <a:rPr lang="es-ES" dirty="0" err="1"/>
              <a:t>medios.Sin</a:t>
            </a:r>
            <a:r>
              <a:rPr lang="es-ES" dirty="0"/>
              <a:t> embargo </a:t>
            </a:r>
            <a:r>
              <a:rPr lang="es-ES" dirty="0" err="1"/>
              <a:t>Tellico</a:t>
            </a:r>
            <a:r>
              <a:rPr lang="es-ES" dirty="0"/>
              <a:t> en sus aventuras comerciales consigue ganar mucho dinero, después de algunas explicaciones y viendo las ganancias obtenidas </a:t>
            </a:r>
            <a:r>
              <a:rPr lang="es-ES" dirty="0" err="1"/>
              <a:t>Biberveldt</a:t>
            </a:r>
            <a:r>
              <a:rPr lang="es-ES" dirty="0"/>
              <a:t> </a:t>
            </a:r>
            <a:r>
              <a:rPr lang="es-ES" dirty="0" err="1"/>
              <a:t>decidenombrarlo</a:t>
            </a:r>
            <a:r>
              <a:rPr lang="es-ES" dirty="0"/>
              <a:t> como su primo y representante en la ciudad y </a:t>
            </a:r>
            <a:r>
              <a:rPr lang="es-ES" dirty="0" err="1"/>
              <a:t>Chapelle</a:t>
            </a:r>
            <a:r>
              <a:rPr lang="es-ES" dirty="0"/>
              <a:t>, quién resulta ser otro </a:t>
            </a:r>
            <a:r>
              <a:rPr lang="es-ES" dirty="0" err="1"/>
              <a:t>doppler</a:t>
            </a:r>
            <a:r>
              <a:rPr lang="es-ES" dirty="0"/>
              <a:t>, a la vista de los acontecimientos decide seguir con sus asuntos sin </a:t>
            </a:r>
            <a:r>
              <a:rPr lang="es-ES" dirty="0" err="1"/>
              <a:t>entrometerse.Cerca</a:t>
            </a:r>
            <a:r>
              <a:rPr lang="es-ES" dirty="0"/>
              <a:t> de </a:t>
            </a:r>
            <a:r>
              <a:rPr lang="es-ES" dirty="0" err="1"/>
              <a:t>Bremervoord</a:t>
            </a:r>
            <a:r>
              <a:rPr lang="es-ES" dirty="0"/>
              <a:t> </a:t>
            </a:r>
            <a:r>
              <a:rPr lang="es-ES" dirty="0" err="1"/>
              <a:t>Geralt</a:t>
            </a:r>
            <a:r>
              <a:rPr lang="es-ES" dirty="0"/>
              <a:t> y </a:t>
            </a:r>
            <a:r>
              <a:rPr lang="es-ES" dirty="0" err="1"/>
              <a:t>Jaskier</a:t>
            </a:r>
            <a:r>
              <a:rPr lang="es-ES" dirty="0"/>
              <a:t> viven nuevas aventuras esperando conseguir algo de dinero del </a:t>
            </a:r>
            <a:r>
              <a:rPr lang="es-ES" dirty="0" err="1"/>
              <a:t>principe</a:t>
            </a:r>
            <a:r>
              <a:rPr lang="es-ES" dirty="0"/>
              <a:t> </a:t>
            </a:r>
            <a:r>
              <a:rPr lang="es-ES" dirty="0" err="1"/>
              <a:t>Agloval</a:t>
            </a:r>
            <a:r>
              <a:rPr lang="es-ES" dirty="0"/>
              <a:t>. </a:t>
            </a:r>
            <a:r>
              <a:rPr lang="es-ES" dirty="0" err="1"/>
              <a:t>Geralt</a:t>
            </a:r>
            <a:r>
              <a:rPr lang="es-ES" dirty="0"/>
              <a:t> tiene que hacer de traductor entre </a:t>
            </a:r>
            <a:r>
              <a:rPr lang="es-ES" dirty="0" err="1"/>
              <a:t>Agloval</a:t>
            </a:r>
            <a:r>
              <a:rPr lang="es-ES" dirty="0"/>
              <a:t> y </a:t>
            </a:r>
            <a:r>
              <a:rPr lang="es-ES" dirty="0" err="1"/>
              <a:t>Sh'eenaz</a:t>
            </a:r>
            <a:r>
              <a:rPr lang="es-ES" dirty="0"/>
              <a:t>, una sirena de la que está enamorado, pero las cosas no salen a gusto del príncipe que decide no pagar al brujo y encargarle otro trabajo más acorde con sus habilidades brujeriles, eliminar a unos monstruos que aterrorizan a los pescadores de perlas en Los Colmillos del Dragón. En la batalla </a:t>
            </a:r>
            <a:r>
              <a:rPr lang="es-ES" dirty="0" err="1"/>
              <a:t>Geralt</a:t>
            </a:r>
            <a:r>
              <a:rPr lang="es-ES" dirty="0"/>
              <a:t> resulta herido, descubre que en el fondo del mar se oculta una sociedad de hombres pez avanzada y solo salva la vida gracias a la intervención de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F7370E-AB70-109A-BC67-1A0ED716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353" y="967410"/>
            <a:ext cx="3615777" cy="53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0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D4F997-54B2-D7CA-8C2E-0D78CBCE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58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A18C0A-9307-2B84-4BE7-961ADC03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69103"/>
            <a:ext cx="11300792" cy="6324462"/>
          </a:xfrm>
        </p:spPr>
        <p:txBody>
          <a:bodyPr>
            <a:normAutofit/>
          </a:bodyPr>
          <a:lstStyle/>
          <a:p>
            <a:r>
              <a:rPr lang="es-ES" dirty="0" err="1"/>
              <a:t>Sh'eenaz</a:t>
            </a:r>
            <a:r>
              <a:rPr lang="es-ES" dirty="0"/>
              <a:t> que consigue detener a los atacantes. </a:t>
            </a:r>
            <a:r>
              <a:rPr lang="es-ES" dirty="0" err="1"/>
              <a:t>Essi</a:t>
            </a:r>
            <a:r>
              <a:rPr lang="es-ES" dirty="0"/>
              <a:t> </a:t>
            </a:r>
            <a:r>
              <a:rPr lang="es-ES" dirty="0" err="1"/>
              <a:t>Daven</a:t>
            </a:r>
            <a:r>
              <a:rPr lang="es-ES" dirty="0"/>
              <a:t>, poetisa y amiga de </a:t>
            </a:r>
            <a:r>
              <a:rPr lang="es-ES" dirty="0" err="1"/>
              <a:t>Jaskier</a:t>
            </a:r>
            <a:r>
              <a:rPr lang="es-ES" dirty="0"/>
              <a:t>, le confiesa su amor a </a:t>
            </a:r>
            <a:r>
              <a:rPr lang="es-ES" dirty="0" err="1"/>
              <a:t>Geralt</a:t>
            </a:r>
            <a:r>
              <a:rPr lang="es-ES" dirty="0"/>
              <a:t> que aunque no es correspondida acaba en una aventura de una </a:t>
            </a:r>
            <a:r>
              <a:rPr lang="es-ES" dirty="0" err="1"/>
              <a:t>noche.Brokilón</a:t>
            </a:r>
            <a:r>
              <a:rPr lang="es-ES" dirty="0"/>
              <a:t>, el bosque de las dríadas. Un lugar en el que ningún ser humano en su sano juicio osaría poner los pies. A su llegada </a:t>
            </a:r>
            <a:r>
              <a:rPr lang="es-ES" dirty="0" err="1"/>
              <a:t>Geralt</a:t>
            </a:r>
            <a:r>
              <a:rPr lang="es-ES" dirty="0"/>
              <a:t> encuentra en el borde del bosque varios </a:t>
            </a:r>
            <a:r>
              <a:rPr lang="es-ES" dirty="0" err="1"/>
              <a:t>cadaveres</a:t>
            </a:r>
            <a:r>
              <a:rPr lang="es-ES" dirty="0"/>
              <a:t> y un soldado herido que no es otro que </a:t>
            </a:r>
            <a:r>
              <a:rPr lang="es-ES" dirty="0" err="1"/>
              <a:t>Zywiecki</a:t>
            </a:r>
            <a:r>
              <a:rPr lang="es-ES" dirty="0"/>
              <a:t>, viejo amigo suyo. Este le apremia para que rescate a la princesa </a:t>
            </a:r>
            <a:r>
              <a:rPr lang="es-ES" dirty="0" err="1"/>
              <a:t>Cirilla</a:t>
            </a:r>
            <a:r>
              <a:rPr lang="es-ES" dirty="0"/>
              <a:t> de Cintra de una muerte segura en el interior del </a:t>
            </a:r>
            <a:r>
              <a:rPr lang="es-ES" dirty="0" err="1"/>
              <a:t>bosque.En</a:t>
            </a:r>
            <a:r>
              <a:rPr lang="es-ES" dirty="0"/>
              <a:t> el mismo viaje el brujo consigue salvar a </a:t>
            </a:r>
            <a:r>
              <a:rPr lang="es-ES" dirty="0" err="1"/>
              <a:t>Ciri</a:t>
            </a:r>
            <a:r>
              <a:rPr lang="es-ES" dirty="0"/>
              <a:t> del ataque de un </a:t>
            </a:r>
            <a:r>
              <a:rPr lang="es-ES" dirty="0" err="1"/>
              <a:t>yghern</a:t>
            </a:r>
            <a:r>
              <a:rPr lang="es-ES" dirty="0"/>
              <a:t>, entregar el mensaje del rey </a:t>
            </a:r>
            <a:r>
              <a:rPr lang="es-ES" dirty="0" err="1"/>
              <a:t>Venzla</a:t>
            </a:r>
            <a:r>
              <a:rPr lang="es-ES" dirty="0"/>
              <a:t> a </a:t>
            </a:r>
            <a:r>
              <a:rPr lang="es-ES" dirty="0" err="1"/>
              <a:t>Eithné</a:t>
            </a:r>
            <a:r>
              <a:rPr lang="es-ES" dirty="0"/>
              <a:t>, señora de </a:t>
            </a:r>
            <a:r>
              <a:rPr lang="es-ES" dirty="0" err="1"/>
              <a:t>Brokilón</a:t>
            </a:r>
            <a:r>
              <a:rPr lang="es-ES" dirty="0"/>
              <a:t> y salir con vida y con la pequeña del </a:t>
            </a:r>
            <a:r>
              <a:rPr lang="es-ES" dirty="0" err="1"/>
              <a:t>bosque.Sin</a:t>
            </a:r>
            <a:r>
              <a:rPr lang="es-ES" dirty="0"/>
              <a:t> embargo sus problemas no acaban </a:t>
            </a:r>
            <a:r>
              <a:rPr lang="es-ES" dirty="0" err="1"/>
              <a:t>aqui</a:t>
            </a:r>
            <a:r>
              <a:rPr lang="es-ES" dirty="0"/>
              <a:t>, no muy lejos, en el camino real, les atacan unos asesinos que pretenden involucrar a las dríadas del bosque en los asaltos que sufren los mercaderes y sus caravanas. La cosa no salen muy bien, para los asesinos se entiende, ya que acaban todos muertos o bien por un tajo de la espada del brujo o ensartados por alguna flecha de las dríadas.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7086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31C3C-ABE7-1470-545C-BD09662F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DFA37E-41FF-225B-FC38-C7D9D2B4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Desenlase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DDE06-86FE-D3B5-9B4C-03E913D0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965" cy="4667250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Geralt</a:t>
            </a:r>
            <a:r>
              <a:rPr lang="es-ES" dirty="0"/>
              <a:t>, de nuevo en el camino, se encuentra con </a:t>
            </a:r>
            <a:r>
              <a:rPr lang="es-ES" dirty="0" err="1"/>
              <a:t>Yurga</a:t>
            </a:r>
            <a:r>
              <a:rPr lang="es-ES" dirty="0"/>
              <a:t> un mercader en apuros al que tiene que defender de un grupo de monstruos que consiguen herirle. Bajo los efectos de pócimas brujeriles y algo de gaviota negra cae en un profundo sueño y grita y sueña con el </a:t>
            </a:r>
            <a:r>
              <a:rPr lang="es-ES" dirty="0" err="1"/>
              <a:t>Belleteyn</a:t>
            </a:r>
            <a:r>
              <a:rPr lang="es-ES" dirty="0"/>
              <a:t>, la fiesta de mayo. Sueña con su amor, </a:t>
            </a:r>
            <a:r>
              <a:rPr lang="es-ES" dirty="0" err="1"/>
              <a:t>Yennefer</a:t>
            </a:r>
            <a:r>
              <a:rPr lang="es-ES" dirty="0"/>
              <a:t>. Despierta y otra vez vuelve a soñar, con Cintra y con la reina </a:t>
            </a:r>
            <a:r>
              <a:rPr lang="es-ES" dirty="0" err="1"/>
              <a:t>Calanthe</a:t>
            </a:r>
            <a:r>
              <a:rPr lang="es-ES" dirty="0"/>
              <a:t>, se ve a si mismo incapaz de aceptar su destino, incapaz de llevarse aquello que por derecho es suyo. La herida no empeora, tampoco mejora hasta que llega </a:t>
            </a:r>
            <a:r>
              <a:rPr lang="es-ES" dirty="0" err="1"/>
              <a:t>Visenna</a:t>
            </a:r>
            <a:r>
              <a:rPr lang="es-ES" dirty="0"/>
              <a:t> una sanadora que a la vez resulta ser la madre de </a:t>
            </a:r>
            <a:r>
              <a:rPr lang="es-ES" dirty="0" err="1"/>
              <a:t>Geralt</a:t>
            </a:r>
            <a:r>
              <a:rPr lang="es-ES" dirty="0"/>
              <a:t>. Consigue curar a </a:t>
            </a:r>
            <a:r>
              <a:rPr lang="es-ES" dirty="0" err="1"/>
              <a:t>Geralt</a:t>
            </a:r>
            <a:r>
              <a:rPr lang="es-ES" dirty="0"/>
              <a:t> con el uso de la magia y algunos ungüentos y después desaparece de nuevo sin dejar </a:t>
            </a:r>
            <a:r>
              <a:rPr lang="es-ES" dirty="0" err="1"/>
              <a:t>rastro.El</a:t>
            </a:r>
            <a:r>
              <a:rPr lang="es-ES" dirty="0"/>
              <a:t> brujo sigue su camino con el mercader hasta su casa, allí descubre los hechos que tuvieron lugar en la batalla de </a:t>
            </a:r>
            <a:r>
              <a:rPr lang="es-ES" dirty="0" err="1"/>
              <a:t>Sodden</a:t>
            </a:r>
            <a:r>
              <a:rPr lang="es-ES" dirty="0"/>
              <a:t> contra el imperio de </a:t>
            </a:r>
            <a:r>
              <a:rPr lang="es-ES" dirty="0" err="1"/>
              <a:t>Nilfgaard</a:t>
            </a:r>
            <a:r>
              <a:rPr lang="es-ES" dirty="0"/>
              <a:t>, donde muchos hechiceros perdieron la vida. Allí es donde el destino vuelve a cruzarse en su camino, donde se reencuentra de nuevo con </a:t>
            </a:r>
            <a:r>
              <a:rPr lang="es-ES" dirty="0" err="1"/>
              <a:t>Ciri</a:t>
            </a:r>
            <a:r>
              <a:rPr lang="es-ES" dirty="0"/>
              <a:t>, la hija de la sorpresa que le está predestinada.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6028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1161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Introducción</vt:lpstr>
      <vt:lpstr>Presentación de PowerPoint</vt:lpstr>
      <vt:lpstr>Nudo</vt:lpstr>
      <vt:lpstr>Presentación de PowerPoint</vt:lpstr>
      <vt:lpstr>Desenlase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Aarón</dc:creator>
  <cp:lastModifiedBy>Aarón</cp:lastModifiedBy>
  <cp:revision>1</cp:revision>
  <dcterms:created xsi:type="dcterms:W3CDTF">2023-12-11T23:02:33Z</dcterms:created>
  <dcterms:modified xsi:type="dcterms:W3CDTF">2023-12-11T23:13:50Z</dcterms:modified>
</cp:coreProperties>
</file>