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er Fernandez" userId="4f9c0f6fc8dcd575" providerId="LiveId" clId="{2AC75D73-DA0B-4BB4-9F54-C73F5217E875}"/>
    <pc:docChg chg="undo redo custSel modSld">
      <pc:chgData name="Walter Fernandez" userId="4f9c0f6fc8dcd575" providerId="LiveId" clId="{2AC75D73-DA0B-4BB4-9F54-C73F5217E875}" dt="2023-11-15T00:43:57.747" v="221" actId="14100"/>
      <pc:docMkLst>
        <pc:docMk/>
      </pc:docMkLst>
      <pc:sldChg chg="addSp delSp modSp mod">
        <pc:chgData name="Walter Fernandez" userId="4f9c0f6fc8dcd575" providerId="LiveId" clId="{2AC75D73-DA0B-4BB4-9F54-C73F5217E875}" dt="2023-11-15T00:43:57.747" v="221" actId="14100"/>
        <pc:sldMkLst>
          <pc:docMk/>
          <pc:sldMk cId="283158971" sldId="256"/>
        </pc:sldMkLst>
        <pc:spChg chg="add del mod">
          <ac:chgData name="Walter Fernandez" userId="4f9c0f6fc8dcd575" providerId="LiveId" clId="{2AC75D73-DA0B-4BB4-9F54-C73F5217E875}" dt="2023-11-15T00:43:51.796" v="220"/>
          <ac:spMkLst>
            <pc:docMk/>
            <pc:sldMk cId="283158971" sldId="256"/>
            <ac:spMk id="2" creationId="{A9F5FD82-3DF6-2A16-A7BB-708A9B3713BF}"/>
          </ac:spMkLst>
        </pc:spChg>
        <pc:spChg chg="mod">
          <ac:chgData name="Walter Fernandez" userId="4f9c0f6fc8dcd575" providerId="LiveId" clId="{2AC75D73-DA0B-4BB4-9F54-C73F5217E875}" dt="2023-11-15T00:32:25.791" v="136" actId="1076"/>
          <ac:spMkLst>
            <pc:docMk/>
            <pc:sldMk cId="283158971" sldId="256"/>
            <ac:spMk id="3" creationId="{E5D14BED-5500-BEF7-931B-C60D236E15B2}"/>
          </ac:spMkLst>
        </pc:spChg>
        <pc:spChg chg="add del">
          <ac:chgData name="Walter Fernandez" userId="4f9c0f6fc8dcd575" providerId="LiveId" clId="{2AC75D73-DA0B-4BB4-9F54-C73F5217E875}" dt="2023-11-15T00:27:05.928" v="58"/>
          <ac:spMkLst>
            <pc:docMk/>
            <pc:sldMk cId="283158971" sldId="256"/>
            <ac:spMk id="5" creationId="{604114D7-00AF-6C30-4338-64006F2D3342}"/>
          </ac:spMkLst>
        </pc:spChg>
        <pc:spChg chg="add del">
          <ac:chgData name="Walter Fernandez" userId="4f9c0f6fc8dcd575" providerId="LiveId" clId="{2AC75D73-DA0B-4BB4-9F54-C73F5217E875}" dt="2023-11-15T00:27:10.169" v="60"/>
          <ac:spMkLst>
            <pc:docMk/>
            <pc:sldMk cId="283158971" sldId="256"/>
            <ac:spMk id="6" creationId="{D5845D3A-2F9E-A34F-8F69-710E9117801E}"/>
          </ac:spMkLst>
        </pc:spChg>
        <pc:spChg chg="add del">
          <ac:chgData name="Walter Fernandez" userId="4f9c0f6fc8dcd575" providerId="LiveId" clId="{2AC75D73-DA0B-4BB4-9F54-C73F5217E875}" dt="2023-11-15T00:29:33.083" v="84"/>
          <ac:spMkLst>
            <pc:docMk/>
            <pc:sldMk cId="283158971" sldId="256"/>
            <ac:spMk id="7" creationId="{16BD3B65-AC2E-0F6C-5519-652EAE6D00DB}"/>
          </ac:spMkLst>
        </pc:spChg>
        <pc:spChg chg="add del mod">
          <ac:chgData name="Walter Fernandez" userId="4f9c0f6fc8dcd575" providerId="LiveId" clId="{2AC75D73-DA0B-4BB4-9F54-C73F5217E875}" dt="2023-11-15T00:30:55.581" v="112"/>
          <ac:spMkLst>
            <pc:docMk/>
            <pc:sldMk cId="283158971" sldId="256"/>
            <ac:spMk id="8" creationId="{63F0E96E-0875-7103-B7C1-4CA840FD283C}"/>
          </ac:spMkLst>
        </pc:spChg>
        <pc:picChg chg="add mod">
          <ac:chgData name="Walter Fernandez" userId="4f9c0f6fc8dcd575" providerId="LiveId" clId="{2AC75D73-DA0B-4BB4-9F54-C73F5217E875}" dt="2023-11-15T00:32:01.513" v="125" actId="14100"/>
          <ac:picMkLst>
            <pc:docMk/>
            <pc:sldMk cId="283158971" sldId="256"/>
            <ac:picMk id="4" creationId="{BF8A3F59-3C49-AEAC-8F69-5F94B475361D}"/>
          </ac:picMkLst>
        </pc:picChg>
        <pc:picChg chg="add mod">
          <ac:chgData name="Walter Fernandez" userId="4f9c0f6fc8dcd575" providerId="LiveId" clId="{2AC75D73-DA0B-4BB4-9F54-C73F5217E875}" dt="2023-11-15T00:43:57.747" v="221" actId="14100"/>
          <ac:picMkLst>
            <pc:docMk/>
            <pc:sldMk cId="283158971" sldId="256"/>
            <ac:picMk id="1030" creationId="{73C8F857-DB03-4610-15A4-46CCE657E9E5}"/>
          </ac:picMkLst>
        </pc:picChg>
      </pc:sldChg>
      <pc:sldChg chg="addSp delSp modSp mod">
        <pc:chgData name="Walter Fernandez" userId="4f9c0f6fc8dcd575" providerId="LiveId" clId="{2AC75D73-DA0B-4BB4-9F54-C73F5217E875}" dt="2023-11-15T00:43:51.796" v="220"/>
        <pc:sldMkLst>
          <pc:docMk/>
          <pc:sldMk cId="1916286483" sldId="257"/>
        </pc:sldMkLst>
        <pc:spChg chg="mod">
          <ac:chgData name="Walter Fernandez" userId="4f9c0f6fc8dcd575" providerId="LiveId" clId="{2AC75D73-DA0B-4BB4-9F54-C73F5217E875}" dt="2023-11-15T00:43:51.796" v="220"/>
          <ac:spMkLst>
            <pc:docMk/>
            <pc:sldMk cId="1916286483" sldId="257"/>
            <ac:spMk id="2" creationId="{388AE013-6FC9-0F9F-6C7A-B5E8D6ED90B8}"/>
          </ac:spMkLst>
        </pc:spChg>
        <pc:spChg chg="add del mod">
          <ac:chgData name="Walter Fernandez" userId="4f9c0f6fc8dcd575" providerId="LiveId" clId="{2AC75D73-DA0B-4BB4-9F54-C73F5217E875}" dt="2023-11-15T00:43:51.796" v="220"/>
          <ac:spMkLst>
            <pc:docMk/>
            <pc:sldMk cId="1916286483" sldId="257"/>
            <ac:spMk id="3" creationId="{325FFAE9-F7EF-8829-75C9-10DA82D4D7EE}"/>
          </ac:spMkLst>
        </pc:spChg>
        <pc:spChg chg="add del mod">
          <ac:chgData name="Walter Fernandez" userId="4f9c0f6fc8dcd575" providerId="LiveId" clId="{2AC75D73-DA0B-4BB4-9F54-C73F5217E875}" dt="2023-11-15T00:36:58.331" v="161"/>
          <ac:spMkLst>
            <pc:docMk/>
            <pc:sldMk cId="1916286483" sldId="257"/>
            <ac:spMk id="4" creationId="{7F2D0A46-CB5E-3ED0-1AEB-C69413A6C0D6}"/>
          </ac:spMkLst>
        </pc:spChg>
        <pc:spChg chg="add del">
          <ac:chgData name="Walter Fernandez" userId="4f9c0f6fc8dcd575" providerId="LiveId" clId="{2AC75D73-DA0B-4BB4-9F54-C73F5217E875}" dt="2023-11-15T00:37:29.219" v="166"/>
          <ac:spMkLst>
            <pc:docMk/>
            <pc:sldMk cId="1916286483" sldId="257"/>
            <ac:spMk id="5" creationId="{1525249B-89BA-D373-C1D8-0C0C08DD6D2F}"/>
          </ac:spMkLst>
        </pc:spChg>
        <pc:spChg chg="add del">
          <ac:chgData name="Walter Fernandez" userId="4f9c0f6fc8dcd575" providerId="LiveId" clId="{2AC75D73-DA0B-4BB4-9F54-C73F5217E875}" dt="2023-11-15T00:37:56.477" v="171"/>
          <ac:spMkLst>
            <pc:docMk/>
            <pc:sldMk cId="1916286483" sldId="257"/>
            <ac:spMk id="6" creationId="{BEA3D434-137D-585F-8945-3EC0BD1C5AEF}"/>
          </ac:spMkLst>
        </pc:spChg>
        <pc:picChg chg="add del mod">
          <ac:chgData name="Walter Fernandez" userId="4f9c0f6fc8dcd575" providerId="LiveId" clId="{2AC75D73-DA0B-4BB4-9F54-C73F5217E875}" dt="2023-11-15T00:42:36.431" v="212" actId="14100"/>
          <ac:picMkLst>
            <pc:docMk/>
            <pc:sldMk cId="1916286483" sldId="257"/>
            <ac:picMk id="2053" creationId="{A13361F6-FC4F-4C1C-E920-E0CB05B16601}"/>
          </ac:picMkLst>
        </pc:picChg>
      </pc:sldChg>
      <pc:sldChg chg="addSp delSp modSp mod">
        <pc:chgData name="Walter Fernandez" userId="4f9c0f6fc8dcd575" providerId="LiveId" clId="{2AC75D73-DA0B-4BB4-9F54-C73F5217E875}" dt="2023-11-15T00:43:51.796" v="220"/>
        <pc:sldMkLst>
          <pc:docMk/>
          <pc:sldMk cId="2828951960" sldId="258"/>
        </pc:sldMkLst>
        <pc:spChg chg="mod">
          <ac:chgData name="Walter Fernandez" userId="4f9c0f6fc8dcd575" providerId="LiveId" clId="{2AC75D73-DA0B-4BB4-9F54-C73F5217E875}" dt="2023-11-15T00:43:51.796" v="220"/>
          <ac:spMkLst>
            <pc:docMk/>
            <pc:sldMk cId="2828951960" sldId="258"/>
            <ac:spMk id="2" creationId="{5D163CD7-BE4B-A875-DE66-0E335628F11A}"/>
          </ac:spMkLst>
        </pc:spChg>
        <pc:spChg chg="add del mod">
          <ac:chgData name="Walter Fernandez" userId="4f9c0f6fc8dcd575" providerId="LiveId" clId="{2AC75D73-DA0B-4BB4-9F54-C73F5217E875}" dt="2023-11-15T00:43:51.796" v="220"/>
          <ac:spMkLst>
            <pc:docMk/>
            <pc:sldMk cId="2828951960" sldId="258"/>
            <ac:spMk id="3" creationId="{B299D974-7CA5-A727-B5B0-5247E7C2FA10}"/>
          </ac:spMkLst>
        </pc:spChg>
        <pc:spChg chg="add del mod">
          <ac:chgData name="Walter Fernandez" userId="4f9c0f6fc8dcd575" providerId="LiveId" clId="{2AC75D73-DA0B-4BB4-9F54-C73F5217E875}" dt="2023-11-15T00:38:37.710" v="177"/>
          <ac:spMkLst>
            <pc:docMk/>
            <pc:sldMk cId="2828951960" sldId="258"/>
            <ac:spMk id="4" creationId="{11C67DD5-C3AE-1015-6EEC-F9BB72F8F1CA}"/>
          </ac:spMkLst>
        </pc:spChg>
      </pc:sldChg>
      <pc:sldChg chg="modSp mod">
        <pc:chgData name="Walter Fernandez" userId="4f9c0f6fc8dcd575" providerId="LiveId" clId="{2AC75D73-DA0B-4BB4-9F54-C73F5217E875}" dt="2023-11-15T00:43:51.796" v="220"/>
        <pc:sldMkLst>
          <pc:docMk/>
          <pc:sldMk cId="218490025" sldId="259"/>
        </pc:sldMkLst>
        <pc:spChg chg="mod">
          <ac:chgData name="Walter Fernandez" userId="4f9c0f6fc8dcd575" providerId="LiveId" clId="{2AC75D73-DA0B-4BB4-9F54-C73F5217E875}" dt="2023-11-15T00:43:51.796" v="220"/>
          <ac:spMkLst>
            <pc:docMk/>
            <pc:sldMk cId="218490025" sldId="259"/>
            <ac:spMk id="2" creationId="{6DE3505E-D2BE-628A-6DE1-D6F3E6A62BEB}"/>
          </ac:spMkLst>
        </pc:spChg>
        <pc:spChg chg="mod">
          <ac:chgData name="Walter Fernandez" userId="4f9c0f6fc8dcd575" providerId="LiveId" clId="{2AC75D73-DA0B-4BB4-9F54-C73F5217E875}" dt="2023-11-15T00:34:53.642" v="157" actId="20577"/>
          <ac:spMkLst>
            <pc:docMk/>
            <pc:sldMk cId="218490025" sldId="259"/>
            <ac:spMk id="3" creationId="{BB2ACF12-0DF5-7C98-32D7-5C3045352C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823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8599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2458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4172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36043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83277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8727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3799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4547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956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5337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798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2428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7293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42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602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431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3CF5B4A-3188-458D-A745-42CD6642A301}" type="datetimeFigureOut">
              <a:rPr lang="es-PE" smtClean="0"/>
              <a:t>14/11/2023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5E3E6-7213-47B4-89DD-DB672C98CEA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62007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5FD82-3DF6-2A16-A7BB-708A9B3713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International Day </a:t>
            </a:r>
            <a:r>
              <a:rPr lang="es-PE" dirty="0" err="1"/>
              <a:t>of</a:t>
            </a:r>
            <a:r>
              <a:rPr lang="es-PE" dirty="0"/>
              <a:t> </a:t>
            </a:r>
            <a:r>
              <a:rPr lang="es-PE" dirty="0" err="1"/>
              <a:t>Tolerance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D14BED-5500-BEF7-931B-C60D236E1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23" y="4515051"/>
            <a:ext cx="9354313" cy="1821452"/>
          </a:xfrm>
        </p:spPr>
        <p:txBody>
          <a:bodyPr>
            <a:normAutofit/>
          </a:bodyPr>
          <a:lstStyle/>
          <a:p>
            <a:pPr algn="l"/>
            <a:r>
              <a:rPr lang="es-PE" sz="1400" u="sng" dirty="0"/>
              <a:t>STUDENT</a:t>
            </a:r>
            <a:r>
              <a:rPr lang="es-PE" sz="1400" dirty="0"/>
              <a:t>: Walter Fernandez </a:t>
            </a:r>
          </a:p>
          <a:p>
            <a:pPr algn="l"/>
            <a:r>
              <a:rPr lang="es-PE" sz="1400" u="sng" dirty="0"/>
              <a:t>COURSE</a:t>
            </a:r>
            <a:r>
              <a:rPr lang="es-PE" sz="1400" dirty="0"/>
              <a:t>: English B2+</a:t>
            </a:r>
          </a:p>
          <a:p>
            <a:pPr algn="l"/>
            <a:r>
              <a:rPr lang="es-PE" sz="1400" u="sng" dirty="0"/>
              <a:t>TEACHER</a:t>
            </a:r>
            <a:r>
              <a:rPr lang="es-PE" sz="1400" dirty="0"/>
              <a:t>: Vladimir Solano</a:t>
            </a:r>
          </a:p>
          <a:p>
            <a:pPr algn="l"/>
            <a:r>
              <a:rPr lang="es-PE" sz="1400" u="sng" dirty="0"/>
              <a:t>DATE</a:t>
            </a:r>
            <a:r>
              <a:rPr lang="es-PE" sz="1400" dirty="0"/>
              <a:t>: November 16, 2023</a:t>
            </a:r>
          </a:p>
        </p:txBody>
      </p:sp>
      <p:pic>
        <p:nvPicPr>
          <p:cNvPr id="4" name="Imagen 3" descr="Comunicado – Consejo de Dirección | Colegio Algarrobos">
            <a:extLst>
              <a:ext uri="{FF2B5EF4-FFF2-40B4-BE49-F238E27FC236}">
                <a16:creationId xmlns:a16="http://schemas.microsoft.com/office/drawing/2014/main" id="{BF8A3F59-3C49-AEAC-8F69-5F94B47536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87" y="210352"/>
            <a:ext cx="974668" cy="1523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 descr="Día internacional de la tolerancia con mano colorida. | Foto Premium">
            <a:extLst>
              <a:ext uri="{FF2B5EF4-FFF2-40B4-BE49-F238E27FC236}">
                <a16:creationId xmlns:a16="http://schemas.microsoft.com/office/drawing/2014/main" id="{73C8F857-DB03-4610-15A4-46CCE657E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252" y="3662052"/>
            <a:ext cx="4296152" cy="286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5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AE013-6FC9-0F9F-6C7A-B5E8D6ED9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u="sng" dirty="0"/>
              <a:t>Objectives</a:t>
            </a:r>
            <a:r>
              <a:rPr lang="es-PE" dirty="0"/>
              <a:t>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5FFAE9-F7EF-8829-75C9-10DA82D4D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objective of this day is to promote respect, acceptance and appreciation of cultural, religious and social diversity throughout the world.</a:t>
            </a:r>
          </a:p>
          <a:p>
            <a:pPr marL="0" indent="0">
              <a:buNone/>
            </a:pPr>
            <a:r>
              <a:rPr lang="en-US" dirty="0"/>
              <a:t>Tolerance is a fundamental value in our societies, since it allows us to coexist peacefully and respect the rights and differences of others.</a:t>
            </a:r>
          </a:p>
          <a:p>
            <a:pPr marL="0" indent="0">
              <a:buNone/>
            </a:pPr>
            <a:r>
              <a:rPr lang="en-US" dirty="0"/>
              <a:t>Tolerance Day gives us the opportunity to reflect on the importance of respecting and accepting people regardless of their ethnicity, religion, gender, sexual orientation or other individual characteristics.</a:t>
            </a:r>
            <a:endParaRPr lang="es-PE" dirty="0"/>
          </a:p>
        </p:txBody>
      </p:sp>
      <p:pic>
        <p:nvPicPr>
          <p:cNvPr id="2053" name="Picture 5" descr="POR QUÉ ES IMPORTANTE LA TOLERANCIA? español/ingles - TheFreedomPost">
            <a:extLst>
              <a:ext uri="{FF2B5EF4-FFF2-40B4-BE49-F238E27FC236}">
                <a16:creationId xmlns:a16="http://schemas.microsoft.com/office/drawing/2014/main" id="{A13361F6-FC4F-4C1C-E920-E0CB05B16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196" y="4369500"/>
            <a:ext cx="5000045" cy="2362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28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63CD7-BE4B-A875-DE66-0E335628F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u="sng" dirty="0" err="1"/>
              <a:t>wants</a:t>
            </a:r>
            <a:r>
              <a:rPr lang="es-PE" u="sng" dirty="0"/>
              <a:t> </a:t>
            </a:r>
            <a:r>
              <a:rPr lang="es-PE" u="sng" dirty="0" err="1"/>
              <a:t>to</a:t>
            </a:r>
            <a:r>
              <a:rPr lang="es-PE" u="sng" dirty="0"/>
              <a:t> </a:t>
            </a:r>
            <a:r>
              <a:rPr lang="es-PE" u="sng" dirty="0" err="1"/>
              <a:t>teach</a:t>
            </a:r>
            <a:r>
              <a:rPr lang="es-PE" u="sng" dirty="0"/>
              <a:t> </a:t>
            </a:r>
            <a:r>
              <a:rPr lang="es-PE" u="sng" dirty="0" err="1"/>
              <a:t>us</a:t>
            </a:r>
            <a:r>
              <a:rPr lang="es-PE" dirty="0"/>
              <a:t>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99D974-7CA5-A727-B5B0-5247E7C2F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this day, different activities and events are carried out to promote tolerance, such as conferences, debates, exhibitions and concerts. In addition, education in values ​​of tolerance is encouraged and we seek to raise people's awareness about the importance of treating others with dignity and respect.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celebration of Tolerance Day invites us to reflect on our own attitudes and prejudices, and encourages us to build more inclusive and respectful societies. It is a reminder that, despite our differences, we are all human beings and deserve to be treated with equality and dignity.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28951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E3505E-D2BE-628A-6DE1-D6F3E6A62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u="sng" dirty="0"/>
              <a:t>CONCLUSION</a:t>
            </a:r>
            <a:r>
              <a:rPr lang="es-MX" dirty="0"/>
              <a:t>: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2ACF12-0DF5-7C98-32D7-5C3045352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24" y="2093976"/>
            <a:ext cx="11657076" cy="4050792"/>
          </a:xfrm>
        </p:spPr>
        <p:txBody>
          <a:bodyPr>
            <a:normAutofit/>
          </a:bodyPr>
          <a:lstStyle/>
          <a:p>
            <a:r>
              <a:rPr lang="en-US" sz="2800" dirty="0"/>
              <a:t>In short, Tolerance Day is a date to reflect, learn and promote tolerance in our lives and in our communities. It is a call to value and respect diversity, and to work together to build a more just and peaceful world.</a:t>
            </a:r>
            <a:endParaRPr lang="es-PE" sz="2800" dirty="0"/>
          </a:p>
        </p:txBody>
      </p:sp>
    </p:spTree>
    <p:extLst>
      <p:ext uri="{BB962C8B-B14F-4D97-AF65-F5344CB8AC3E}">
        <p14:creationId xmlns:p14="http://schemas.microsoft.com/office/powerpoint/2010/main" val="218490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20</TotalTime>
  <Words>265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International Day of Tolerance</vt:lpstr>
      <vt:lpstr>Objectives:</vt:lpstr>
      <vt:lpstr>wants to teach us:</vt:lpstr>
      <vt:lpstr>CONCLUSION: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Walter Fernandez</dc:creator>
  <cp:lastModifiedBy>Walter Fernandez</cp:lastModifiedBy>
  <cp:revision>1</cp:revision>
  <dcterms:created xsi:type="dcterms:W3CDTF">2023-11-12T17:35:07Z</dcterms:created>
  <dcterms:modified xsi:type="dcterms:W3CDTF">2023-11-15T00:46:39Z</dcterms:modified>
</cp:coreProperties>
</file>