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 Fernandez" userId="4f9c0f6fc8dcd575" providerId="LiveId" clId="{0AD15786-6577-4B29-B8E2-63736E9EE035}"/>
    <pc:docChg chg="undo redo custSel addSld delSld modSld sldOrd modMainMaster">
      <pc:chgData name="Walter Fernandez" userId="4f9c0f6fc8dcd575" providerId="LiveId" clId="{0AD15786-6577-4B29-B8E2-63736E9EE035}" dt="2023-05-08T23:08:13.589" v="274" actId="1076"/>
      <pc:docMkLst>
        <pc:docMk/>
      </pc:docMkLst>
      <pc:sldChg chg="addSp modSp mod setBg">
        <pc:chgData name="Walter Fernandez" userId="4f9c0f6fc8dcd575" providerId="LiveId" clId="{0AD15786-6577-4B29-B8E2-63736E9EE035}" dt="2023-05-08T23:08:13.589" v="274" actId="1076"/>
        <pc:sldMkLst>
          <pc:docMk/>
          <pc:sldMk cId="4133142116" sldId="256"/>
        </pc:sldMkLst>
        <pc:spChg chg="mod">
          <ac:chgData name="Walter Fernandez" userId="4f9c0f6fc8dcd575" providerId="LiveId" clId="{0AD15786-6577-4B29-B8E2-63736E9EE035}" dt="2023-05-08T23:05:55.786" v="259"/>
          <ac:spMkLst>
            <pc:docMk/>
            <pc:sldMk cId="4133142116" sldId="256"/>
            <ac:spMk id="2" creationId="{24E052E4-32E8-116F-534D-BD4B35D37768}"/>
          </ac:spMkLst>
        </pc:spChg>
        <pc:spChg chg="add mod">
          <ac:chgData name="Walter Fernandez" userId="4f9c0f6fc8dcd575" providerId="LiveId" clId="{0AD15786-6577-4B29-B8E2-63736E9EE035}" dt="2023-05-08T23:05:40.452" v="256" actId="20577"/>
          <ac:spMkLst>
            <pc:docMk/>
            <pc:sldMk cId="4133142116" sldId="256"/>
            <ac:spMk id="5" creationId="{355395DE-1017-0878-57FA-DA8D7C8AFA30}"/>
          </ac:spMkLst>
        </pc:spChg>
        <pc:spChg chg="add mod">
          <ac:chgData name="Walter Fernandez" userId="4f9c0f6fc8dcd575" providerId="LiveId" clId="{0AD15786-6577-4B29-B8E2-63736E9EE035}" dt="2023-05-08T23:06:34.634" v="269" actId="115"/>
          <ac:spMkLst>
            <pc:docMk/>
            <pc:sldMk cId="4133142116" sldId="256"/>
            <ac:spMk id="7" creationId="{DDE25FA7-3141-6787-754D-D28B98F8406E}"/>
          </ac:spMkLst>
        </pc:spChg>
        <pc:picChg chg="add mod">
          <ac:chgData name="Walter Fernandez" userId="4f9c0f6fc8dcd575" providerId="LiveId" clId="{0AD15786-6577-4B29-B8E2-63736E9EE035}" dt="2023-05-08T23:08:13.589" v="274" actId="1076"/>
          <ac:picMkLst>
            <pc:docMk/>
            <pc:sldMk cId="4133142116" sldId="256"/>
            <ac:picMk id="2050" creationId="{45DDF454-8657-456E-44F4-CC9A925B6154}"/>
          </ac:picMkLst>
        </pc:picChg>
      </pc:sldChg>
      <pc:sldChg chg="addSp delSp modSp mod ord">
        <pc:chgData name="Walter Fernandez" userId="4f9c0f6fc8dcd575" providerId="LiveId" clId="{0AD15786-6577-4B29-B8E2-63736E9EE035}" dt="2023-05-08T22:59:49.076" v="194"/>
        <pc:sldMkLst>
          <pc:docMk/>
          <pc:sldMk cId="3080131107" sldId="257"/>
        </pc:sldMkLst>
        <pc:spChg chg="add del">
          <ac:chgData name="Walter Fernandez" userId="4f9c0f6fc8dcd575" providerId="LiveId" clId="{0AD15786-6577-4B29-B8E2-63736E9EE035}" dt="2023-05-08T22:47:50" v="125" actId="478"/>
          <ac:spMkLst>
            <pc:docMk/>
            <pc:sldMk cId="3080131107" sldId="257"/>
            <ac:spMk id="2" creationId="{9FD27576-5D2F-9E3F-7973-98FC642D59D7}"/>
          </ac:spMkLst>
        </pc:spChg>
        <pc:spChg chg="mod">
          <ac:chgData name="Walter Fernandez" userId="4f9c0f6fc8dcd575" providerId="LiveId" clId="{0AD15786-6577-4B29-B8E2-63736E9EE035}" dt="2023-05-08T22:59:49.076" v="194"/>
          <ac:spMkLst>
            <pc:docMk/>
            <pc:sldMk cId="3080131107" sldId="257"/>
            <ac:spMk id="3" creationId="{96826F40-8B68-E6BB-599B-CBBFA8AF439E}"/>
          </ac:spMkLst>
        </pc:spChg>
        <pc:picChg chg="add del mod">
          <ac:chgData name="Walter Fernandez" userId="4f9c0f6fc8dcd575" providerId="LiveId" clId="{0AD15786-6577-4B29-B8E2-63736E9EE035}" dt="2023-05-08T22:43:23.826" v="76"/>
          <ac:picMkLst>
            <pc:docMk/>
            <pc:sldMk cId="3080131107" sldId="257"/>
            <ac:picMk id="1026" creationId="{50B0CBA5-21CE-B5EE-6503-E037F847C89B}"/>
          </ac:picMkLst>
        </pc:picChg>
        <pc:picChg chg="add mod">
          <ac:chgData name="Walter Fernandez" userId="4f9c0f6fc8dcd575" providerId="LiveId" clId="{0AD15786-6577-4B29-B8E2-63736E9EE035}" dt="2023-05-08T22:48:24.196" v="132" actId="14100"/>
          <ac:picMkLst>
            <pc:docMk/>
            <pc:sldMk cId="3080131107" sldId="257"/>
            <ac:picMk id="1028" creationId="{ABC51942-16EB-A002-89E5-176210889241}"/>
          </ac:picMkLst>
        </pc:picChg>
      </pc:sldChg>
      <pc:sldChg chg="addSp delSp modSp mod">
        <pc:chgData name="Walter Fernandez" userId="4f9c0f6fc8dcd575" providerId="LiveId" clId="{0AD15786-6577-4B29-B8E2-63736E9EE035}" dt="2023-05-08T23:00:13.667" v="202"/>
        <pc:sldMkLst>
          <pc:docMk/>
          <pc:sldMk cId="1049594943" sldId="258"/>
        </pc:sldMkLst>
        <pc:spChg chg="del">
          <ac:chgData name="Walter Fernandez" userId="4f9c0f6fc8dcd575" providerId="LiveId" clId="{0AD15786-6577-4B29-B8E2-63736E9EE035}" dt="2023-05-08T22:50:23.055" v="149" actId="478"/>
          <ac:spMkLst>
            <pc:docMk/>
            <pc:sldMk cId="1049594943" sldId="258"/>
            <ac:spMk id="2" creationId="{3FBAAF43-FA6A-380A-80B2-57F2AB816BCD}"/>
          </ac:spMkLst>
        </pc:spChg>
        <pc:spChg chg="add del mod">
          <ac:chgData name="Walter Fernandez" userId="4f9c0f6fc8dcd575" providerId="LiveId" clId="{0AD15786-6577-4B29-B8E2-63736E9EE035}" dt="2023-05-08T23:00:13.641" v="200"/>
          <ac:spMkLst>
            <pc:docMk/>
            <pc:sldMk cId="1049594943" sldId="258"/>
            <ac:spMk id="2" creationId="{E10BC2F2-BA3D-27BB-1B99-25EABA3F2867}"/>
          </ac:spMkLst>
        </pc:spChg>
        <pc:spChg chg="add del mod">
          <ac:chgData name="Walter Fernandez" userId="4f9c0f6fc8dcd575" providerId="LiveId" clId="{0AD15786-6577-4B29-B8E2-63736E9EE035}" dt="2023-05-08T23:00:13.667" v="202"/>
          <ac:spMkLst>
            <pc:docMk/>
            <pc:sldMk cId="1049594943" sldId="258"/>
            <ac:spMk id="3" creationId="{A88D051E-EB18-B666-3AE5-2B9B024D60A4}"/>
          </ac:spMkLst>
        </pc:spChg>
        <pc:picChg chg="add mod">
          <ac:chgData name="Walter Fernandez" userId="4f9c0f6fc8dcd575" providerId="LiveId" clId="{0AD15786-6577-4B29-B8E2-63736E9EE035}" dt="2023-05-08T22:50:52.668" v="160" actId="14100"/>
          <ac:picMkLst>
            <pc:docMk/>
            <pc:sldMk cId="1049594943" sldId="258"/>
            <ac:picMk id="3074" creationId="{AA2E1954-D6D0-69DB-6D96-0824CB982510}"/>
          </ac:picMkLst>
        </pc:picChg>
      </pc:sldChg>
      <pc:sldChg chg="addSp delSp modSp mod">
        <pc:chgData name="Walter Fernandez" userId="4f9c0f6fc8dcd575" providerId="LiveId" clId="{0AD15786-6577-4B29-B8E2-63736E9EE035}" dt="2023-05-08T23:00:41.203" v="206" actId="27636"/>
        <pc:sldMkLst>
          <pc:docMk/>
          <pc:sldMk cId="3507814380" sldId="259"/>
        </pc:sldMkLst>
        <pc:spChg chg="del">
          <ac:chgData name="Walter Fernandez" userId="4f9c0f6fc8dcd575" providerId="LiveId" clId="{0AD15786-6577-4B29-B8E2-63736E9EE035}" dt="2023-05-08T22:43:30.758" v="78" actId="478"/>
          <ac:spMkLst>
            <pc:docMk/>
            <pc:sldMk cId="3507814380" sldId="259"/>
            <ac:spMk id="2" creationId="{1CFC5109-04CF-FA22-D5AA-34E57696C81B}"/>
          </ac:spMkLst>
        </pc:spChg>
        <pc:spChg chg="mod">
          <ac:chgData name="Walter Fernandez" userId="4f9c0f6fc8dcd575" providerId="LiveId" clId="{0AD15786-6577-4B29-B8E2-63736E9EE035}" dt="2023-05-08T23:00:41.203" v="206" actId="27636"/>
          <ac:spMkLst>
            <pc:docMk/>
            <pc:sldMk cId="3507814380" sldId="259"/>
            <ac:spMk id="3" creationId="{B5AB65D5-37FF-E914-8C18-0AC02D3B2863}"/>
          </ac:spMkLst>
        </pc:spChg>
        <pc:picChg chg="add mod">
          <ac:chgData name="Walter Fernandez" userId="4f9c0f6fc8dcd575" providerId="LiveId" clId="{0AD15786-6577-4B29-B8E2-63736E9EE035}" dt="2023-05-08T22:44:17.564" v="97" actId="1076"/>
          <ac:picMkLst>
            <pc:docMk/>
            <pc:sldMk cId="3507814380" sldId="259"/>
            <ac:picMk id="2050" creationId="{8A21DDDE-889E-3B25-3ED2-F40A59BED45E}"/>
          </ac:picMkLst>
        </pc:picChg>
      </pc:sldChg>
      <pc:sldChg chg="new del">
        <pc:chgData name="Walter Fernandez" userId="4f9c0f6fc8dcd575" providerId="LiveId" clId="{0AD15786-6577-4B29-B8E2-63736E9EE035}" dt="2023-05-08T22:43:20.335" v="72" actId="680"/>
        <pc:sldMkLst>
          <pc:docMk/>
          <pc:sldMk cId="3521490062" sldId="260"/>
        </pc:sldMkLst>
      </pc:sldChg>
      <pc:sldChg chg="addSp delSp modSp new mod">
        <pc:chgData name="Walter Fernandez" userId="4f9c0f6fc8dcd575" providerId="LiveId" clId="{0AD15786-6577-4B29-B8E2-63736E9EE035}" dt="2023-05-08T22:54:26.525" v="192" actId="1076"/>
        <pc:sldMkLst>
          <pc:docMk/>
          <pc:sldMk cId="3820905037" sldId="260"/>
        </pc:sldMkLst>
        <pc:spChg chg="del">
          <ac:chgData name="Walter Fernandez" userId="4f9c0f6fc8dcd575" providerId="LiveId" clId="{0AD15786-6577-4B29-B8E2-63736E9EE035}" dt="2023-05-08T22:54:11.077" v="186" actId="478"/>
          <ac:spMkLst>
            <pc:docMk/>
            <pc:sldMk cId="3820905037" sldId="260"/>
            <ac:spMk id="2" creationId="{F6EB1954-C07A-321F-B1C8-3043C2944489}"/>
          </ac:spMkLst>
        </pc:spChg>
        <pc:spChg chg="del mod">
          <ac:chgData name="Walter Fernandez" userId="4f9c0f6fc8dcd575" providerId="LiveId" clId="{0AD15786-6577-4B29-B8E2-63736E9EE035}" dt="2023-05-08T22:54:12.979" v="187"/>
          <ac:spMkLst>
            <pc:docMk/>
            <pc:sldMk cId="3820905037" sldId="260"/>
            <ac:spMk id="3" creationId="{ADC6B42A-D46E-072D-A72A-45739F41CFE4}"/>
          </ac:spMkLst>
        </pc:spChg>
        <pc:picChg chg="add mod">
          <ac:chgData name="Walter Fernandez" userId="4f9c0f6fc8dcd575" providerId="LiveId" clId="{0AD15786-6577-4B29-B8E2-63736E9EE035}" dt="2023-05-08T22:54:26.525" v="192" actId="1076"/>
          <ac:picMkLst>
            <pc:docMk/>
            <pc:sldMk cId="3820905037" sldId="260"/>
            <ac:picMk id="4098" creationId="{177B3291-65D1-C738-00F8-C27312E5C4CC}"/>
          </ac:picMkLst>
        </pc:picChg>
      </pc:sldChg>
      <pc:sldMasterChg chg="setBg modSldLayout">
        <pc:chgData name="Walter Fernandez" userId="4f9c0f6fc8dcd575" providerId="LiveId" clId="{0AD15786-6577-4B29-B8E2-63736E9EE035}" dt="2023-05-08T22:37:51.133" v="52"/>
        <pc:sldMasterMkLst>
          <pc:docMk/>
          <pc:sldMasterMk cId="4269326939" sldId="2147483648"/>
        </pc:sldMasterMkLst>
        <pc:sldLayoutChg chg="setBg">
          <pc:chgData name="Walter Fernandez" userId="4f9c0f6fc8dcd575" providerId="LiveId" clId="{0AD15786-6577-4B29-B8E2-63736E9EE035}" dt="2023-05-08T22:37:51.133" v="52"/>
          <pc:sldLayoutMkLst>
            <pc:docMk/>
            <pc:sldMasterMk cId="4269326939" sldId="2147483648"/>
            <pc:sldLayoutMk cId="2124703893" sldId="2147483649"/>
          </pc:sldLayoutMkLst>
        </pc:sldLayoutChg>
        <pc:sldLayoutChg chg="setBg">
          <pc:chgData name="Walter Fernandez" userId="4f9c0f6fc8dcd575" providerId="LiveId" clId="{0AD15786-6577-4B29-B8E2-63736E9EE035}" dt="2023-05-08T22:37:51.133" v="52"/>
          <pc:sldLayoutMkLst>
            <pc:docMk/>
            <pc:sldMasterMk cId="4269326939" sldId="2147483648"/>
            <pc:sldLayoutMk cId="500604332" sldId="2147483650"/>
          </pc:sldLayoutMkLst>
        </pc:sldLayoutChg>
        <pc:sldLayoutChg chg="setBg">
          <pc:chgData name="Walter Fernandez" userId="4f9c0f6fc8dcd575" providerId="LiveId" clId="{0AD15786-6577-4B29-B8E2-63736E9EE035}" dt="2023-05-08T22:37:51.133" v="52"/>
          <pc:sldLayoutMkLst>
            <pc:docMk/>
            <pc:sldMasterMk cId="4269326939" sldId="2147483648"/>
            <pc:sldLayoutMk cId="3429666735" sldId="2147483651"/>
          </pc:sldLayoutMkLst>
        </pc:sldLayoutChg>
        <pc:sldLayoutChg chg="setBg">
          <pc:chgData name="Walter Fernandez" userId="4f9c0f6fc8dcd575" providerId="LiveId" clId="{0AD15786-6577-4B29-B8E2-63736E9EE035}" dt="2023-05-08T22:37:51.133" v="52"/>
          <pc:sldLayoutMkLst>
            <pc:docMk/>
            <pc:sldMasterMk cId="4269326939" sldId="2147483648"/>
            <pc:sldLayoutMk cId="346317665" sldId="2147483652"/>
          </pc:sldLayoutMkLst>
        </pc:sldLayoutChg>
        <pc:sldLayoutChg chg="setBg">
          <pc:chgData name="Walter Fernandez" userId="4f9c0f6fc8dcd575" providerId="LiveId" clId="{0AD15786-6577-4B29-B8E2-63736E9EE035}" dt="2023-05-08T22:37:51.133" v="52"/>
          <pc:sldLayoutMkLst>
            <pc:docMk/>
            <pc:sldMasterMk cId="4269326939" sldId="2147483648"/>
            <pc:sldLayoutMk cId="2833779447" sldId="2147483653"/>
          </pc:sldLayoutMkLst>
        </pc:sldLayoutChg>
        <pc:sldLayoutChg chg="setBg">
          <pc:chgData name="Walter Fernandez" userId="4f9c0f6fc8dcd575" providerId="LiveId" clId="{0AD15786-6577-4B29-B8E2-63736E9EE035}" dt="2023-05-08T22:37:51.133" v="52"/>
          <pc:sldLayoutMkLst>
            <pc:docMk/>
            <pc:sldMasterMk cId="4269326939" sldId="2147483648"/>
            <pc:sldLayoutMk cId="2729783101" sldId="2147483654"/>
          </pc:sldLayoutMkLst>
        </pc:sldLayoutChg>
        <pc:sldLayoutChg chg="setBg">
          <pc:chgData name="Walter Fernandez" userId="4f9c0f6fc8dcd575" providerId="LiveId" clId="{0AD15786-6577-4B29-B8E2-63736E9EE035}" dt="2023-05-08T22:37:51.133" v="52"/>
          <pc:sldLayoutMkLst>
            <pc:docMk/>
            <pc:sldMasterMk cId="4269326939" sldId="2147483648"/>
            <pc:sldLayoutMk cId="38561740" sldId="2147483655"/>
          </pc:sldLayoutMkLst>
        </pc:sldLayoutChg>
        <pc:sldLayoutChg chg="setBg">
          <pc:chgData name="Walter Fernandez" userId="4f9c0f6fc8dcd575" providerId="LiveId" clId="{0AD15786-6577-4B29-B8E2-63736E9EE035}" dt="2023-05-08T22:37:51.133" v="52"/>
          <pc:sldLayoutMkLst>
            <pc:docMk/>
            <pc:sldMasterMk cId="4269326939" sldId="2147483648"/>
            <pc:sldLayoutMk cId="3933163221" sldId="2147483656"/>
          </pc:sldLayoutMkLst>
        </pc:sldLayoutChg>
        <pc:sldLayoutChg chg="setBg">
          <pc:chgData name="Walter Fernandez" userId="4f9c0f6fc8dcd575" providerId="LiveId" clId="{0AD15786-6577-4B29-B8E2-63736E9EE035}" dt="2023-05-08T22:37:51.133" v="52"/>
          <pc:sldLayoutMkLst>
            <pc:docMk/>
            <pc:sldMasterMk cId="4269326939" sldId="2147483648"/>
            <pc:sldLayoutMk cId="1703319110" sldId="2147483657"/>
          </pc:sldLayoutMkLst>
        </pc:sldLayoutChg>
        <pc:sldLayoutChg chg="setBg">
          <pc:chgData name="Walter Fernandez" userId="4f9c0f6fc8dcd575" providerId="LiveId" clId="{0AD15786-6577-4B29-B8E2-63736E9EE035}" dt="2023-05-08T22:37:51.133" v="52"/>
          <pc:sldLayoutMkLst>
            <pc:docMk/>
            <pc:sldMasterMk cId="4269326939" sldId="2147483648"/>
            <pc:sldLayoutMk cId="1530261953" sldId="2147483658"/>
          </pc:sldLayoutMkLst>
        </pc:sldLayoutChg>
        <pc:sldLayoutChg chg="setBg">
          <pc:chgData name="Walter Fernandez" userId="4f9c0f6fc8dcd575" providerId="LiveId" clId="{0AD15786-6577-4B29-B8E2-63736E9EE035}" dt="2023-05-08T22:37:51.133" v="52"/>
          <pc:sldLayoutMkLst>
            <pc:docMk/>
            <pc:sldMasterMk cId="4269326939" sldId="2147483648"/>
            <pc:sldLayoutMk cId="238101142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EF0D3-C29D-34D1-EFAA-5E569D7B5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3525F7-99D2-073C-3CB6-062584F09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9BAA0D-8780-9C94-BACA-F19D1E17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A3E9-45D6-40FA-A214-1168C5B64606}" type="datetimeFigureOut">
              <a:rPr lang="es-PE" smtClean="0"/>
              <a:t>8/05/2023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5D26F-EAFE-0A6E-276F-908032E4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C2F3A9-6651-981D-B7DB-AB3A2EA9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32D8-6C9A-44B4-9A15-05A515D4E7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470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D847F-55D8-06B1-69BF-EDFB6A25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A67BE2-0889-6C1A-5863-FF8E2C744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59892-13DB-5C3F-AD9E-E157BCDB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A3E9-45D6-40FA-A214-1168C5B64606}" type="datetimeFigureOut">
              <a:rPr lang="es-PE" smtClean="0"/>
              <a:t>8/05/2023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B2220E-8884-29A0-DDE3-A8469C79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7C7AEC-B9B9-AB2C-BF8D-5656A117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32D8-6C9A-44B4-9A15-05A515D4E7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026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7B234F-51E6-1209-158C-CCD5E7380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9A34F9-27C8-2E01-4268-AC6926639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CD9604-B3EB-8688-C9C6-A28EAA55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A3E9-45D6-40FA-A214-1168C5B64606}" type="datetimeFigureOut">
              <a:rPr lang="es-PE" smtClean="0"/>
              <a:t>8/05/2023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D4FCBB-B29D-3FDE-1A03-975819C5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594F88-65E1-0046-AD27-01A76AB8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32D8-6C9A-44B4-9A15-05A515D4E7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101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FAA12-FB52-14C3-DB26-F020C0B3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248978-F5B3-368A-8BAA-B2779450A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7075BF-A192-AEC4-5068-A2871CA8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A3E9-45D6-40FA-A214-1168C5B64606}" type="datetimeFigureOut">
              <a:rPr lang="es-PE" smtClean="0"/>
              <a:t>8/05/2023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1E98D7-8AF3-D3E1-CB9A-3F4B4B52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93B2EA-B969-A25F-9F5B-736348C9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32D8-6C9A-44B4-9A15-05A515D4E7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060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37EA9-ED27-9CC9-6909-D94BBB8B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320528-B0EA-A73F-8762-B583E1CB4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47614C-66FA-1988-F221-100F5195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A3E9-45D6-40FA-A214-1168C5B64606}" type="datetimeFigureOut">
              <a:rPr lang="es-PE" smtClean="0"/>
              <a:t>8/05/2023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D1BB42-FF74-D89E-E4CD-4A1541FB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EA2FB5-1D0C-C9BC-74F3-F9117F97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32D8-6C9A-44B4-9A15-05A515D4E7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966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D059E-4623-3038-4836-29E6728E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9575CA-EE72-D58A-3A1A-60E8E9923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3F9779-8897-C41D-5E3A-A0DE1775A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69CCB3-0D9E-E7AC-BDBA-E54A07D9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A3E9-45D6-40FA-A214-1168C5B64606}" type="datetimeFigureOut">
              <a:rPr lang="es-PE" smtClean="0"/>
              <a:t>8/05/2023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227AA-D5DA-C907-E1C8-7D64553E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4F21AC-299B-F009-5BAC-DDDCC6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32D8-6C9A-44B4-9A15-05A515D4E7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31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96AB5-DBF1-D520-7037-98B7F03D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FD5599-5B66-36FC-8D6F-B47BD633F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508F80-BC05-4AC5-E93E-631E8416D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454BA9-ADF6-C8B5-7871-4BB7F8F00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B92EEB-7783-6E78-4362-582D25E5B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F84926-756C-5CF7-F73B-2E87C5491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A3E9-45D6-40FA-A214-1168C5B64606}" type="datetimeFigureOut">
              <a:rPr lang="es-PE" smtClean="0"/>
              <a:t>8/05/2023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A2438-D8F2-93EF-EEC7-FE7D8CDF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43982B-3996-C8A9-0E87-F1D39D44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32D8-6C9A-44B4-9A15-05A515D4E7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377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044E0-DB8C-CA5E-9E11-2F46407F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8056CA-3B53-BB86-ACD0-D1045F00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A3E9-45D6-40FA-A214-1168C5B64606}" type="datetimeFigureOut">
              <a:rPr lang="es-PE" smtClean="0"/>
              <a:t>8/05/2023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09B952-13CA-2473-B489-CD768521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A3A8F-01A0-DBB6-7727-6D41C1CA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32D8-6C9A-44B4-9A15-05A515D4E7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978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128923-C2DE-2CBE-16D3-4E5B5088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A3E9-45D6-40FA-A214-1168C5B64606}" type="datetimeFigureOut">
              <a:rPr lang="es-PE" smtClean="0"/>
              <a:t>8/05/2023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72B199-330F-540B-AD2B-CC6B2F04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1C3A83-8042-EF54-AC27-3BC18B96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32D8-6C9A-44B4-9A15-05A515D4E7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6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461DD-9FA5-8537-3873-660911BC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5E2506-AD09-7C56-3470-77D1E6850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178ED6-7849-77EF-82D4-9F43B0A65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FBA409-398C-7155-E067-7198C3F3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A3E9-45D6-40FA-A214-1168C5B64606}" type="datetimeFigureOut">
              <a:rPr lang="es-PE" smtClean="0"/>
              <a:t>8/05/2023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7626AC-B8F9-129E-3CE4-5BE10C72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BB076-1859-E2E3-25AD-7D3E98E5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32D8-6C9A-44B4-9A15-05A515D4E7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316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819CB-C485-53BE-17C9-641AA38D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136A06-1B14-91F7-2D0B-B8CCE1776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5108FB-2BF9-D193-007F-75F3E78C8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580EB6-6EC6-0BC3-D20A-8E7F4C02F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A3E9-45D6-40FA-A214-1168C5B64606}" type="datetimeFigureOut">
              <a:rPr lang="es-PE" smtClean="0"/>
              <a:t>8/05/2023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A6ADE0-E10C-23DE-62BD-4D5A8ADB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FBE78C-1363-D867-134B-64EEB436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32D8-6C9A-44B4-9A15-05A515D4E7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331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F4AD09-1F29-CB62-1609-510A3F12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69EF35-7F3E-A539-0DB7-5EC32822A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0273B-A7B3-217F-55CF-4AF36C1CC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A3E9-45D6-40FA-A214-1168C5B64606}" type="datetimeFigureOut">
              <a:rPr lang="es-PE" smtClean="0"/>
              <a:t>8/05/2023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24F809-86FE-8755-71B1-3166646A2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CB9B37-29AF-448E-3C2A-545421309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32D8-6C9A-44B4-9A15-05A515D4E7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932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052E4-32E8-116F-534D-BD4B35D37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582" y="660725"/>
            <a:ext cx="6512585" cy="2375438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PE" sz="2400" b="1" u="sng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Name and surname</a:t>
            </a:r>
            <a:r>
              <a:rPr lang="es-PE" sz="24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s-PE" sz="24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Walter Fabrizio Fernandez Robles</a:t>
            </a:r>
            <a:br>
              <a:rPr lang="es-PE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2400" b="1" u="sng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PE" sz="2400" b="1" u="sng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eacher</a:t>
            </a:r>
            <a:r>
              <a:rPr lang="es-PE" sz="2400" b="1" u="sng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PE" sz="24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4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Vladimir Solano Gonzales</a:t>
            </a:r>
            <a:br>
              <a:rPr lang="es-PE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2400" b="1" u="sng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es-PE" sz="24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PE" sz="24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INGLÉS B2</a:t>
            </a:r>
            <a:br>
              <a:rPr lang="es-PE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2400" b="1" u="sng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Grade and section</a:t>
            </a:r>
            <a:r>
              <a:rPr lang="es-PE" sz="24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PE" sz="24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5to B.sec</a:t>
            </a:r>
            <a:b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dirty="0"/>
          </a:p>
        </p:txBody>
      </p:sp>
      <p:pic>
        <p:nvPicPr>
          <p:cNvPr id="4" name="Imagen 3" descr="Comunicado – Consejo de Dirección | Colegio Algarrobos">
            <a:extLst>
              <a:ext uri="{FF2B5EF4-FFF2-40B4-BE49-F238E27FC236}">
                <a16:creationId xmlns:a16="http://schemas.microsoft.com/office/drawing/2014/main" id="{DBFE55C3-BCAB-4B05-EAFF-F710BF514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2" y="378143"/>
            <a:ext cx="4008120" cy="6263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55395DE-1017-0878-57FA-DA8D7C8AFA30}"/>
              </a:ext>
            </a:extLst>
          </p:cNvPr>
          <p:cNvSpPr txBox="1"/>
          <p:nvPr/>
        </p:nvSpPr>
        <p:spPr>
          <a:xfrm>
            <a:off x="4433582" y="3312240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en-US" dirty="0"/>
            </a:b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Victory Day to commemorate the triumph over Nazi Germany in World War II.</a:t>
            </a:r>
            <a:endParaRPr lang="es-PE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DE25FA7-3141-6787-754D-D28B98F8406E}"/>
              </a:ext>
            </a:extLst>
          </p:cNvPr>
          <p:cNvSpPr txBox="1"/>
          <p:nvPr/>
        </p:nvSpPr>
        <p:spPr>
          <a:xfrm>
            <a:off x="4361155" y="2989536"/>
            <a:ext cx="60945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200" b="1" u="sng" dirty="0"/>
              <a:t>What day is today</a:t>
            </a:r>
            <a:r>
              <a:rPr lang="es-PE" sz="2200" b="1" dirty="0"/>
              <a:t>?</a:t>
            </a:r>
          </a:p>
        </p:txBody>
      </p:sp>
      <p:pic>
        <p:nvPicPr>
          <p:cNvPr id="2050" name="Picture 2" descr="What Is Russia's Victory Day and How Was It Different This Year? - WSJ">
            <a:extLst>
              <a:ext uri="{FF2B5EF4-FFF2-40B4-BE49-F238E27FC236}">
                <a16:creationId xmlns:a16="http://schemas.microsoft.com/office/drawing/2014/main" id="{45DDF454-8657-456E-44F4-CC9A925B6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19" y="4368516"/>
            <a:ext cx="3791856" cy="213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4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826F40-8B68-E6BB-599B-CBBFA8AF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530" y="1642369"/>
            <a:ext cx="6098219" cy="2716567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Every May 9, the country commemorates the anniversary of the Soviet Union's victory over Adolf Hitler's Germany in World War II.</a:t>
            </a:r>
          </a:p>
          <a:p>
            <a:pPr algn="just"/>
            <a:r>
              <a:rPr lang="en-US" sz="2600" dirty="0"/>
              <a:t>This May 9 will mark the 78th anniversary of that feat and Russia will once again celebrate Victory Day.</a:t>
            </a:r>
            <a:endParaRPr lang="es-PE" sz="2600" dirty="0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ABC51942-16EB-A002-89E5-17621088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9" y="1642369"/>
            <a:ext cx="4507291" cy="327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3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8D051E-EB18-B666-3AE5-2B9B024D6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256" y="1825625"/>
            <a:ext cx="5929544" cy="3012705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It is a public holiday in Russia, Belarus, and most of the former Soviet republics.</a:t>
            </a:r>
          </a:p>
          <a:p>
            <a:pPr algn="just"/>
            <a:r>
              <a:rPr lang="en-US" sz="2600" dirty="0"/>
              <a:t>In the case of Russia, military parades continue in front of the Kremlin, also to remember the 27 million Russians who died in that conflict that ended in 1945.</a:t>
            </a:r>
            <a:endParaRPr lang="es-PE" sz="2600" dirty="0"/>
          </a:p>
        </p:txBody>
      </p:sp>
      <p:pic>
        <p:nvPicPr>
          <p:cNvPr id="3074" name="Picture 2" descr="Las celebraciones del Día de la Victoria en Rusia, en imágenes | Fotos |  Internacional | EL PAÍS">
            <a:extLst>
              <a:ext uri="{FF2B5EF4-FFF2-40B4-BE49-F238E27FC236}">
                <a16:creationId xmlns:a16="http://schemas.microsoft.com/office/drawing/2014/main" id="{AA2E1954-D6D0-69DB-6D96-0824CB982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1" y="1660124"/>
            <a:ext cx="4993690" cy="33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9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AB65D5-37FF-E914-8C18-0AC02D3B2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632" y="1475076"/>
            <a:ext cx="6232866" cy="3651897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The Nazis signed unconditional surrender on May 8, 1945 at 10:43 p.m. Central European Time, ending the terrible global conflagration on the European continent.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time difference explains why in Western countries victory is celebrated on May 8 (Victory in Europe Day), while in Eastern Europe it is celebrated on May 9.</a:t>
            </a:r>
            <a:endParaRPr lang="es-PE" dirty="0"/>
          </a:p>
        </p:txBody>
      </p:sp>
      <p:pic>
        <p:nvPicPr>
          <p:cNvPr id="2050" name="Picture 2" descr="El mariscal de campo Wilhelm Keitel firmando la rendición incondicional de la Wehrmacht en el cuartel general de la URSS en Berlín.">
            <a:extLst>
              <a:ext uri="{FF2B5EF4-FFF2-40B4-BE49-F238E27FC236}">
                <a16:creationId xmlns:a16="http://schemas.microsoft.com/office/drawing/2014/main" id="{8A21DDDE-889E-3B25-3ED2-F40A59BE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8" y="1475076"/>
            <a:ext cx="4639752" cy="35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1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ay thank you to someone at Companies House - GOV.UK">
            <a:extLst>
              <a:ext uri="{FF2B5EF4-FFF2-40B4-BE49-F238E27FC236}">
                <a16:creationId xmlns:a16="http://schemas.microsoft.com/office/drawing/2014/main" id="{177B3291-65D1-C738-00F8-C27312E5C4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062">
            <a:off x="2154949" y="884340"/>
            <a:ext cx="7319618" cy="48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905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203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</vt:lpstr>
      <vt:lpstr>Calibri</vt:lpstr>
      <vt:lpstr>Calibri Light</vt:lpstr>
      <vt:lpstr>Tema de Office</vt:lpstr>
      <vt:lpstr>Name and surname : Walter Fabrizio Fernandez Robles Teacher: Vladimir Solano Gonzales Course: INGLÉS B2 Grade and section: 5to B.sec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y apellidos: Walter Fabrizio Fernandez Robles Docente: Vladimir Solano Gonzales Curso: INGLÉS B2 Grado y sección: 5to B.sec </dc:title>
  <dc:creator>Walter Fernandez</dc:creator>
  <cp:lastModifiedBy>Walter Fernandez</cp:lastModifiedBy>
  <cp:revision>1</cp:revision>
  <dcterms:created xsi:type="dcterms:W3CDTF">2023-05-08T22:27:31Z</dcterms:created>
  <dcterms:modified xsi:type="dcterms:W3CDTF">2023-05-08T23:08:15Z</dcterms:modified>
</cp:coreProperties>
</file>