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9" r:id="rId4"/>
  </p:sld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Lst>
  <p:sldSz cx="12192000" cy="6858000"/>
  <p:notesSz cx="6858000" cy="9144000"/>
  <p:defaultTex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51F0755-8196-4951-920B-2FC730FA282B}" v="127" dt="2023-09-10T23:01:19.6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41" autoAdjust="0"/>
  </p:normalViewPr>
  <p:slideViewPr>
    <p:cSldViewPr snapToGrid="0">
      <p:cViewPr varScale="1">
        <p:scale>
          <a:sx n="78" d="100"/>
          <a:sy n="78" d="100"/>
        </p:scale>
        <p:origin x="878"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22F66-727D-4150-ADA5-49CF3A0F6873}"/>
              </a:ext>
            </a:extLst>
          </p:cNvPr>
          <p:cNvSpPr>
            <a:spLocks noGrp="1"/>
          </p:cNvSpPr>
          <p:nvPr>
            <p:ph type="ctrTitle"/>
          </p:nvPr>
        </p:nvSpPr>
        <p:spPr>
          <a:xfrm>
            <a:off x="530352" y="1122363"/>
            <a:ext cx="10072922" cy="1978346"/>
          </a:xfrm>
        </p:spPr>
        <p:txBody>
          <a:bodyPr anchor="b">
            <a:normAutofit/>
          </a:bodyPr>
          <a:lstStyle>
            <a:lvl1pPr algn="l">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CDD9A1FE-C39F-4D7C-B93D-F8C203A1D69C}"/>
              </a:ext>
            </a:extLst>
          </p:cNvPr>
          <p:cNvSpPr>
            <a:spLocks noGrp="1"/>
          </p:cNvSpPr>
          <p:nvPr>
            <p:ph type="subTitle" idx="1"/>
          </p:nvPr>
        </p:nvSpPr>
        <p:spPr>
          <a:xfrm>
            <a:off x="530352" y="3509963"/>
            <a:ext cx="10072922" cy="1747837"/>
          </a:xfrm>
        </p:spPr>
        <p:txBody>
          <a:bodyPr>
            <a:normAutofit/>
          </a:bodyPr>
          <a:lstStyle>
            <a:lvl1pPr marL="0" indent="0" algn="l">
              <a:buNone/>
              <a:defRPr sz="2000" i="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C008AAC-7D41-4304-8D59-EF34B232682C}"/>
              </a:ext>
            </a:extLst>
          </p:cNvPr>
          <p:cNvSpPr>
            <a:spLocks noGrp="1"/>
          </p:cNvSpPr>
          <p:nvPr>
            <p:ph type="dt" sz="half" idx="10"/>
          </p:nvPr>
        </p:nvSpPr>
        <p:spPr>
          <a:xfrm>
            <a:off x="530352" y="136525"/>
            <a:ext cx="2743200" cy="365125"/>
          </a:xfrm>
        </p:spPr>
        <p:txBody>
          <a:bodyPr/>
          <a:lstStyle>
            <a:lvl1pPr algn="l">
              <a:defRPr/>
            </a:lvl1pPr>
          </a:lstStyle>
          <a:p>
            <a:fld id="{524C6359-9BB8-4148-8114-537E698DA205}" type="datetime1">
              <a:rPr lang="en-US" smtClean="0"/>
              <a:t>9/10/2023</a:t>
            </a:fld>
            <a:endParaRPr lang="en-US" dirty="0"/>
          </a:p>
        </p:txBody>
      </p:sp>
      <p:sp>
        <p:nvSpPr>
          <p:cNvPr id="5" name="Footer Placeholder 4">
            <a:extLst>
              <a:ext uri="{FF2B5EF4-FFF2-40B4-BE49-F238E27FC236}">
                <a16:creationId xmlns:a16="http://schemas.microsoft.com/office/drawing/2014/main" id="{4724D078-DE22-4F23-8B48-21FB1415C3E3}"/>
              </a:ext>
            </a:extLst>
          </p:cNvPr>
          <p:cNvSpPr>
            <a:spLocks noGrp="1"/>
          </p:cNvSpPr>
          <p:nvPr>
            <p:ph type="ftr" sz="quarter" idx="11"/>
          </p:nvPr>
        </p:nvSpPr>
        <p:spPr>
          <a:xfrm>
            <a:off x="530352" y="6356350"/>
            <a:ext cx="4114800" cy="365125"/>
          </a:xfrm>
        </p:spPr>
        <p:txBody>
          <a:bodyPr/>
          <a:lstStyle>
            <a:lvl1pPr algn="l">
              <a:defRPr/>
            </a:lvl1pPr>
          </a:lstStyle>
          <a:p>
            <a:endParaRPr lang="en-US"/>
          </a:p>
        </p:txBody>
      </p:sp>
      <p:sp>
        <p:nvSpPr>
          <p:cNvPr id="6" name="Slide Number Placeholder 5">
            <a:extLst>
              <a:ext uri="{FF2B5EF4-FFF2-40B4-BE49-F238E27FC236}">
                <a16:creationId xmlns:a16="http://schemas.microsoft.com/office/drawing/2014/main" id="{BB64C1F5-608B-4335-9F2A-17F63D5FAF0D}"/>
              </a:ext>
            </a:extLst>
          </p:cNvPr>
          <p:cNvSpPr>
            <a:spLocks noGrp="1"/>
          </p:cNvSpPr>
          <p:nvPr>
            <p:ph type="sldNum" sz="quarter" idx="12"/>
          </p:nvPr>
        </p:nvSpPr>
        <p:spPr/>
        <p:txBody>
          <a:bodyPr/>
          <a:lstStyle/>
          <a:p>
            <a:fld id="{E1076ED0-0DB3-4879-AAE5-5C20D22C1DF4}" type="slidenum">
              <a:rPr lang="en-US" smtClean="0"/>
              <a:t>‹Nº›</a:t>
            </a:fld>
            <a:endParaRPr lang="en-US"/>
          </a:p>
        </p:txBody>
      </p:sp>
      <p:grpSp>
        <p:nvGrpSpPr>
          <p:cNvPr id="7" name="Graphic 78">
            <a:extLst>
              <a:ext uri="{FF2B5EF4-FFF2-40B4-BE49-F238E27FC236}">
                <a16:creationId xmlns:a16="http://schemas.microsoft.com/office/drawing/2014/main" id="{51B01909-73B8-4486-A749-C643B1D7E361}"/>
              </a:ext>
              <a:ext uri="{C183D7F6-B498-43B3-948B-1728B52AA6E4}">
                <adec:decorative xmlns:adec="http://schemas.microsoft.com/office/drawing/2017/decorative" val="1"/>
              </a:ext>
            </a:extLst>
          </p:cNvPr>
          <p:cNvGrpSpPr/>
          <p:nvPr/>
        </p:nvGrpSpPr>
        <p:grpSpPr>
          <a:xfrm>
            <a:off x="530225" y="3267690"/>
            <a:ext cx="972241" cy="45719"/>
            <a:chOff x="4886325" y="3371754"/>
            <a:chExt cx="2418492" cy="113728"/>
          </a:xfrm>
          <a:solidFill>
            <a:schemeClr val="accent1"/>
          </a:solidFill>
        </p:grpSpPr>
        <p:sp>
          <p:nvSpPr>
            <p:cNvPr id="8" name="Graphic 78">
              <a:extLst>
                <a:ext uri="{FF2B5EF4-FFF2-40B4-BE49-F238E27FC236}">
                  <a16:creationId xmlns:a16="http://schemas.microsoft.com/office/drawing/2014/main" id="{5E279D86-4533-45F1-B0AA-D237399A5ED5}"/>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9" name="Graphic 78">
              <a:extLst>
                <a:ext uri="{FF2B5EF4-FFF2-40B4-BE49-F238E27FC236}">
                  <a16:creationId xmlns:a16="http://schemas.microsoft.com/office/drawing/2014/main" id="{764FD722-CB31-4326-ADD8-CBA52FD1FF59}"/>
                </a:ext>
              </a:extLst>
            </p:cNvPr>
            <p:cNvGrpSpPr/>
            <p:nvPr/>
          </p:nvGrpSpPr>
          <p:grpSpPr>
            <a:xfrm>
              <a:off x="4886709" y="3371754"/>
              <a:ext cx="2418108" cy="113728"/>
              <a:chOff x="4886709" y="3371754"/>
              <a:chExt cx="2418108" cy="113728"/>
            </a:xfrm>
            <a:grpFill/>
          </p:grpSpPr>
          <p:sp>
            <p:nvSpPr>
              <p:cNvPr id="10" name="Graphic 78">
                <a:extLst>
                  <a:ext uri="{FF2B5EF4-FFF2-40B4-BE49-F238E27FC236}">
                    <a16:creationId xmlns:a16="http://schemas.microsoft.com/office/drawing/2014/main" id="{24E4BCEC-8B0A-444E-8509-1B3BB0449E5B}"/>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1" name="Graphic 78">
                <a:extLst>
                  <a:ext uri="{FF2B5EF4-FFF2-40B4-BE49-F238E27FC236}">
                    <a16:creationId xmlns:a16="http://schemas.microsoft.com/office/drawing/2014/main" id="{9DB36622-1DC7-4B17-8984-588BA8999FF6}"/>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2" name="Graphic 78">
                <a:extLst>
                  <a:ext uri="{FF2B5EF4-FFF2-40B4-BE49-F238E27FC236}">
                    <a16:creationId xmlns:a16="http://schemas.microsoft.com/office/drawing/2014/main" id="{51B97AF0-1974-42B9-B5FC-A332C52E8272}"/>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3" name="Graphic 78">
                <a:extLst>
                  <a:ext uri="{FF2B5EF4-FFF2-40B4-BE49-F238E27FC236}">
                    <a16:creationId xmlns:a16="http://schemas.microsoft.com/office/drawing/2014/main" id="{95A298AD-BE5D-4BE1-8CDF-DBFB42D63FEB}"/>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Tree>
    <p:extLst>
      <p:ext uri="{BB962C8B-B14F-4D97-AF65-F5344CB8AC3E}">
        <p14:creationId xmlns:p14="http://schemas.microsoft.com/office/powerpoint/2010/main" val="29726873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9F2C5-A3FC-44EF-BA15-CEC83C83D67C}"/>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45040D3-67DB-455C-AD79-49E185DB63C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0B2B07A-258E-42DD-9A68-2C76F7D54040}"/>
              </a:ext>
            </a:extLst>
          </p:cNvPr>
          <p:cNvSpPr>
            <a:spLocks noGrp="1"/>
          </p:cNvSpPr>
          <p:nvPr>
            <p:ph type="dt" sz="half" idx="10"/>
          </p:nvPr>
        </p:nvSpPr>
        <p:spPr/>
        <p:txBody>
          <a:bodyPr/>
          <a:lstStyle/>
          <a:p>
            <a:fld id="{A4649BD0-10DB-43E7-8F22-40B3D51B8FC3}" type="datetime1">
              <a:rPr lang="en-US" smtClean="0"/>
              <a:t>9/10/2023</a:t>
            </a:fld>
            <a:endParaRPr lang="en-US"/>
          </a:p>
        </p:txBody>
      </p:sp>
      <p:sp>
        <p:nvSpPr>
          <p:cNvPr id="5" name="Footer Placeholder 4">
            <a:extLst>
              <a:ext uri="{FF2B5EF4-FFF2-40B4-BE49-F238E27FC236}">
                <a16:creationId xmlns:a16="http://schemas.microsoft.com/office/drawing/2014/main" id="{7C01E9BC-3BB8-40CD-9294-59A2E59E1B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13979D-5589-4770-9D29-046F2B506C33}"/>
              </a:ext>
            </a:extLst>
          </p:cNvPr>
          <p:cNvSpPr>
            <a:spLocks noGrp="1"/>
          </p:cNvSpPr>
          <p:nvPr>
            <p:ph type="sldNum" sz="quarter" idx="12"/>
          </p:nvPr>
        </p:nvSpPr>
        <p:spPr/>
        <p:txBody>
          <a:bodyPr/>
          <a:lstStyle/>
          <a:p>
            <a:fld id="{E1076ED0-0DB3-4879-AAE5-5C20D22C1DF4}" type="slidenum">
              <a:rPr lang="en-US" smtClean="0"/>
              <a:t>‹Nº›</a:t>
            </a:fld>
            <a:endParaRPr lang="en-US"/>
          </a:p>
        </p:txBody>
      </p:sp>
      <p:grpSp>
        <p:nvGrpSpPr>
          <p:cNvPr id="7" name="Graphic 78">
            <a:extLst>
              <a:ext uri="{FF2B5EF4-FFF2-40B4-BE49-F238E27FC236}">
                <a16:creationId xmlns:a16="http://schemas.microsoft.com/office/drawing/2014/main" id="{12EF7969-DB38-4989-A65C-9D190A245515}"/>
              </a:ext>
              <a:ext uri="{C183D7F6-B498-43B3-948B-1728B52AA6E4}">
                <adec:decorative xmlns:adec="http://schemas.microsoft.com/office/drawing/2017/decorative" val="1"/>
              </a:ext>
            </a:extLst>
          </p:cNvPr>
          <p:cNvGrpSpPr/>
          <p:nvPr/>
        </p:nvGrpSpPr>
        <p:grpSpPr>
          <a:xfrm>
            <a:off x="530225" y="2333456"/>
            <a:ext cx="972241" cy="45719"/>
            <a:chOff x="4886325" y="3371754"/>
            <a:chExt cx="2418492" cy="113728"/>
          </a:xfrm>
          <a:solidFill>
            <a:schemeClr val="accent1"/>
          </a:solidFill>
        </p:grpSpPr>
        <p:sp>
          <p:nvSpPr>
            <p:cNvPr id="8" name="Graphic 78">
              <a:extLst>
                <a:ext uri="{FF2B5EF4-FFF2-40B4-BE49-F238E27FC236}">
                  <a16:creationId xmlns:a16="http://schemas.microsoft.com/office/drawing/2014/main" id="{2145BE25-C437-45FE-A3D3-BBAAF108CC9B}"/>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9" name="Graphic 78">
              <a:extLst>
                <a:ext uri="{FF2B5EF4-FFF2-40B4-BE49-F238E27FC236}">
                  <a16:creationId xmlns:a16="http://schemas.microsoft.com/office/drawing/2014/main" id="{4A9D0FA0-682C-4076-B779-D865AEEFC66C}"/>
                </a:ext>
              </a:extLst>
            </p:cNvPr>
            <p:cNvGrpSpPr/>
            <p:nvPr/>
          </p:nvGrpSpPr>
          <p:grpSpPr>
            <a:xfrm>
              <a:off x="4886709" y="3371754"/>
              <a:ext cx="2418108" cy="113728"/>
              <a:chOff x="4886709" y="3371754"/>
              <a:chExt cx="2418108" cy="113728"/>
            </a:xfrm>
            <a:grpFill/>
          </p:grpSpPr>
          <p:sp>
            <p:nvSpPr>
              <p:cNvPr id="10" name="Graphic 78">
                <a:extLst>
                  <a:ext uri="{FF2B5EF4-FFF2-40B4-BE49-F238E27FC236}">
                    <a16:creationId xmlns:a16="http://schemas.microsoft.com/office/drawing/2014/main" id="{AB60163C-1A2D-4F00-BC61-8A3C11E2D2BE}"/>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1" name="Graphic 78">
                <a:extLst>
                  <a:ext uri="{FF2B5EF4-FFF2-40B4-BE49-F238E27FC236}">
                    <a16:creationId xmlns:a16="http://schemas.microsoft.com/office/drawing/2014/main" id="{3FF8D873-9CF9-4A0A-A7B8-875C0B8233D6}"/>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2" name="Graphic 78">
                <a:extLst>
                  <a:ext uri="{FF2B5EF4-FFF2-40B4-BE49-F238E27FC236}">
                    <a16:creationId xmlns:a16="http://schemas.microsoft.com/office/drawing/2014/main" id="{2B645470-F624-4417-A8A4-FC242E43C9DB}"/>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3" name="Graphic 78">
                <a:extLst>
                  <a:ext uri="{FF2B5EF4-FFF2-40B4-BE49-F238E27FC236}">
                    <a16:creationId xmlns:a16="http://schemas.microsoft.com/office/drawing/2014/main" id="{ECC7EFEF-6B2A-4210-9275-0077ACF2827B}"/>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Tree>
    <p:extLst>
      <p:ext uri="{BB962C8B-B14F-4D97-AF65-F5344CB8AC3E}">
        <p14:creationId xmlns:p14="http://schemas.microsoft.com/office/powerpoint/2010/main" val="13772978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C6693CD-CB65-4F37-A6DA-F300B93C14D9}"/>
              </a:ext>
            </a:extLst>
          </p:cNvPr>
          <p:cNvSpPr>
            <a:spLocks noGrp="1"/>
          </p:cNvSpPr>
          <p:nvPr>
            <p:ph type="title" orient="vert"/>
          </p:nvPr>
        </p:nvSpPr>
        <p:spPr>
          <a:xfrm>
            <a:off x="7974374" y="787067"/>
            <a:ext cx="2628900" cy="5389895"/>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7448D117-7AE6-4831-9867-5145F64A0C24}"/>
              </a:ext>
            </a:extLst>
          </p:cNvPr>
          <p:cNvSpPr>
            <a:spLocks noGrp="1"/>
          </p:cNvSpPr>
          <p:nvPr>
            <p:ph type="body" orient="vert" idx="1"/>
          </p:nvPr>
        </p:nvSpPr>
        <p:spPr>
          <a:xfrm>
            <a:off x="525719" y="787067"/>
            <a:ext cx="7039402" cy="538989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4988CF8-397F-485E-8081-AFA4DADD440C}"/>
              </a:ext>
            </a:extLst>
          </p:cNvPr>
          <p:cNvSpPr>
            <a:spLocks noGrp="1"/>
          </p:cNvSpPr>
          <p:nvPr>
            <p:ph type="dt" sz="half" idx="10"/>
          </p:nvPr>
        </p:nvSpPr>
        <p:spPr/>
        <p:txBody>
          <a:bodyPr/>
          <a:lstStyle/>
          <a:p>
            <a:fld id="{0A16C79C-F566-427A-93F6-434A4E613134}" type="datetime1">
              <a:rPr lang="en-US" smtClean="0"/>
              <a:t>9/10/2023</a:t>
            </a:fld>
            <a:endParaRPr lang="en-US"/>
          </a:p>
        </p:txBody>
      </p:sp>
      <p:sp>
        <p:nvSpPr>
          <p:cNvPr id="5" name="Footer Placeholder 4">
            <a:extLst>
              <a:ext uri="{FF2B5EF4-FFF2-40B4-BE49-F238E27FC236}">
                <a16:creationId xmlns:a16="http://schemas.microsoft.com/office/drawing/2014/main" id="{83CE4773-4660-4F21-83CF-1A449395BB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B59537-EB47-40FA-893E-785D6FE00A5C}"/>
              </a:ext>
            </a:extLst>
          </p:cNvPr>
          <p:cNvSpPr>
            <a:spLocks noGrp="1"/>
          </p:cNvSpPr>
          <p:nvPr>
            <p:ph type="sldNum" sz="quarter" idx="12"/>
          </p:nvPr>
        </p:nvSpPr>
        <p:spPr/>
        <p:txBody>
          <a:bodyPr/>
          <a:lstStyle/>
          <a:p>
            <a:fld id="{E1076ED0-0DB3-4879-AAE5-5C20D22C1DF4}" type="slidenum">
              <a:rPr lang="en-US" smtClean="0"/>
              <a:t>‹Nº›</a:t>
            </a:fld>
            <a:endParaRPr lang="en-US"/>
          </a:p>
        </p:txBody>
      </p:sp>
      <p:grpSp>
        <p:nvGrpSpPr>
          <p:cNvPr id="7" name="Graphic 78">
            <a:extLst>
              <a:ext uri="{FF2B5EF4-FFF2-40B4-BE49-F238E27FC236}">
                <a16:creationId xmlns:a16="http://schemas.microsoft.com/office/drawing/2014/main" id="{588F505F-2957-41FC-9AAA-962853A6719E}"/>
              </a:ext>
              <a:ext uri="{C183D7F6-B498-43B3-948B-1728B52AA6E4}">
                <adec:decorative xmlns:adec="http://schemas.microsoft.com/office/drawing/2017/decorative" val="1"/>
              </a:ext>
            </a:extLst>
          </p:cNvPr>
          <p:cNvGrpSpPr/>
          <p:nvPr/>
        </p:nvGrpSpPr>
        <p:grpSpPr>
          <a:xfrm rot="5400000">
            <a:off x="7283627" y="1250328"/>
            <a:ext cx="972241" cy="45719"/>
            <a:chOff x="4886325" y="3371754"/>
            <a:chExt cx="2418492" cy="113728"/>
          </a:xfrm>
          <a:solidFill>
            <a:schemeClr val="accent1"/>
          </a:solidFill>
        </p:grpSpPr>
        <p:sp>
          <p:nvSpPr>
            <p:cNvPr id="8" name="Graphic 78">
              <a:extLst>
                <a:ext uri="{FF2B5EF4-FFF2-40B4-BE49-F238E27FC236}">
                  <a16:creationId xmlns:a16="http://schemas.microsoft.com/office/drawing/2014/main" id="{091A36EB-8545-4EFE-B619-165D36D644D1}"/>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9" name="Graphic 78">
              <a:extLst>
                <a:ext uri="{FF2B5EF4-FFF2-40B4-BE49-F238E27FC236}">
                  <a16:creationId xmlns:a16="http://schemas.microsoft.com/office/drawing/2014/main" id="{8D075D29-6706-486B-A55A-13866882BA88}"/>
                </a:ext>
              </a:extLst>
            </p:cNvPr>
            <p:cNvGrpSpPr/>
            <p:nvPr/>
          </p:nvGrpSpPr>
          <p:grpSpPr>
            <a:xfrm>
              <a:off x="4886709" y="3371754"/>
              <a:ext cx="2418108" cy="113728"/>
              <a:chOff x="4886709" y="3371754"/>
              <a:chExt cx="2418108" cy="113728"/>
            </a:xfrm>
            <a:grpFill/>
          </p:grpSpPr>
          <p:sp>
            <p:nvSpPr>
              <p:cNvPr id="10" name="Graphic 78">
                <a:extLst>
                  <a:ext uri="{FF2B5EF4-FFF2-40B4-BE49-F238E27FC236}">
                    <a16:creationId xmlns:a16="http://schemas.microsoft.com/office/drawing/2014/main" id="{3FAE751A-10F0-48F2-BBC3-D2FE499B345B}"/>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1" name="Graphic 78">
                <a:extLst>
                  <a:ext uri="{FF2B5EF4-FFF2-40B4-BE49-F238E27FC236}">
                    <a16:creationId xmlns:a16="http://schemas.microsoft.com/office/drawing/2014/main" id="{52289CAF-683C-4BCC-8AA5-95A3BF799B0F}"/>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2" name="Graphic 78">
                <a:extLst>
                  <a:ext uri="{FF2B5EF4-FFF2-40B4-BE49-F238E27FC236}">
                    <a16:creationId xmlns:a16="http://schemas.microsoft.com/office/drawing/2014/main" id="{3BC8403A-C46F-4DA1-A015-00A80215F289}"/>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3" name="Graphic 78">
                <a:extLst>
                  <a:ext uri="{FF2B5EF4-FFF2-40B4-BE49-F238E27FC236}">
                    <a16:creationId xmlns:a16="http://schemas.microsoft.com/office/drawing/2014/main" id="{A797D957-3A2C-42DF-B73E-CBB47BE036B7}"/>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Tree>
    <p:extLst>
      <p:ext uri="{BB962C8B-B14F-4D97-AF65-F5344CB8AC3E}">
        <p14:creationId xmlns:p14="http://schemas.microsoft.com/office/powerpoint/2010/main" val="42067248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7B4A7-C566-48F4-B4B8-3A5E7B6C5C3A}"/>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D3B93F5-BC8B-452C-ACE2-C7E01D1B80F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39A49B3-A57D-46C5-8462-0C52509F8FCA}"/>
              </a:ext>
            </a:extLst>
          </p:cNvPr>
          <p:cNvSpPr>
            <a:spLocks noGrp="1"/>
          </p:cNvSpPr>
          <p:nvPr>
            <p:ph type="dt" sz="half" idx="10"/>
          </p:nvPr>
        </p:nvSpPr>
        <p:spPr>
          <a:xfrm>
            <a:off x="530352" y="136525"/>
            <a:ext cx="2743200" cy="365125"/>
          </a:xfrm>
        </p:spPr>
        <p:txBody>
          <a:bodyPr/>
          <a:lstStyle/>
          <a:p>
            <a:fld id="{9376191F-481E-48E9-BB9A-369A67A7362D}" type="datetime1">
              <a:rPr lang="en-US" smtClean="0"/>
              <a:t>9/10/2023</a:t>
            </a:fld>
            <a:endParaRPr lang="en-US" dirty="0"/>
          </a:p>
        </p:txBody>
      </p:sp>
      <p:sp>
        <p:nvSpPr>
          <p:cNvPr id="5" name="Footer Placeholder 4">
            <a:extLst>
              <a:ext uri="{FF2B5EF4-FFF2-40B4-BE49-F238E27FC236}">
                <a16:creationId xmlns:a16="http://schemas.microsoft.com/office/drawing/2014/main" id="{9EC8C810-EAF4-4D86-84DD-2E574122DD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87E738-8574-490B-974B-9AD3B2AAE521}"/>
              </a:ext>
            </a:extLst>
          </p:cNvPr>
          <p:cNvSpPr>
            <a:spLocks noGrp="1"/>
          </p:cNvSpPr>
          <p:nvPr>
            <p:ph type="sldNum" sz="quarter" idx="12"/>
          </p:nvPr>
        </p:nvSpPr>
        <p:spPr/>
        <p:txBody>
          <a:bodyPr/>
          <a:lstStyle/>
          <a:p>
            <a:fld id="{E1076ED0-0DB3-4879-AAE5-5C20D22C1DF4}" type="slidenum">
              <a:rPr lang="en-US" smtClean="0"/>
              <a:t>‹Nº›</a:t>
            </a:fld>
            <a:endParaRPr lang="en-US"/>
          </a:p>
        </p:txBody>
      </p:sp>
      <p:grpSp>
        <p:nvGrpSpPr>
          <p:cNvPr id="7" name="Graphic 78">
            <a:extLst>
              <a:ext uri="{FF2B5EF4-FFF2-40B4-BE49-F238E27FC236}">
                <a16:creationId xmlns:a16="http://schemas.microsoft.com/office/drawing/2014/main" id="{AC552FEA-472E-4E74-B31D-531852C1908D}"/>
              </a:ext>
              <a:ext uri="{C183D7F6-B498-43B3-948B-1728B52AA6E4}">
                <adec:decorative xmlns:adec="http://schemas.microsoft.com/office/drawing/2017/decorative" val="1"/>
              </a:ext>
            </a:extLst>
          </p:cNvPr>
          <p:cNvGrpSpPr/>
          <p:nvPr/>
        </p:nvGrpSpPr>
        <p:grpSpPr>
          <a:xfrm>
            <a:off x="530225" y="2310597"/>
            <a:ext cx="972241" cy="45719"/>
            <a:chOff x="4886325" y="3371754"/>
            <a:chExt cx="2418492" cy="113728"/>
          </a:xfrm>
          <a:solidFill>
            <a:schemeClr val="accent1"/>
          </a:solidFill>
        </p:grpSpPr>
        <p:sp>
          <p:nvSpPr>
            <p:cNvPr id="8" name="Graphic 78">
              <a:extLst>
                <a:ext uri="{FF2B5EF4-FFF2-40B4-BE49-F238E27FC236}">
                  <a16:creationId xmlns:a16="http://schemas.microsoft.com/office/drawing/2014/main" id="{41DF3078-C636-4776-A616-D5BF3BC280C9}"/>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9" name="Graphic 78">
              <a:extLst>
                <a:ext uri="{FF2B5EF4-FFF2-40B4-BE49-F238E27FC236}">
                  <a16:creationId xmlns:a16="http://schemas.microsoft.com/office/drawing/2014/main" id="{0D1A27FA-1310-4BC3-A071-1566746B2FB1}"/>
                </a:ext>
              </a:extLst>
            </p:cNvPr>
            <p:cNvGrpSpPr/>
            <p:nvPr/>
          </p:nvGrpSpPr>
          <p:grpSpPr>
            <a:xfrm>
              <a:off x="4886709" y="3371754"/>
              <a:ext cx="2418108" cy="113728"/>
              <a:chOff x="4886709" y="3371754"/>
              <a:chExt cx="2418108" cy="113728"/>
            </a:xfrm>
            <a:grpFill/>
          </p:grpSpPr>
          <p:sp>
            <p:nvSpPr>
              <p:cNvPr id="10" name="Graphic 78">
                <a:extLst>
                  <a:ext uri="{FF2B5EF4-FFF2-40B4-BE49-F238E27FC236}">
                    <a16:creationId xmlns:a16="http://schemas.microsoft.com/office/drawing/2014/main" id="{99ACB9EB-84FE-4B33-9EF9-4EC7DAC25DD5}"/>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1" name="Graphic 78">
                <a:extLst>
                  <a:ext uri="{FF2B5EF4-FFF2-40B4-BE49-F238E27FC236}">
                    <a16:creationId xmlns:a16="http://schemas.microsoft.com/office/drawing/2014/main" id="{826E5EFB-0EF9-4DB8-99CB-5DD72009DB2C}"/>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2" name="Graphic 78">
                <a:extLst>
                  <a:ext uri="{FF2B5EF4-FFF2-40B4-BE49-F238E27FC236}">
                    <a16:creationId xmlns:a16="http://schemas.microsoft.com/office/drawing/2014/main" id="{86238E12-0689-4123-8B2E-E1CCFCC4C882}"/>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3" name="Graphic 78">
                <a:extLst>
                  <a:ext uri="{FF2B5EF4-FFF2-40B4-BE49-F238E27FC236}">
                    <a16:creationId xmlns:a16="http://schemas.microsoft.com/office/drawing/2014/main" id="{8538CF67-A00E-4955-A447-001BE02E771A}"/>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Tree>
    <p:extLst>
      <p:ext uri="{BB962C8B-B14F-4D97-AF65-F5344CB8AC3E}">
        <p14:creationId xmlns:p14="http://schemas.microsoft.com/office/powerpoint/2010/main" val="1613106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9764E-4B3D-4B6A-A210-B50E4F60E246}"/>
              </a:ext>
            </a:extLst>
          </p:cNvPr>
          <p:cNvSpPr>
            <a:spLocks noGrp="1"/>
          </p:cNvSpPr>
          <p:nvPr>
            <p:ph type="title"/>
          </p:nvPr>
        </p:nvSpPr>
        <p:spPr>
          <a:xfrm>
            <a:off x="530352" y="787068"/>
            <a:ext cx="10072922" cy="2313641"/>
          </a:xfrm>
        </p:spPr>
        <p:txBody>
          <a:bodyPr anchor="b">
            <a:normAutofit/>
          </a:bodyPr>
          <a:lstStyle>
            <a:lvl1pPr>
              <a:defRPr sz="4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A30AEC2-B6E6-4C09-A16F-5E2A1C9A0D0E}"/>
              </a:ext>
            </a:extLst>
          </p:cNvPr>
          <p:cNvSpPr>
            <a:spLocks noGrp="1"/>
          </p:cNvSpPr>
          <p:nvPr>
            <p:ph type="body" idx="1"/>
          </p:nvPr>
        </p:nvSpPr>
        <p:spPr>
          <a:xfrm>
            <a:off x="530352" y="3509963"/>
            <a:ext cx="10072922" cy="2579687"/>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A37CAB-B545-4E42-BB5A-F1DAA9335033}"/>
              </a:ext>
            </a:extLst>
          </p:cNvPr>
          <p:cNvSpPr>
            <a:spLocks noGrp="1"/>
          </p:cNvSpPr>
          <p:nvPr>
            <p:ph type="dt" sz="half" idx="10"/>
          </p:nvPr>
        </p:nvSpPr>
        <p:spPr/>
        <p:txBody>
          <a:bodyPr/>
          <a:lstStyle/>
          <a:p>
            <a:fld id="{6C5677DE-DD04-48CC-9C18-7BE9FF2DEB6B}" type="datetime1">
              <a:rPr lang="en-US" smtClean="0"/>
              <a:t>9/10/2023</a:t>
            </a:fld>
            <a:endParaRPr lang="en-US"/>
          </a:p>
        </p:txBody>
      </p:sp>
      <p:sp>
        <p:nvSpPr>
          <p:cNvPr id="5" name="Footer Placeholder 4">
            <a:extLst>
              <a:ext uri="{FF2B5EF4-FFF2-40B4-BE49-F238E27FC236}">
                <a16:creationId xmlns:a16="http://schemas.microsoft.com/office/drawing/2014/main" id="{AF6D720B-7E58-43F4-9659-ADB2403A50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95F53F-2FA5-4B5C-A151-F07BBC002B29}"/>
              </a:ext>
            </a:extLst>
          </p:cNvPr>
          <p:cNvSpPr>
            <a:spLocks noGrp="1"/>
          </p:cNvSpPr>
          <p:nvPr>
            <p:ph type="sldNum" sz="quarter" idx="12"/>
          </p:nvPr>
        </p:nvSpPr>
        <p:spPr/>
        <p:txBody>
          <a:bodyPr/>
          <a:lstStyle/>
          <a:p>
            <a:fld id="{E1076ED0-0DB3-4879-AAE5-5C20D22C1DF4}" type="slidenum">
              <a:rPr lang="en-US" smtClean="0"/>
              <a:t>‹Nº›</a:t>
            </a:fld>
            <a:endParaRPr lang="en-US"/>
          </a:p>
        </p:txBody>
      </p:sp>
      <p:grpSp>
        <p:nvGrpSpPr>
          <p:cNvPr id="7" name="Graphic 78">
            <a:extLst>
              <a:ext uri="{FF2B5EF4-FFF2-40B4-BE49-F238E27FC236}">
                <a16:creationId xmlns:a16="http://schemas.microsoft.com/office/drawing/2014/main" id="{37B4CDD2-E09A-418A-9131-FBDEE440A1F1}"/>
              </a:ext>
              <a:ext uri="{C183D7F6-B498-43B3-948B-1728B52AA6E4}">
                <adec:decorative xmlns:adec="http://schemas.microsoft.com/office/drawing/2017/decorative" val="1"/>
              </a:ext>
            </a:extLst>
          </p:cNvPr>
          <p:cNvGrpSpPr/>
          <p:nvPr/>
        </p:nvGrpSpPr>
        <p:grpSpPr>
          <a:xfrm>
            <a:off x="530225" y="3267690"/>
            <a:ext cx="972241" cy="45719"/>
            <a:chOff x="4886325" y="3371754"/>
            <a:chExt cx="2418492" cy="113728"/>
          </a:xfrm>
          <a:solidFill>
            <a:schemeClr val="accent1"/>
          </a:solidFill>
        </p:grpSpPr>
        <p:sp>
          <p:nvSpPr>
            <p:cNvPr id="8" name="Graphic 78">
              <a:extLst>
                <a:ext uri="{FF2B5EF4-FFF2-40B4-BE49-F238E27FC236}">
                  <a16:creationId xmlns:a16="http://schemas.microsoft.com/office/drawing/2014/main" id="{8852E5FB-B268-4CCA-8E55-803038F7A00D}"/>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9" name="Graphic 78">
              <a:extLst>
                <a:ext uri="{FF2B5EF4-FFF2-40B4-BE49-F238E27FC236}">
                  <a16:creationId xmlns:a16="http://schemas.microsoft.com/office/drawing/2014/main" id="{A1C9CBB3-97C0-4A35-9088-C69233F5CEE7}"/>
                </a:ext>
              </a:extLst>
            </p:cNvPr>
            <p:cNvGrpSpPr/>
            <p:nvPr/>
          </p:nvGrpSpPr>
          <p:grpSpPr>
            <a:xfrm>
              <a:off x="4886709" y="3371754"/>
              <a:ext cx="2418108" cy="113728"/>
              <a:chOff x="4886709" y="3371754"/>
              <a:chExt cx="2418108" cy="113728"/>
            </a:xfrm>
            <a:grpFill/>
          </p:grpSpPr>
          <p:sp>
            <p:nvSpPr>
              <p:cNvPr id="10" name="Graphic 78">
                <a:extLst>
                  <a:ext uri="{FF2B5EF4-FFF2-40B4-BE49-F238E27FC236}">
                    <a16:creationId xmlns:a16="http://schemas.microsoft.com/office/drawing/2014/main" id="{31610871-AEE9-46EB-9D27-BA1D9D688124}"/>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1" name="Graphic 78">
                <a:extLst>
                  <a:ext uri="{FF2B5EF4-FFF2-40B4-BE49-F238E27FC236}">
                    <a16:creationId xmlns:a16="http://schemas.microsoft.com/office/drawing/2014/main" id="{27478059-2A11-484D-A2D7-199F74778E50}"/>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2" name="Graphic 78">
                <a:extLst>
                  <a:ext uri="{FF2B5EF4-FFF2-40B4-BE49-F238E27FC236}">
                    <a16:creationId xmlns:a16="http://schemas.microsoft.com/office/drawing/2014/main" id="{30EC0886-DDB9-47F1-9414-C121C1D3F954}"/>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3" name="Graphic 78">
                <a:extLst>
                  <a:ext uri="{FF2B5EF4-FFF2-40B4-BE49-F238E27FC236}">
                    <a16:creationId xmlns:a16="http://schemas.microsoft.com/office/drawing/2014/main" id="{66A10427-DF20-4284-B215-EABA4D366E20}"/>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Tree>
    <p:extLst>
      <p:ext uri="{BB962C8B-B14F-4D97-AF65-F5344CB8AC3E}">
        <p14:creationId xmlns:p14="http://schemas.microsoft.com/office/powerpoint/2010/main" val="3964220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473D3-0F03-4BF4-831F-34E80BAC5513}"/>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4C09409-59F2-486F-A6D0-FAEE8FFF25B2}"/>
              </a:ext>
            </a:extLst>
          </p:cNvPr>
          <p:cNvSpPr>
            <a:spLocks noGrp="1"/>
          </p:cNvSpPr>
          <p:nvPr>
            <p:ph sz="half" idx="1"/>
          </p:nvPr>
        </p:nvSpPr>
        <p:spPr>
          <a:xfrm>
            <a:off x="525717" y="2521885"/>
            <a:ext cx="4645152" cy="36550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03087241-B390-47A6-8070-C3D4652F887B}"/>
              </a:ext>
            </a:extLst>
          </p:cNvPr>
          <p:cNvSpPr>
            <a:spLocks noGrp="1"/>
          </p:cNvSpPr>
          <p:nvPr>
            <p:ph sz="half" idx="2"/>
          </p:nvPr>
        </p:nvSpPr>
        <p:spPr>
          <a:xfrm>
            <a:off x="5992136" y="2521885"/>
            <a:ext cx="4611138" cy="36550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5080B360-2ACA-4B93-9439-591B6D3FBC3F}"/>
              </a:ext>
            </a:extLst>
          </p:cNvPr>
          <p:cNvSpPr>
            <a:spLocks noGrp="1"/>
          </p:cNvSpPr>
          <p:nvPr>
            <p:ph type="dt" sz="half" idx="10"/>
          </p:nvPr>
        </p:nvSpPr>
        <p:spPr/>
        <p:txBody>
          <a:bodyPr/>
          <a:lstStyle/>
          <a:p>
            <a:fld id="{463255ED-7101-4D18-A8AE-3B5E4CB87EA5}" type="datetime1">
              <a:rPr lang="en-US" smtClean="0"/>
              <a:t>9/10/2023</a:t>
            </a:fld>
            <a:endParaRPr lang="en-US"/>
          </a:p>
        </p:txBody>
      </p:sp>
      <p:sp>
        <p:nvSpPr>
          <p:cNvPr id="6" name="Footer Placeholder 5">
            <a:extLst>
              <a:ext uri="{FF2B5EF4-FFF2-40B4-BE49-F238E27FC236}">
                <a16:creationId xmlns:a16="http://schemas.microsoft.com/office/drawing/2014/main" id="{684A73E2-CF78-404C-A86F-E70A284AE9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A8F42A-11E1-42A0-8ECF-A5BBA3B8CA56}"/>
              </a:ext>
            </a:extLst>
          </p:cNvPr>
          <p:cNvSpPr>
            <a:spLocks noGrp="1"/>
          </p:cNvSpPr>
          <p:nvPr>
            <p:ph type="sldNum" sz="quarter" idx="12"/>
          </p:nvPr>
        </p:nvSpPr>
        <p:spPr/>
        <p:txBody>
          <a:bodyPr/>
          <a:lstStyle/>
          <a:p>
            <a:fld id="{E1076ED0-0DB3-4879-AAE5-5C20D22C1DF4}" type="slidenum">
              <a:rPr lang="en-US" smtClean="0"/>
              <a:t>‹Nº›</a:t>
            </a:fld>
            <a:endParaRPr lang="en-US"/>
          </a:p>
        </p:txBody>
      </p:sp>
      <p:grpSp>
        <p:nvGrpSpPr>
          <p:cNvPr id="8" name="Graphic 78">
            <a:extLst>
              <a:ext uri="{FF2B5EF4-FFF2-40B4-BE49-F238E27FC236}">
                <a16:creationId xmlns:a16="http://schemas.microsoft.com/office/drawing/2014/main" id="{0CB61A83-9419-49FC-8074-2AB3D34FA88B}"/>
              </a:ext>
              <a:ext uri="{C183D7F6-B498-43B3-948B-1728B52AA6E4}">
                <adec:decorative xmlns:adec="http://schemas.microsoft.com/office/drawing/2017/decorative" val="1"/>
              </a:ext>
            </a:extLst>
          </p:cNvPr>
          <p:cNvGrpSpPr/>
          <p:nvPr/>
        </p:nvGrpSpPr>
        <p:grpSpPr>
          <a:xfrm>
            <a:off x="530225" y="2319637"/>
            <a:ext cx="972241" cy="45719"/>
            <a:chOff x="4886325" y="3371754"/>
            <a:chExt cx="2418492" cy="113728"/>
          </a:xfrm>
          <a:solidFill>
            <a:schemeClr val="accent1"/>
          </a:solidFill>
        </p:grpSpPr>
        <p:sp>
          <p:nvSpPr>
            <p:cNvPr id="9" name="Graphic 78">
              <a:extLst>
                <a:ext uri="{FF2B5EF4-FFF2-40B4-BE49-F238E27FC236}">
                  <a16:creationId xmlns:a16="http://schemas.microsoft.com/office/drawing/2014/main" id="{BCD12E57-97FB-48D8-81CC-7C37E8947CB4}"/>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10" name="Graphic 78">
              <a:extLst>
                <a:ext uri="{FF2B5EF4-FFF2-40B4-BE49-F238E27FC236}">
                  <a16:creationId xmlns:a16="http://schemas.microsoft.com/office/drawing/2014/main" id="{E487641C-E83B-4134-88C9-1D23D5FA1836}"/>
                </a:ext>
              </a:extLst>
            </p:cNvPr>
            <p:cNvGrpSpPr/>
            <p:nvPr/>
          </p:nvGrpSpPr>
          <p:grpSpPr>
            <a:xfrm>
              <a:off x="4886709" y="3371754"/>
              <a:ext cx="2418108" cy="113728"/>
              <a:chOff x="4886709" y="3371754"/>
              <a:chExt cx="2418108" cy="113728"/>
            </a:xfrm>
            <a:grpFill/>
          </p:grpSpPr>
          <p:sp>
            <p:nvSpPr>
              <p:cNvPr id="11" name="Graphic 78">
                <a:extLst>
                  <a:ext uri="{FF2B5EF4-FFF2-40B4-BE49-F238E27FC236}">
                    <a16:creationId xmlns:a16="http://schemas.microsoft.com/office/drawing/2014/main" id="{B99AB7A6-A88C-44E1-A9DE-4126B957F88A}"/>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2" name="Graphic 78">
                <a:extLst>
                  <a:ext uri="{FF2B5EF4-FFF2-40B4-BE49-F238E27FC236}">
                    <a16:creationId xmlns:a16="http://schemas.microsoft.com/office/drawing/2014/main" id="{9FF0D518-1D17-44C7-BF73-7C980481DB5B}"/>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3" name="Graphic 78">
                <a:extLst>
                  <a:ext uri="{FF2B5EF4-FFF2-40B4-BE49-F238E27FC236}">
                    <a16:creationId xmlns:a16="http://schemas.microsoft.com/office/drawing/2014/main" id="{9A7A3E12-61E8-41A0-A459-15BF375FA945}"/>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4" name="Graphic 78">
                <a:extLst>
                  <a:ext uri="{FF2B5EF4-FFF2-40B4-BE49-F238E27FC236}">
                    <a16:creationId xmlns:a16="http://schemas.microsoft.com/office/drawing/2014/main" id="{9E5E4A56-9100-4D60-8A34-0FE116F41FF1}"/>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Tree>
    <p:extLst>
      <p:ext uri="{BB962C8B-B14F-4D97-AF65-F5344CB8AC3E}">
        <p14:creationId xmlns:p14="http://schemas.microsoft.com/office/powerpoint/2010/main" val="15269867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ECA31-EE14-41DD-9914-DA7138220460}"/>
              </a:ext>
            </a:extLst>
          </p:cNvPr>
          <p:cNvSpPr>
            <a:spLocks noGrp="1"/>
          </p:cNvSpPr>
          <p:nvPr>
            <p:ph type="title"/>
          </p:nvPr>
        </p:nvSpPr>
        <p:spPr>
          <a:xfrm>
            <a:off x="530352" y="787067"/>
            <a:ext cx="10072922"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CB22AB6-1657-4AE2-8607-2C77A25D79D9}"/>
              </a:ext>
            </a:extLst>
          </p:cNvPr>
          <p:cNvSpPr>
            <a:spLocks noGrp="1"/>
          </p:cNvSpPr>
          <p:nvPr>
            <p:ph type="body" idx="1"/>
          </p:nvPr>
        </p:nvSpPr>
        <p:spPr>
          <a:xfrm>
            <a:off x="530352" y="2521884"/>
            <a:ext cx="4845387" cy="780439"/>
          </a:xfrm>
        </p:spPr>
        <p:txBody>
          <a:bodyPr anchor="b">
            <a:normAutofit/>
          </a:bodyPr>
          <a:lstStyle>
            <a:lvl1pPr marL="0" indent="0">
              <a:buNone/>
              <a:defRPr sz="20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AA6DC0-D4D5-4164-A3FD-6BB5CBB2BBAD}"/>
              </a:ext>
            </a:extLst>
          </p:cNvPr>
          <p:cNvSpPr>
            <a:spLocks noGrp="1"/>
          </p:cNvSpPr>
          <p:nvPr>
            <p:ph sz="half" idx="2"/>
          </p:nvPr>
        </p:nvSpPr>
        <p:spPr>
          <a:xfrm>
            <a:off x="530352" y="3366390"/>
            <a:ext cx="4845387" cy="2644796"/>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129B35F8-95F3-43D1-8917-5836BAA90490}"/>
              </a:ext>
            </a:extLst>
          </p:cNvPr>
          <p:cNvSpPr>
            <a:spLocks noGrp="1"/>
          </p:cNvSpPr>
          <p:nvPr>
            <p:ph type="body" sz="quarter" idx="3"/>
          </p:nvPr>
        </p:nvSpPr>
        <p:spPr>
          <a:xfrm>
            <a:off x="5734025" y="2521884"/>
            <a:ext cx="4869249" cy="780439"/>
          </a:xfrm>
        </p:spPr>
        <p:txBody>
          <a:bodyPr anchor="b">
            <a:normAutofit/>
          </a:bodyPr>
          <a:lstStyle>
            <a:lvl1pPr marL="0" indent="0">
              <a:buNone/>
              <a:defRPr sz="20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2B639E7-F4A3-4ADE-B290-0A4F9761B977}"/>
              </a:ext>
            </a:extLst>
          </p:cNvPr>
          <p:cNvSpPr>
            <a:spLocks noGrp="1"/>
          </p:cNvSpPr>
          <p:nvPr>
            <p:ph sz="quarter" idx="4"/>
          </p:nvPr>
        </p:nvSpPr>
        <p:spPr>
          <a:xfrm>
            <a:off x="5734025" y="3366390"/>
            <a:ext cx="4869249" cy="2644796"/>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D6F296B-429F-4DFC-ABC3-0A078EA99425}"/>
              </a:ext>
            </a:extLst>
          </p:cNvPr>
          <p:cNvSpPr>
            <a:spLocks noGrp="1"/>
          </p:cNvSpPr>
          <p:nvPr>
            <p:ph type="dt" sz="half" idx="10"/>
          </p:nvPr>
        </p:nvSpPr>
        <p:spPr/>
        <p:txBody>
          <a:bodyPr/>
          <a:lstStyle/>
          <a:p>
            <a:fld id="{CD52F23D-51F6-4C94-8CD5-B9ABBF67EE23}" type="datetime1">
              <a:rPr lang="en-US" smtClean="0"/>
              <a:t>9/10/2023</a:t>
            </a:fld>
            <a:endParaRPr lang="en-US"/>
          </a:p>
        </p:txBody>
      </p:sp>
      <p:sp>
        <p:nvSpPr>
          <p:cNvPr id="8" name="Footer Placeholder 7">
            <a:extLst>
              <a:ext uri="{FF2B5EF4-FFF2-40B4-BE49-F238E27FC236}">
                <a16:creationId xmlns:a16="http://schemas.microsoft.com/office/drawing/2014/main" id="{0B7103B9-D521-4910-AC15-F12F25CB952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F73A6D9-123D-492C-B5CE-294EF2559FAB}"/>
              </a:ext>
            </a:extLst>
          </p:cNvPr>
          <p:cNvSpPr>
            <a:spLocks noGrp="1"/>
          </p:cNvSpPr>
          <p:nvPr>
            <p:ph type="sldNum" sz="quarter" idx="12"/>
          </p:nvPr>
        </p:nvSpPr>
        <p:spPr/>
        <p:txBody>
          <a:bodyPr/>
          <a:lstStyle/>
          <a:p>
            <a:fld id="{E1076ED0-0DB3-4879-AAE5-5C20D22C1DF4}" type="slidenum">
              <a:rPr lang="en-US" smtClean="0"/>
              <a:t>‹Nº›</a:t>
            </a:fld>
            <a:endParaRPr lang="en-US"/>
          </a:p>
        </p:txBody>
      </p:sp>
    </p:spTree>
    <p:extLst>
      <p:ext uri="{BB962C8B-B14F-4D97-AF65-F5344CB8AC3E}">
        <p14:creationId xmlns:p14="http://schemas.microsoft.com/office/powerpoint/2010/main" val="28130672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92A22-4B4D-4F58-9783-A0469DA4D233}"/>
              </a:ext>
            </a:extLst>
          </p:cNvPr>
          <p:cNvSpPr>
            <a:spLocks noGrp="1"/>
          </p:cNvSpPr>
          <p:nvPr>
            <p:ph type="title"/>
          </p:nvPr>
        </p:nvSpPr>
        <p:spPr>
          <a:xfrm>
            <a:off x="525718" y="787068"/>
            <a:ext cx="10077556" cy="1325563"/>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3B5EE610-5457-4E8C-B568-B8D560773B5C}"/>
              </a:ext>
            </a:extLst>
          </p:cNvPr>
          <p:cNvSpPr>
            <a:spLocks noGrp="1"/>
          </p:cNvSpPr>
          <p:nvPr>
            <p:ph type="dt" sz="half" idx="10"/>
          </p:nvPr>
        </p:nvSpPr>
        <p:spPr/>
        <p:txBody>
          <a:bodyPr/>
          <a:lstStyle/>
          <a:p>
            <a:fld id="{D51A702F-6367-4FD1-89A8-3744BE6BA9A2}" type="datetime1">
              <a:rPr lang="en-US" smtClean="0"/>
              <a:t>9/10/2023</a:t>
            </a:fld>
            <a:endParaRPr lang="en-US"/>
          </a:p>
        </p:txBody>
      </p:sp>
      <p:sp>
        <p:nvSpPr>
          <p:cNvPr id="4" name="Footer Placeholder 3">
            <a:extLst>
              <a:ext uri="{FF2B5EF4-FFF2-40B4-BE49-F238E27FC236}">
                <a16:creationId xmlns:a16="http://schemas.microsoft.com/office/drawing/2014/main" id="{A0BA57BB-288A-4A30-A4EC-FF0537BC260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0414C89-B968-4A85-A035-E2997A5F8498}"/>
              </a:ext>
            </a:extLst>
          </p:cNvPr>
          <p:cNvSpPr>
            <a:spLocks noGrp="1"/>
          </p:cNvSpPr>
          <p:nvPr>
            <p:ph type="sldNum" sz="quarter" idx="12"/>
          </p:nvPr>
        </p:nvSpPr>
        <p:spPr/>
        <p:txBody>
          <a:bodyPr/>
          <a:lstStyle/>
          <a:p>
            <a:fld id="{E1076ED0-0DB3-4879-AAE5-5C20D22C1DF4}" type="slidenum">
              <a:rPr lang="en-US" smtClean="0"/>
              <a:t>‹Nº›</a:t>
            </a:fld>
            <a:endParaRPr lang="en-US"/>
          </a:p>
        </p:txBody>
      </p:sp>
      <p:grpSp>
        <p:nvGrpSpPr>
          <p:cNvPr id="6" name="Graphic 78">
            <a:extLst>
              <a:ext uri="{FF2B5EF4-FFF2-40B4-BE49-F238E27FC236}">
                <a16:creationId xmlns:a16="http://schemas.microsoft.com/office/drawing/2014/main" id="{AC45ECC6-E29C-40EF-A7C9-5A17DAFD4299}"/>
              </a:ext>
              <a:ext uri="{C183D7F6-B498-43B3-948B-1728B52AA6E4}">
                <adec:decorative xmlns:adec="http://schemas.microsoft.com/office/drawing/2017/decorative" val="1"/>
              </a:ext>
            </a:extLst>
          </p:cNvPr>
          <p:cNvGrpSpPr/>
          <p:nvPr/>
        </p:nvGrpSpPr>
        <p:grpSpPr>
          <a:xfrm>
            <a:off x="530225" y="2352330"/>
            <a:ext cx="972241" cy="45719"/>
            <a:chOff x="4886325" y="3371754"/>
            <a:chExt cx="2418492" cy="113728"/>
          </a:xfrm>
          <a:solidFill>
            <a:schemeClr val="accent1"/>
          </a:solidFill>
        </p:grpSpPr>
        <p:sp>
          <p:nvSpPr>
            <p:cNvPr id="7" name="Graphic 78">
              <a:extLst>
                <a:ext uri="{FF2B5EF4-FFF2-40B4-BE49-F238E27FC236}">
                  <a16:creationId xmlns:a16="http://schemas.microsoft.com/office/drawing/2014/main" id="{8DA0D497-8E8F-426A-8172-894BE03F70F6}"/>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8" name="Graphic 78">
              <a:extLst>
                <a:ext uri="{FF2B5EF4-FFF2-40B4-BE49-F238E27FC236}">
                  <a16:creationId xmlns:a16="http://schemas.microsoft.com/office/drawing/2014/main" id="{8C0459EF-3B70-4083-8845-3A9AF847E805}"/>
                </a:ext>
              </a:extLst>
            </p:cNvPr>
            <p:cNvGrpSpPr/>
            <p:nvPr/>
          </p:nvGrpSpPr>
          <p:grpSpPr>
            <a:xfrm>
              <a:off x="4886709" y="3371754"/>
              <a:ext cx="2418108" cy="113728"/>
              <a:chOff x="4886709" y="3371754"/>
              <a:chExt cx="2418108" cy="113728"/>
            </a:xfrm>
            <a:grpFill/>
          </p:grpSpPr>
          <p:sp>
            <p:nvSpPr>
              <p:cNvPr id="9" name="Graphic 78">
                <a:extLst>
                  <a:ext uri="{FF2B5EF4-FFF2-40B4-BE49-F238E27FC236}">
                    <a16:creationId xmlns:a16="http://schemas.microsoft.com/office/drawing/2014/main" id="{53BF2B58-70F8-4288-85AB-CBDA723CDFCC}"/>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0" name="Graphic 78">
                <a:extLst>
                  <a:ext uri="{FF2B5EF4-FFF2-40B4-BE49-F238E27FC236}">
                    <a16:creationId xmlns:a16="http://schemas.microsoft.com/office/drawing/2014/main" id="{A569E551-A5A0-4A8F-B999-3A6D104814A2}"/>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1" name="Graphic 78">
                <a:extLst>
                  <a:ext uri="{FF2B5EF4-FFF2-40B4-BE49-F238E27FC236}">
                    <a16:creationId xmlns:a16="http://schemas.microsoft.com/office/drawing/2014/main" id="{0FB69EB5-D9AC-46E7-934E-32999C39B2E6}"/>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2" name="Graphic 78">
                <a:extLst>
                  <a:ext uri="{FF2B5EF4-FFF2-40B4-BE49-F238E27FC236}">
                    <a16:creationId xmlns:a16="http://schemas.microsoft.com/office/drawing/2014/main" id="{6EABC49A-B4ED-44E4-ADB7-E432734A7C96}"/>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Tree>
    <p:extLst>
      <p:ext uri="{BB962C8B-B14F-4D97-AF65-F5344CB8AC3E}">
        <p14:creationId xmlns:p14="http://schemas.microsoft.com/office/powerpoint/2010/main" val="32206482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7A339C-4093-4B40-8C90-52F005CA9A0E}"/>
              </a:ext>
            </a:extLst>
          </p:cNvPr>
          <p:cNvSpPr>
            <a:spLocks noGrp="1"/>
          </p:cNvSpPr>
          <p:nvPr>
            <p:ph type="dt" sz="half" idx="10"/>
          </p:nvPr>
        </p:nvSpPr>
        <p:spPr/>
        <p:txBody>
          <a:bodyPr/>
          <a:lstStyle/>
          <a:p>
            <a:fld id="{4A6E99BD-4B4F-4460-B452-0E8146ACCF8F}" type="datetime1">
              <a:rPr lang="en-US" smtClean="0"/>
              <a:t>9/10/2023</a:t>
            </a:fld>
            <a:endParaRPr lang="en-US"/>
          </a:p>
        </p:txBody>
      </p:sp>
      <p:sp>
        <p:nvSpPr>
          <p:cNvPr id="3" name="Footer Placeholder 2">
            <a:extLst>
              <a:ext uri="{FF2B5EF4-FFF2-40B4-BE49-F238E27FC236}">
                <a16:creationId xmlns:a16="http://schemas.microsoft.com/office/drawing/2014/main" id="{DFA33F04-8E0A-4165-930C-527D781A7D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62F57B-BEB6-4973-A362-38F638E0D05C}"/>
              </a:ext>
            </a:extLst>
          </p:cNvPr>
          <p:cNvSpPr>
            <a:spLocks noGrp="1"/>
          </p:cNvSpPr>
          <p:nvPr>
            <p:ph type="sldNum" sz="quarter" idx="12"/>
          </p:nvPr>
        </p:nvSpPr>
        <p:spPr/>
        <p:txBody>
          <a:bodyPr/>
          <a:lstStyle/>
          <a:p>
            <a:fld id="{E1076ED0-0DB3-4879-AAE5-5C20D22C1DF4}" type="slidenum">
              <a:rPr lang="en-US" smtClean="0"/>
              <a:t>‹Nº›</a:t>
            </a:fld>
            <a:endParaRPr lang="en-US"/>
          </a:p>
        </p:txBody>
      </p:sp>
    </p:spTree>
    <p:extLst>
      <p:ext uri="{BB962C8B-B14F-4D97-AF65-F5344CB8AC3E}">
        <p14:creationId xmlns:p14="http://schemas.microsoft.com/office/powerpoint/2010/main" val="2757039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FAC90-C2CA-44DD-8EF8-20BDD6724247}"/>
              </a:ext>
            </a:extLst>
          </p:cNvPr>
          <p:cNvSpPr>
            <a:spLocks noGrp="1"/>
          </p:cNvSpPr>
          <p:nvPr>
            <p:ph type="title"/>
          </p:nvPr>
        </p:nvSpPr>
        <p:spPr>
          <a:xfrm>
            <a:off x="530352" y="787068"/>
            <a:ext cx="4315386" cy="2223152"/>
          </a:xfrm>
        </p:spPr>
        <p:txBody>
          <a:bodyPr anchor="b">
            <a:noAutofit/>
          </a:bodyPr>
          <a:lstStyle>
            <a:lvl1pPr>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EE915FB-D5F4-4CAD-AE70-3644E81802E6}"/>
              </a:ext>
            </a:extLst>
          </p:cNvPr>
          <p:cNvSpPr>
            <a:spLocks noGrp="1"/>
          </p:cNvSpPr>
          <p:nvPr>
            <p:ph idx="1"/>
          </p:nvPr>
        </p:nvSpPr>
        <p:spPr>
          <a:xfrm>
            <a:off x="5183188" y="987425"/>
            <a:ext cx="5420086" cy="4873625"/>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E7374DA3-3BAC-4045-825F-B3C27B89736B}"/>
              </a:ext>
            </a:extLst>
          </p:cNvPr>
          <p:cNvSpPr>
            <a:spLocks noGrp="1"/>
          </p:cNvSpPr>
          <p:nvPr>
            <p:ph type="body" sz="half" idx="2"/>
          </p:nvPr>
        </p:nvSpPr>
        <p:spPr>
          <a:xfrm>
            <a:off x="530352" y="3429000"/>
            <a:ext cx="4315386" cy="24399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5A0D65-0423-4E45-947A-E08C8569F15F}"/>
              </a:ext>
            </a:extLst>
          </p:cNvPr>
          <p:cNvSpPr>
            <a:spLocks noGrp="1"/>
          </p:cNvSpPr>
          <p:nvPr>
            <p:ph type="dt" sz="half" idx="10"/>
          </p:nvPr>
        </p:nvSpPr>
        <p:spPr/>
        <p:txBody>
          <a:bodyPr/>
          <a:lstStyle/>
          <a:p>
            <a:fld id="{EB6FD34C-1867-42A9-AC54-D15ADD8A65E7}" type="datetime1">
              <a:rPr lang="en-US" smtClean="0"/>
              <a:t>9/10/2023</a:t>
            </a:fld>
            <a:endParaRPr lang="en-US"/>
          </a:p>
        </p:txBody>
      </p:sp>
      <p:sp>
        <p:nvSpPr>
          <p:cNvPr id="6" name="Footer Placeholder 5">
            <a:extLst>
              <a:ext uri="{FF2B5EF4-FFF2-40B4-BE49-F238E27FC236}">
                <a16:creationId xmlns:a16="http://schemas.microsoft.com/office/drawing/2014/main" id="{27E6FBD0-E49F-4DE6-9264-CEDB9BAA01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16B246-A768-4B2D-96C6-9F417852636C}"/>
              </a:ext>
            </a:extLst>
          </p:cNvPr>
          <p:cNvSpPr>
            <a:spLocks noGrp="1"/>
          </p:cNvSpPr>
          <p:nvPr>
            <p:ph type="sldNum" sz="quarter" idx="12"/>
          </p:nvPr>
        </p:nvSpPr>
        <p:spPr/>
        <p:txBody>
          <a:bodyPr/>
          <a:lstStyle/>
          <a:p>
            <a:fld id="{E1076ED0-0DB3-4879-AAE5-5C20D22C1DF4}" type="slidenum">
              <a:rPr lang="en-US" smtClean="0"/>
              <a:t>‹Nº›</a:t>
            </a:fld>
            <a:endParaRPr lang="en-US"/>
          </a:p>
        </p:txBody>
      </p:sp>
      <p:grpSp>
        <p:nvGrpSpPr>
          <p:cNvPr id="8" name="Graphic 78">
            <a:extLst>
              <a:ext uri="{FF2B5EF4-FFF2-40B4-BE49-F238E27FC236}">
                <a16:creationId xmlns:a16="http://schemas.microsoft.com/office/drawing/2014/main" id="{839DB371-B90D-44CB-A4AF-C7BDBFD0A877}"/>
              </a:ext>
              <a:ext uri="{C183D7F6-B498-43B3-948B-1728B52AA6E4}">
                <adec:decorative xmlns:adec="http://schemas.microsoft.com/office/drawing/2017/decorative" val="1"/>
              </a:ext>
            </a:extLst>
          </p:cNvPr>
          <p:cNvGrpSpPr/>
          <p:nvPr/>
        </p:nvGrpSpPr>
        <p:grpSpPr>
          <a:xfrm>
            <a:off x="530225" y="3193468"/>
            <a:ext cx="972241" cy="45719"/>
            <a:chOff x="4886325" y="3371754"/>
            <a:chExt cx="2418492" cy="113728"/>
          </a:xfrm>
          <a:solidFill>
            <a:schemeClr val="accent1"/>
          </a:solidFill>
        </p:grpSpPr>
        <p:sp>
          <p:nvSpPr>
            <p:cNvPr id="9" name="Graphic 78">
              <a:extLst>
                <a:ext uri="{FF2B5EF4-FFF2-40B4-BE49-F238E27FC236}">
                  <a16:creationId xmlns:a16="http://schemas.microsoft.com/office/drawing/2014/main" id="{0C845011-2FC2-40F7-B0C6-49CBBA72B9CB}"/>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10" name="Graphic 78">
              <a:extLst>
                <a:ext uri="{FF2B5EF4-FFF2-40B4-BE49-F238E27FC236}">
                  <a16:creationId xmlns:a16="http://schemas.microsoft.com/office/drawing/2014/main" id="{82BC78B8-5139-436F-AD47-3CC03903FDDC}"/>
                </a:ext>
              </a:extLst>
            </p:cNvPr>
            <p:cNvGrpSpPr/>
            <p:nvPr/>
          </p:nvGrpSpPr>
          <p:grpSpPr>
            <a:xfrm>
              <a:off x="4886709" y="3371754"/>
              <a:ext cx="2418108" cy="113728"/>
              <a:chOff x="4886709" y="3371754"/>
              <a:chExt cx="2418108" cy="113728"/>
            </a:xfrm>
            <a:grpFill/>
          </p:grpSpPr>
          <p:sp>
            <p:nvSpPr>
              <p:cNvPr id="11" name="Graphic 78">
                <a:extLst>
                  <a:ext uri="{FF2B5EF4-FFF2-40B4-BE49-F238E27FC236}">
                    <a16:creationId xmlns:a16="http://schemas.microsoft.com/office/drawing/2014/main" id="{F9DC17BA-1278-45C9-B1BF-B9F1518E1F29}"/>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2" name="Graphic 78">
                <a:extLst>
                  <a:ext uri="{FF2B5EF4-FFF2-40B4-BE49-F238E27FC236}">
                    <a16:creationId xmlns:a16="http://schemas.microsoft.com/office/drawing/2014/main" id="{99637B9F-CC26-4669-81F0-A942B4F72D61}"/>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3" name="Graphic 78">
                <a:extLst>
                  <a:ext uri="{FF2B5EF4-FFF2-40B4-BE49-F238E27FC236}">
                    <a16:creationId xmlns:a16="http://schemas.microsoft.com/office/drawing/2014/main" id="{2BB8F115-0030-47B4-BAF4-C15D1EA27B11}"/>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4" name="Graphic 78">
                <a:extLst>
                  <a:ext uri="{FF2B5EF4-FFF2-40B4-BE49-F238E27FC236}">
                    <a16:creationId xmlns:a16="http://schemas.microsoft.com/office/drawing/2014/main" id="{662F9949-4F1A-4708-824B-E876E9BEDA16}"/>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Tree>
    <p:extLst>
      <p:ext uri="{BB962C8B-B14F-4D97-AF65-F5344CB8AC3E}">
        <p14:creationId xmlns:p14="http://schemas.microsoft.com/office/powerpoint/2010/main" val="16847617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CB0C8-915E-4BF2-976E-B8D7EDC591F9}"/>
              </a:ext>
            </a:extLst>
          </p:cNvPr>
          <p:cNvSpPr>
            <a:spLocks noGrp="1"/>
          </p:cNvSpPr>
          <p:nvPr>
            <p:ph type="title"/>
          </p:nvPr>
        </p:nvSpPr>
        <p:spPr>
          <a:xfrm>
            <a:off x="530352" y="787068"/>
            <a:ext cx="3932237" cy="2223152"/>
          </a:xfrm>
        </p:spPr>
        <p:txBody>
          <a:bodyPr anchor="b">
            <a:noAutofit/>
          </a:bodyPr>
          <a:lstStyle>
            <a:lvl1pPr>
              <a:defRPr sz="36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710714E6-8E50-4B50-A2E0-F9D20155EB9B}"/>
              </a:ext>
            </a:extLst>
          </p:cNvPr>
          <p:cNvSpPr>
            <a:spLocks noGrp="1"/>
          </p:cNvSpPr>
          <p:nvPr>
            <p:ph type="pic" idx="1"/>
          </p:nvPr>
        </p:nvSpPr>
        <p:spPr>
          <a:xfrm>
            <a:off x="5183188" y="987425"/>
            <a:ext cx="5420086"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E0D67A6C-5CA5-4EF0-B1C4-ED85FF255AE3}"/>
              </a:ext>
            </a:extLst>
          </p:cNvPr>
          <p:cNvSpPr>
            <a:spLocks noGrp="1"/>
          </p:cNvSpPr>
          <p:nvPr>
            <p:ph type="body" sz="half" idx="2"/>
          </p:nvPr>
        </p:nvSpPr>
        <p:spPr>
          <a:xfrm>
            <a:off x="530352" y="3429000"/>
            <a:ext cx="3932237" cy="243998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C76474-31D4-4567-B4EC-B6AF24488AE7}"/>
              </a:ext>
            </a:extLst>
          </p:cNvPr>
          <p:cNvSpPr>
            <a:spLocks noGrp="1"/>
          </p:cNvSpPr>
          <p:nvPr>
            <p:ph type="dt" sz="half" idx="10"/>
          </p:nvPr>
        </p:nvSpPr>
        <p:spPr/>
        <p:txBody>
          <a:bodyPr/>
          <a:lstStyle/>
          <a:p>
            <a:fld id="{336133E9-A654-4C17-8C3C-DDCAC83D6EBF}" type="datetime1">
              <a:rPr lang="en-US" smtClean="0"/>
              <a:t>9/10/2023</a:t>
            </a:fld>
            <a:endParaRPr lang="en-US"/>
          </a:p>
        </p:txBody>
      </p:sp>
      <p:sp>
        <p:nvSpPr>
          <p:cNvPr id="6" name="Footer Placeholder 5">
            <a:extLst>
              <a:ext uri="{FF2B5EF4-FFF2-40B4-BE49-F238E27FC236}">
                <a16:creationId xmlns:a16="http://schemas.microsoft.com/office/drawing/2014/main" id="{5C902DE0-33F5-4372-8EB5-F5746D344A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C5C2EF-849D-4B2C-8ED6-D26553657DBA}"/>
              </a:ext>
            </a:extLst>
          </p:cNvPr>
          <p:cNvSpPr>
            <a:spLocks noGrp="1"/>
          </p:cNvSpPr>
          <p:nvPr>
            <p:ph type="sldNum" sz="quarter" idx="12"/>
          </p:nvPr>
        </p:nvSpPr>
        <p:spPr/>
        <p:txBody>
          <a:bodyPr/>
          <a:lstStyle/>
          <a:p>
            <a:fld id="{E1076ED0-0DB3-4879-AAE5-5C20D22C1DF4}" type="slidenum">
              <a:rPr lang="en-US" smtClean="0"/>
              <a:t>‹Nº›</a:t>
            </a:fld>
            <a:endParaRPr lang="en-US"/>
          </a:p>
        </p:txBody>
      </p:sp>
      <p:grpSp>
        <p:nvGrpSpPr>
          <p:cNvPr id="8" name="Graphic 78">
            <a:extLst>
              <a:ext uri="{FF2B5EF4-FFF2-40B4-BE49-F238E27FC236}">
                <a16:creationId xmlns:a16="http://schemas.microsoft.com/office/drawing/2014/main" id="{7627CBC2-9DC2-4EE8-A2D5-849E30F22017}"/>
              </a:ext>
              <a:ext uri="{C183D7F6-B498-43B3-948B-1728B52AA6E4}">
                <adec:decorative xmlns:adec="http://schemas.microsoft.com/office/drawing/2017/decorative" val="1"/>
              </a:ext>
            </a:extLst>
          </p:cNvPr>
          <p:cNvGrpSpPr/>
          <p:nvPr/>
        </p:nvGrpSpPr>
        <p:grpSpPr>
          <a:xfrm>
            <a:off x="530225" y="3193468"/>
            <a:ext cx="972241" cy="45719"/>
            <a:chOff x="4886325" y="3371754"/>
            <a:chExt cx="2418492" cy="113728"/>
          </a:xfrm>
          <a:solidFill>
            <a:schemeClr val="accent1"/>
          </a:solidFill>
        </p:grpSpPr>
        <p:sp>
          <p:nvSpPr>
            <p:cNvPr id="9" name="Graphic 78">
              <a:extLst>
                <a:ext uri="{FF2B5EF4-FFF2-40B4-BE49-F238E27FC236}">
                  <a16:creationId xmlns:a16="http://schemas.microsoft.com/office/drawing/2014/main" id="{9FB4AEFC-63AB-4831-8EC1-E8145604D8D9}"/>
                </a:ext>
              </a:extLst>
            </p:cNvPr>
            <p:cNvSpPr/>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10" name="Graphic 78">
              <a:extLst>
                <a:ext uri="{FF2B5EF4-FFF2-40B4-BE49-F238E27FC236}">
                  <a16:creationId xmlns:a16="http://schemas.microsoft.com/office/drawing/2014/main" id="{811E1337-D5DA-408D-91F3-A6A35FCDD0B9}"/>
                </a:ext>
              </a:extLst>
            </p:cNvPr>
            <p:cNvGrpSpPr/>
            <p:nvPr/>
          </p:nvGrpSpPr>
          <p:grpSpPr>
            <a:xfrm>
              <a:off x="4886709" y="3371754"/>
              <a:ext cx="2418108" cy="113728"/>
              <a:chOff x="4886709" y="3371754"/>
              <a:chExt cx="2418108" cy="113728"/>
            </a:xfrm>
            <a:grpFill/>
          </p:grpSpPr>
          <p:sp>
            <p:nvSpPr>
              <p:cNvPr id="11" name="Graphic 78">
                <a:extLst>
                  <a:ext uri="{FF2B5EF4-FFF2-40B4-BE49-F238E27FC236}">
                    <a16:creationId xmlns:a16="http://schemas.microsoft.com/office/drawing/2014/main" id="{1E473FA4-FD80-4D04-AAC5-63B9A4D80778}"/>
                  </a:ext>
                </a:extLst>
              </p:cNvPr>
              <p:cNvSpPr/>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2" name="Graphic 78">
                <a:extLst>
                  <a:ext uri="{FF2B5EF4-FFF2-40B4-BE49-F238E27FC236}">
                    <a16:creationId xmlns:a16="http://schemas.microsoft.com/office/drawing/2014/main" id="{FCB457B9-48DE-4921-8C3F-996598075B1F}"/>
                  </a:ext>
                </a:extLst>
              </p:cNvPr>
              <p:cNvSpPr/>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3" name="Graphic 78">
                <a:extLst>
                  <a:ext uri="{FF2B5EF4-FFF2-40B4-BE49-F238E27FC236}">
                    <a16:creationId xmlns:a16="http://schemas.microsoft.com/office/drawing/2014/main" id="{53C9DB95-9A61-4553-8D82-D2BE26FCBC6E}"/>
                  </a:ext>
                </a:extLst>
              </p:cNvPr>
              <p:cNvSpPr/>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4" name="Graphic 78">
                <a:extLst>
                  <a:ext uri="{FF2B5EF4-FFF2-40B4-BE49-F238E27FC236}">
                    <a16:creationId xmlns:a16="http://schemas.microsoft.com/office/drawing/2014/main" id="{0EAE371F-24C9-4738-834F-FAF5A5C9ACE1}"/>
                  </a:ext>
                </a:extLst>
              </p:cNvPr>
              <p:cNvSpPr/>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Tree>
    <p:extLst>
      <p:ext uri="{BB962C8B-B14F-4D97-AF65-F5344CB8AC3E}">
        <p14:creationId xmlns:p14="http://schemas.microsoft.com/office/powerpoint/2010/main" val="6747898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435959F4-53DA-47FF-BC24-1E5B75C69876}"/>
              </a:ext>
            </a:extLst>
          </p:cNvPr>
          <p:cNvSpPr/>
          <p:nvPr/>
        </p:nvSpPr>
        <p:spPr>
          <a:xfrm>
            <a:off x="9753030" y="5516668"/>
            <a:ext cx="2438970" cy="1341332"/>
          </a:xfrm>
          <a:custGeom>
            <a:avLst/>
            <a:gdLst>
              <a:gd name="connsiteX0" fmla="*/ 2025355 w 2438970"/>
              <a:gd name="connsiteY0" fmla="*/ 235 h 1341332"/>
              <a:gd name="connsiteX1" fmla="*/ 2381960 w 2438970"/>
              <a:gd name="connsiteY1" fmla="*/ 44517 h 1341332"/>
              <a:gd name="connsiteX2" fmla="*/ 2438970 w 2438970"/>
              <a:gd name="connsiteY2" fmla="*/ 58872 h 1341332"/>
              <a:gd name="connsiteX3" fmla="*/ 2438970 w 2438970"/>
              <a:gd name="connsiteY3" fmla="*/ 1341332 h 1341332"/>
              <a:gd name="connsiteX4" fmla="*/ 0 w 2438970"/>
              <a:gd name="connsiteY4" fmla="*/ 1341332 h 1341332"/>
              <a:gd name="connsiteX5" fmla="*/ 13333 w 2438970"/>
              <a:gd name="connsiteY5" fmla="*/ 1328018 h 1341332"/>
              <a:gd name="connsiteX6" fmla="*/ 936262 w 2438970"/>
              <a:gd name="connsiteY6" fmla="*/ 459947 h 1341332"/>
              <a:gd name="connsiteX7" fmla="*/ 1554028 w 2438970"/>
              <a:gd name="connsiteY7" fmla="*/ 71153 h 1341332"/>
              <a:gd name="connsiteX8" fmla="*/ 2025355 w 2438970"/>
              <a:gd name="connsiteY8" fmla="*/ 235 h 134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2">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20" name="Group 19">
            <a:extLst>
              <a:ext uri="{FF2B5EF4-FFF2-40B4-BE49-F238E27FC236}">
                <a16:creationId xmlns:a16="http://schemas.microsoft.com/office/drawing/2014/main" id="{A7CF83E8-F6F0-41E3-B580-7412A04DDFB5}"/>
              </a:ext>
            </a:extLst>
          </p:cNvPr>
          <p:cNvGrpSpPr/>
          <p:nvPr/>
        </p:nvGrpSpPr>
        <p:grpSpPr>
          <a:xfrm>
            <a:off x="10776050" y="5204030"/>
            <a:ext cx="886141" cy="802497"/>
            <a:chOff x="10948005" y="3272152"/>
            <a:chExt cx="868640" cy="786648"/>
          </a:xfrm>
          <a:solidFill>
            <a:schemeClr val="accent1"/>
          </a:solidFill>
        </p:grpSpPr>
        <p:sp>
          <p:nvSpPr>
            <p:cNvPr id="21" name="Freeform: Shape 20">
              <a:extLst>
                <a:ext uri="{FF2B5EF4-FFF2-40B4-BE49-F238E27FC236}">
                  <a16:creationId xmlns:a16="http://schemas.microsoft.com/office/drawing/2014/main" id="{1A0B6DBB-705D-48D0-842C-F9DFA7684D19}"/>
                </a:ext>
              </a:extLst>
            </p:cNvPr>
            <p:cNvSpPr/>
            <p:nvPr/>
          </p:nvSpPr>
          <p:spPr>
            <a:xfrm>
              <a:off x="11194317" y="3944888"/>
              <a:ext cx="128449" cy="113912"/>
            </a:xfrm>
            <a:custGeom>
              <a:avLst/>
              <a:gdLst>
                <a:gd name="connsiteX0" fmla="*/ 237621 w 453152"/>
                <a:gd name="connsiteY0" fmla="*/ 965 h 401867"/>
                <a:gd name="connsiteX1" fmla="*/ 370246 w 453152"/>
                <a:gd name="connsiteY1" fmla="*/ 23666 h 401867"/>
                <a:gd name="connsiteX2" fmla="*/ 437392 w 453152"/>
                <a:gd name="connsiteY2" fmla="*/ 198545 h 401867"/>
                <a:gd name="connsiteX3" fmla="*/ 67745 w 453152"/>
                <a:gd name="connsiteY3" fmla="*/ 392003 h 401867"/>
                <a:gd name="connsiteX4" fmla="*/ 911 w 453152"/>
                <a:gd name="connsiteY4" fmla="*/ 254095 h 401867"/>
                <a:gd name="connsiteX5" fmla="*/ 115564 w 453152"/>
                <a:gd name="connsiteY5" fmla="*/ 51160 h 401867"/>
                <a:gd name="connsiteX6" fmla="*/ 237621 w 453152"/>
                <a:gd name="connsiteY6" fmla="*/ 965 h 4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2" name="Freeform: Shape 21">
              <a:extLst>
                <a:ext uri="{FF2B5EF4-FFF2-40B4-BE49-F238E27FC236}">
                  <a16:creationId xmlns:a16="http://schemas.microsoft.com/office/drawing/2014/main" id="{C194A764-16E1-4D0D-9357-76F80E6086C0}"/>
                </a:ext>
              </a:extLst>
            </p:cNvPr>
            <p:cNvSpPr/>
            <p:nvPr/>
          </p:nvSpPr>
          <p:spPr>
            <a:xfrm>
              <a:off x="10953045" y="3808430"/>
              <a:ext cx="144912" cy="193414"/>
            </a:xfrm>
            <a:custGeom>
              <a:avLst/>
              <a:gdLst>
                <a:gd name="connsiteX0" fmla="*/ 390625 w 511232"/>
                <a:gd name="connsiteY0" fmla="*/ 1621 h 682341"/>
                <a:gd name="connsiteX1" fmla="*/ 508142 w 511232"/>
                <a:gd name="connsiteY1" fmla="*/ 64038 h 682341"/>
                <a:gd name="connsiteX2" fmla="*/ 508453 w 511232"/>
                <a:gd name="connsiteY2" fmla="*/ 121832 h 682341"/>
                <a:gd name="connsiteX3" fmla="*/ 316492 w 511232"/>
                <a:gd name="connsiteY3" fmla="*/ 567602 h 682341"/>
                <a:gd name="connsiteX4" fmla="*/ 80265 w 511232"/>
                <a:gd name="connsiteY4" fmla="*/ 640359 h 682341"/>
                <a:gd name="connsiteX5" fmla="*/ 13306 w 511232"/>
                <a:gd name="connsiteY5" fmla="*/ 274828 h 682341"/>
                <a:gd name="connsiteX6" fmla="*/ 140989 w 511232"/>
                <a:gd name="connsiteY6" fmla="*/ 107181 h 682341"/>
                <a:gd name="connsiteX7" fmla="*/ 390625 w 511232"/>
                <a:gd name="connsiteY7" fmla="*/ 1621 h 68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3" name="Freeform: Shape 22">
              <a:extLst>
                <a:ext uri="{FF2B5EF4-FFF2-40B4-BE49-F238E27FC236}">
                  <a16:creationId xmlns:a16="http://schemas.microsoft.com/office/drawing/2014/main" id="{115B7F3F-A40D-4F24-8536-E2420B433211}"/>
                </a:ext>
              </a:extLst>
            </p:cNvPr>
            <p:cNvSpPr/>
            <p:nvPr/>
          </p:nvSpPr>
          <p:spPr>
            <a:xfrm>
              <a:off x="11684524" y="3907536"/>
              <a:ext cx="132121" cy="93006"/>
            </a:xfrm>
            <a:custGeom>
              <a:avLst/>
              <a:gdLst>
                <a:gd name="connsiteX0" fmla="*/ 252822 w 466107"/>
                <a:gd name="connsiteY0" fmla="*/ 1539 h 328114"/>
                <a:gd name="connsiteX1" fmla="*/ 451641 w 466107"/>
                <a:gd name="connsiteY1" fmla="*/ 122177 h 328114"/>
                <a:gd name="connsiteX2" fmla="*/ 391790 w 466107"/>
                <a:gd name="connsiteY2" fmla="*/ 297430 h 328114"/>
                <a:gd name="connsiteX3" fmla="*/ 8614 w 466107"/>
                <a:gd name="connsiteY3" fmla="*/ 243252 h 328114"/>
                <a:gd name="connsiteX4" fmla="*/ 45897 w 466107"/>
                <a:gd name="connsiteY4" fmla="*/ 97302 h 328114"/>
                <a:gd name="connsiteX5" fmla="*/ 252822 w 466107"/>
                <a:gd name="connsiteY5" fmla="*/ 1539 h 32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24" name="Graphic 12">
              <a:extLst>
                <a:ext uri="{FF2B5EF4-FFF2-40B4-BE49-F238E27FC236}">
                  <a16:creationId xmlns:a16="http://schemas.microsoft.com/office/drawing/2014/main" id="{CEF42844-A829-4ED2-A360-63BB2A7C45EE}"/>
                </a:ext>
              </a:extLst>
            </p:cNvPr>
            <p:cNvSpPr/>
            <p:nvPr/>
          </p:nvSpPr>
          <p:spPr>
            <a:xfrm>
              <a:off x="11142141" y="3272152"/>
              <a:ext cx="180625" cy="158824"/>
            </a:xfrm>
            <a:custGeom>
              <a:avLst/>
              <a:gdLst>
                <a:gd name="connsiteX0" fmla="*/ 63289 w 3341477"/>
                <a:gd name="connsiteY0" fmla="*/ 1933384 h 2938167"/>
                <a:gd name="connsiteX1" fmla="*/ 263314 w 3341477"/>
                <a:gd name="connsiteY1" fmla="*/ 514159 h 2938167"/>
                <a:gd name="connsiteX2" fmla="*/ 1098276 w 3341477"/>
                <a:gd name="connsiteY2" fmla="*/ 952 h 2938167"/>
                <a:gd name="connsiteX3" fmla="*/ 2654089 w 3341477"/>
                <a:gd name="connsiteY3" fmla="*/ 371284 h 2938167"/>
                <a:gd name="connsiteX4" fmla="*/ 3219398 w 3341477"/>
                <a:gd name="connsiteY4" fmla="*/ 2080926 h 2938167"/>
                <a:gd name="connsiteX5" fmla="*/ 2044489 w 3341477"/>
                <a:gd name="connsiteY5" fmla="*/ 2933509 h 2938167"/>
                <a:gd name="connsiteX6" fmla="*/ 453814 w 3341477"/>
                <a:gd name="connsiteY6" fmla="*/ 2495359 h 2938167"/>
                <a:gd name="connsiteX7" fmla="*/ 63289 w 3341477"/>
                <a:gd name="connsiteY7" fmla="*/ 1933384 h 29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grpFill/>
            <a:ln w="9525" cap="flat">
              <a:noFill/>
              <a:prstDash val="solid"/>
              <a:miter/>
            </a:ln>
          </p:spPr>
          <p:txBody>
            <a:bodyPr rtlCol="0" anchor="ctr"/>
            <a:lstStyle/>
            <a:p>
              <a:endParaRPr lang="en-US"/>
            </a:p>
          </p:txBody>
        </p:sp>
        <p:sp>
          <p:nvSpPr>
            <p:cNvPr id="25" name="Graphic 15">
              <a:extLst>
                <a:ext uri="{FF2B5EF4-FFF2-40B4-BE49-F238E27FC236}">
                  <a16:creationId xmlns:a16="http://schemas.microsoft.com/office/drawing/2014/main" id="{57B23B52-A1C3-44EF-BC11-9094A0DA11AB}"/>
                </a:ext>
              </a:extLst>
            </p:cNvPr>
            <p:cNvSpPr/>
            <p:nvPr/>
          </p:nvSpPr>
          <p:spPr>
            <a:xfrm>
              <a:off x="11602136" y="3379098"/>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26" name="Graphic 15">
              <a:extLst>
                <a:ext uri="{FF2B5EF4-FFF2-40B4-BE49-F238E27FC236}">
                  <a16:creationId xmlns:a16="http://schemas.microsoft.com/office/drawing/2014/main" id="{064E08E5-DA92-4CF2-A0BF-E341800227B2}"/>
                </a:ext>
              </a:extLst>
            </p:cNvPr>
            <p:cNvSpPr/>
            <p:nvPr/>
          </p:nvSpPr>
          <p:spPr>
            <a:xfrm>
              <a:off x="10948005" y="3504095"/>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7A222560-E657-4CAE-B667-7BE9E224B244}"/>
                </a:ext>
              </a:extLst>
            </p:cNvPr>
            <p:cNvSpPr/>
            <p:nvPr/>
          </p:nvSpPr>
          <p:spPr>
            <a:xfrm>
              <a:off x="11343727" y="3666564"/>
              <a:ext cx="173527" cy="138496"/>
            </a:xfrm>
            <a:custGeom>
              <a:avLst/>
              <a:gdLst>
                <a:gd name="connsiteX0" fmla="*/ 237392 w 789043"/>
                <a:gd name="connsiteY0" fmla="*/ 81 h 629754"/>
                <a:gd name="connsiteX1" fmla="*/ 758692 w 789043"/>
                <a:gd name="connsiteY1" fmla="*/ 233550 h 629754"/>
                <a:gd name="connsiteX2" fmla="*/ 650647 w 789043"/>
                <a:gd name="connsiteY2" fmla="*/ 335111 h 629754"/>
                <a:gd name="connsiteX3" fmla="*/ 315041 w 789043"/>
                <a:gd name="connsiteY3" fmla="*/ 584992 h 629754"/>
                <a:gd name="connsiteX4" fmla="*/ 192159 w 789043"/>
                <a:gd name="connsiteY4" fmla="*/ 625953 h 629754"/>
                <a:gd name="connsiteX5" fmla="*/ 124264 w 789043"/>
                <a:gd name="connsiteY5" fmla="*/ 552260 h 629754"/>
                <a:gd name="connsiteX6" fmla="*/ 1631 w 789043"/>
                <a:gd name="connsiteY6" fmla="*/ 133735 h 629754"/>
                <a:gd name="connsiteX7" fmla="*/ 35422 w 789043"/>
                <a:gd name="connsiteY7" fmla="*/ 14157 h 629754"/>
                <a:gd name="connsiteX8" fmla="*/ 113728 w 789043"/>
                <a:gd name="connsiteY8" fmla="*/ 378 h 629754"/>
                <a:gd name="connsiteX9" fmla="*/ 237392 w 789043"/>
                <a:gd name="connsiteY9" fmla="*/ 81 h 62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Freeform: Shape 7">
            <a:extLst>
              <a:ext uri="{FF2B5EF4-FFF2-40B4-BE49-F238E27FC236}">
                <a16:creationId xmlns:a16="http://schemas.microsoft.com/office/drawing/2014/main" id="{59226104-0061-4319-8237-9C001BF85D49}"/>
              </a:ext>
            </a:extLst>
          </p:cNvPr>
          <p:cNvSpPr/>
          <p:nvPr/>
        </p:nvSpPr>
        <p:spPr>
          <a:xfrm rot="5400000">
            <a:off x="615181" y="-615181"/>
            <a:ext cx="1085312" cy="2315675"/>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5">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Placeholder 1">
            <a:extLst>
              <a:ext uri="{FF2B5EF4-FFF2-40B4-BE49-F238E27FC236}">
                <a16:creationId xmlns:a16="http://schemas.microsoft.com/office/drawing/2014/main" id="{2D78318D-FE3E-41D7-9A8C-2065A2C46AF3}"/>
              </a:ext>
            </a:extLst>
          </p:cNvPr>
          <p:cNvSpPr>
            <a:spLocks noGrp="1"/>
          </p:cNvSpPr>
          <p:nvPr>
            <p:ph type="title"/>
          </p:nvPr>
        </p:nvSpPr>
        <p:spPr>
          <a:xfrm>
            <a:off x="525717" y="787068"/>
            <a:ext cx="10077557" cy="1325563"/>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DB06718-79E7-4159-A003-F86FE7B3D829}"/>
              </a:ext>
            </a:extLst>
          </p:cNvPr>
          <p:cNvSpPr>
            <a:spLocks noGrp="1"/>
          </p:cNvSpPr>
          <p:nvPr>
            <p:ph type="body" idx="1"/>
          </p:nvPr>
        </p:nvSpPr>
        <p:spPr>
          <a:xfrm>
            <a:off x="525717" y="2521885"/>
            <a:ext cx="10077557" cy="35490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B1F99FF-FFE2-431D-A0C8-A46C21712A20}"/>
              </a:ext>
            </a:extLst>
          </p:cNvPr>
          <p:cNvSpPr>
            <a:spLocks noGrp="1"/>
          </p:cNvSpPr>
          <p:nvPr>
            <p:ph type="dt" sz="half" idx="2"/>
          </p:nvPr>
        </p:nvSpPr>
        <p:spPr>
          <a:xfrm>
            <a:off x="525718" y="136525"/>
            <a:ext cx="2743200" cy="365125"/>
          </a:xfrm>
          <a:prstGeom prst="rect">
            <a:avLst/>
          </a:prstGeom>
        </p:spPr>
        <p:txBody>
          <a:bodyPr vert="horz" lIns="91440" tIns="45720" rIns="91440" bIns="45720" rtlCol="0" anchor="ctr"/>
          <a:lstStyle>
            <a:lvl1pPr algn="l">
              <a:defRPr sz="900" cap="none" spc="110" baseline="0">
                <a:solidFill>
                  <a:schemeClr val="tx1">
                    <a:lumMod val="65000"/>
                    <a:lumOff val="35000"/>
                  </a:schemeClr>
                </a:solidFill>
              </a:defRPr>
            </a:lvl1pPr>
          </a:lstStyle>
          <a:p>
            <a:fld id="{8769D389-4C4C-4FD7-9E6B-9F44477F0EB8}" type="datetime1">
              <a:rPr lang="en-US" smtClean="0"/>
              <a:t>9/10/2023</a:t>
            </a:fld>
            <a:endParaRPr lang="en-US" dirty="0"/>
          </a:p>
        </p:txBody>
      </p:sp>
      <p:sp>
        <p:nvSpPr>
          <p:cNvPr id="5" name="Footer Placeholder 4">
            <a:extLst>
              <a:ext uri="{FF2B5EF4-FFF2-40B4-BE49-F238E27FC236}">
                <a16:creationId xmlns:a16="http://schemas.microsoft.com/office/drawing/2014/main" id="{51C3547E-668D-4191-847C-7424F75496E6}"/>
              </a:ext>
            </a:extLst>
          </p:cNvPr>
          <p:cNvSpPr>
            <a:spLocks noGrp="1"/>
          </p:cNvSpPr>
          <p:nvPr>
            <p:ph type="ftr" sz="quarter" idx="3"/>
          </p:nvPr>
        </p:nvSpPr>
        <p:spPr>
          <a:xfrm>
            <a:off x="525718" y="6356350"/>
            <a:ext cx="3450659" cy="365125"/>
          </a:xfrm>
          <a:prstGeom prst="rect">
            <a:avLst/>
          </a:prstGeom>
        </p:spPr>
        <p:txBody>
          <a:bodyPr vert="horz" lIns="91440" tIns="45720" rIns="91440" bIns="45720" rtlCol="0" anchor="ctr"/>
          <a:lstStyle>
            <a:lvl1pPr algn="l">
              <a:defRPr sz="900" cap="none" spc="110" baseline="0">
                <a:solidFill>
                  <a:schemeClr val="tx1">
                    <a:lumMod val="65000"/>
                    <a:lumOff val="35000"/>
                  </a:schemeClr>
                </a:solidFill>
              </a:defRPr>
            </a:lvl1pPr>
          </a:lstStyle>
          <a:p>
            <a:endParaRPr lang="en-US"/>
          </a:p>
        </p:txBody>
      </p:sp>
      <p:sp>
        <p:nvSpPr>
          <p:cNvPr id="6" name="Slide Number Placeholder 5">
            <a:extLst>
              <a:ext uri="{FF2B5EF4-FFF2-40B4-BE49-F238E27FC236}">
                <a16:creationId xmlns:a16="http://schemas.microsoft.com/office/drawing/2014/main" id="{8CBB6E6E-8527-4F63-A0C7-84CD44A2B00D}"/>
              </a:ext>
            </a:extLst>
          </p:cNvPr>
          <p:cNvSpPr>
            <a:spLocks noGrp="1"/>
          </p:cNvSpPr>
          <p:nvPr>
            <p:ph type="sldNum" sz="quarter" idx="4"/>
          </p:nvPr>
        </p:nvSpPr>
        <p:spPr>
          <a:xfrm>
            <a:off x="11655367" y="6356350"/>
            <a:ext cx="529809" cy="365125"/>
          </a:xfrm>
          <a:prstGeom prst="rect">
            <a:avLst/>
          </a:prstGeom>
        </p:spPr>
        <p:txBody>
          <a:bodyPr vert="horz" lIns="91440" tIns="45720" rIns="91440" bIns="45720" rtlCol="0" anchor="ctr"/>
          <a:lstStyle>
            <a:lvl1pPr algn="ctr">
              <a:defRPr sz="900" cap="none" spc="110" baseline="0">
                <a:solidFill>
                  <a:schemeClr val="tx1">
                    <a:lumMod val="65000"/>
                    <a:lumOff val="35000"/>
                  </a:schemeClr>
                </a:solidFill>
              </a:defRPr>
            </a:lvl1pPr>
          </a:lstStyle>
          <a:p>
            <a:fld id="{E1076ED0-0DB3-4879-AAE5-5C20D22C1DF4}" type="slidenum">
              <a:rPr lang="en-US" smtClean="0"/>
              <a:t>‹Nº›</a:t>
            </a:fld>
            <a:endParaRPr lang="en-US"/>
          </a:p>
        </p:txBody>
      </p:sp>
    </p:spTree>
    <p:extLst>
      <p:ext uri="{BB962C8B-B14F-4D97-AF65-F5344CB8AC3E}">
        <p14:creationId xmlns:p14="http://schemas.microsoft.com/office/powerpoint/2010/main" val="370131978"/>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2" r:id="rId6"/>
    <p:sldLayoutId id="2147483738" r:id="rId7"/>
    <p:sldLayoutId id="2147483739" r:id="rId8"/>
    <p:sldLayoutId id="2147483740" r:id="rId9"/>
    <p:sldLayoutId id="2147483741" r:id="rId10"/>
    <p:sldLayoutId id="2147483743" r:id="rId11"/>
  </p:sldLayoutIdLst>
  <p:hf sldNum="0" hdr="0" ftr="0" dt="0"/>
  <p:txStyles>
    <p:titleStyle>
      <a:lvl1pPr algn="l" defTabSz="914400" rtl="0" eaLnBrk="1" latinLnBrk="0" hangingPunct="1">
        <a:lnSpc>
          <a:spcPct val="100000"/>
        </a:lnSpc>
        <a:spcBef>
          <a:spcPct val="0"/>
        </a:spcBef>
        <a:buNone/>
        <a:defRPr sz="3600" i="1" kern="1200">
          <a:solidFill>
            <a:schemeClr val="tx1"/>
          </a:solidFill>
          <a:latin typeface="+mj-lt"/>
          <a:ea typeface="+mj-ea"/>
          <a:cs typeface="+mj-cs"/>
        </a:defRPr>
      </a:lvl1pPr>
    </p:titleStyle>
    <p:bodyStyle>
      <a:lvl1pPr marL="0" indent="0" algn="l" defTabSz="914400" rtl="0" eaLnBrk="1" latinLnBrk="0" hangingPunct="1">
        <a:lnSpc>
          <a:spcPct val="110000"/>
        </a:lnSpc>
        <a:spcBef>
          <a:spcPts val="1000"/>
        </a:spcBef>
        <a:buFont typeface="Arial" panose="020B0604020202020204" pitchFamily="34" charset="0"/>
        <a:buNone/>
        <a:defRPr sz="2000" kern="1200">
          <a:solidFill>
            <a:schemeClr val="tx1"/>
          </a:solidFill>
          <a:latin typeface="+mn-lt"/>
          <a:ea typeface="+mn-ea"/>
          <a:cs typeface="+mn-cs"/>
        </a:defRPr>
      </a:lvl1pPr>
      <a:lvl2pPr marL="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2pPr>
      <a:lvl3pPr marL="457200" indent="0" algn="l" defTabSz="914400" rtl="0" eaLnBrk="1" latinLnBrk="0" hangingPunct="1">
        <a:lnSpc>
          <a:spcPct val="110000"/>
        </a:lnSpc>
        <a:spcBef>
          <a:spcPts val="500"/>
        </a:spcBef>
        <a:buFont typeface="Arial" panose="020B0604020202020204" pitchFamily="34" charset="0"/>
        <a:buNone/>
        <a:defRPr sz="1600" kern="1200">
          <a:solidFill>
            <a:schemeClr val="tx1"/>
          </a:solidFill>
          <a:latin typeface="+mn-lt"/>
          <a:ea typeface="+mn-ea"/>
          <a:cs typeface="+mn-cs"/>
        </a:defRPr>
      </a:lvl3pPr>
      <a:lvl4pPr marL="685800" indent="-228600" algn="l" defTabSz="914400" rtl="0" eaLnBrk="1" latinLnBrk="0" hangingPunct="1">
        <a:lnSpc>
          <a:spcPct val="110000"/>
        </a:lnSpc>
        <a:spcBef>
          <a:spcPts val="500"/>
        </a:spcBef>
        <a:buFont typeface="Arial" panose="020B0604020202020204" pitchFamily="34" charset="0"/>
        <a:buChar char="•"/>
        <a:defRPr sz="1400" kern="1200">
          <a:solidFill>
            <a:schemeClr val="tx1"/>
          </a:solidFill>
          <a:latin typeface="+mn-lt"/>
          <a:ea typeface="+mn-ea"/>
          <a:cs typeface="+mn-cs"/>
        </a:defRPr>
      </a:lvl4pPr>
      <a:lvl5pPr marL="914400" indent="0" algn="l" defTabSz="914400" rtl="0" eaLnBrk="1" latinLnBrk="0" hangingPunct="1">
        <a:lnSpc>
          <a:spcPct val="110000"/>
        </a:lnSpc>
        <a:spcBef>
          <a:spcPts val="5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7.JPG"/><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6.JPG"/><Relationship Id="rId5" Type="http://schemas.openxmlformats.org/officeDocument/2006/relationships/image" Target="../media/image5.jpeg"/><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49" name="Freeform: Shape 1048">
            <a:extLst>
              <a:ext uri="{FF2B5EF4-FFF2-40B4-BE49-F238E27FC236}">
                <a16:creationId xmlns:a16="http://schemas.microsoft.com/office/drawing/2014/main" id="{435959F4-53DA-47FF-BC24-1E5B75C698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53030" y="5516668"/>
            <a:ext cx="2438970" cy="1341332"/>
          </a:xfrm>
          <a:custGeom>
            <a:avLst/>
            <a:gdLst>
              <a:gd name="connsiteX0" fmla="*/ 2025355 w 2438970"/>
              <a:gd name="connsiteY0" fmla="*/ 235 h 1341332"/>
              <a:gd name="connsiteX1" fmla="*/ 2381960 w 2438970"/>
              <a:gd name="connsiteY1" fmla="*/ 44517 h 1341332"/>
              <a:gd name="connsiteX2" fmla="*/ 2438970 w 2438970"/>
              <a:gd name="connsiteY2" fmla="*/ 58872 h 1341332"/>
              <a:gd name="connsiteX3" fmla="*/ 2438970 w 2438970"/>
              <a:gd name="connsiteY3" fmla="*/ 1341332 h 1341332"/>
              <a:gd name="connsiteX4" fmla="*/ 0 w 2438970"/>
              <a:gd name="connsiteY4" fmla="*/ 1341332 h 1341332"/>
              <a:gd name="connsiteX5" fmla="*/ 13333 w 2438970"/>
              <a:gd name="connsiteY5" fmla="*/ 1328018 h 1341332"/>
              <a:gd name="connsiteX6" fmla="*/ 936262 w 2438970"/>
              <a:gd name="connsiteY6" fmla="*/ 459947 h 1341332"/>
              <a:gd name="connsiteX7" fmla="*/ 1554028 w 2438970"/>
              <a:gd name="connsiteY7" fmla="*/ 71153 h 1341332"/>
              <a:gd name="connsiteX8" fmla="*/ 2025355 w 2438970"/>
              <a:gd name="connsiteY8" fmla="*/ 235 h 134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2">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1051" name="Group 1050">
            <a:extLst>
              <a:ext uri="{FF2B5EF4-FFF2-40B4-BE49-F238E27FC236}">
                <a16:creationId xmlns:a16="http://schemas.microsoft.com/office/drawing/2014/main" id="{A7CF83E8-F6F0-41E3-B580-7412A04DDF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776050" y="5204025"/>
            <a:ext cx="886141" cy="802496"/>
            <a:chOff x="10948005" y="3272152"/>
            <a:chExt cx="868640" cy="786648"/>
          </a:xfrm>
          <a:solidFill>
            <a:schemeClr val="accent1"/>
          </a:solidFill>
        </p:grpSpPr>
        <p:sp>
          <p:nvSpPr>
            <p:cNvPr id="1052" name="Freeform: Shape 1051">
              <a:extLst>
                <a:ext uri="{FF2B5EF4-FFF2-40B4-BE49-F238E27FC236}">
                  <a16:creationId xmlns:a16="http://schemas.microsoft.com/office/drawing/2014/main" id="{1A0B6DBB-705D-48D0-842C-F9DFA7684D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94317" y="3944888"/>
              <a:ext cx="128449" cy="113912"/>
            </a:xfrm>
            <a:custGeom>
              <a:avLst/>
              <a:gdLst>
                <a:gd name="connsiteX0" fmla="*/ 237621 w 453152"/>
                <a:gd name="connsiteY0" fmla="*/ 965 h 401867"/>
                <a:gd name="connsiteX1" fmla="*/ 370246 w 453152"/>
                <a:gd name="connsiteY1" fmla="*/ 23666 h 401867"/>
                <a:gd name="connsiteX2" fmla="*/ 437392 w 453152"/>
                <a:gd name="connsiteY2" fmla="*/ 198545 h 401867"/>
                <a:gd name="connsiteX3" fmla="*/ 67745 w 453152"/>
                <a:gd name="connsiteY3" fmla="*/ 392003 h 401867"/>
                <a:gd name="connsiteX4" fmla="*/ 911 w 453152"/>
                <a:gd name="connsiteY4" fmla="*/ 254095 h 401867"/>
                <a:gd name="connsiteX5" fmla="*/ 115564 w 453152"/>
                <a:gd name="connsiteY5" fmla="*/ 51160 h 401867"/>
                <a:gd name="connsiteX6" fmla="*/ 237621 w 453152"/>
                <a:gd name="connsiteY6" fmla="*/ 965 h 4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1053" name="Freeform: Shape 1052">
              <a:extLst>
                <a:ext uri="{FF2B5EF4-FFF2-40B4-BE49-F238E27FC236}">
                  <a16:creationId xmlns:a16="http://schemas.microsoft.com/office/drawing/2014/main" id="{C194A764-16E1-4D0D-9357-76F80E6086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53045" y="3808430"/>
              <a:ext cx="144912" cy="193414"/>
            </a:xfrm>
            <a:custGeom>
              <a:avLst/>
              <a:gdLst>
                <a:gd name="connsiteX0" fmla="*/ 390625 w 511232"/>
                <a:gd name="connsiteY0" fmla="*/ 1621 h 682341"/>
                <a:gd name="connsiteX1" fmla="*/ 508142 w 511232"/>
                <a:gd name="connsiteY1" fmla="*/ 64038 h 682341"/>
                <a:gd name="connsiteX2" fmla="*/ 508453 w 511232"/>
                <a:gd name="connsiteY2" fmla="*/ 121832 h 682341"/>
                <a:gd name="connsiteX3" fmla="*/ 316492 w 511232"/>
                <a:gd name="connsiteY3" fmla="*/ 567602 h 682341"/>
                <a:gd name="connsiteX4" fmla="*/ 80265 w 511232"/>
                <a:gd name="connsiteY4" fmla="*/ 640359 h 682341"/>
                <a:gd name="connsiteX5" fmla="*/ 13306 w 511232"/>
                <a:gd name="connsiteY5" fmla="*/ 274828 h 682341"/>
                <a:gd name="connsiteX6" fmla="*/ 140989 w 511232"/>
                <a:gd name="connsiteY6" fmla="*/ 107181 h 682341"/>
                <a:gd name="connsiteX7" fmla="*/ 390625 w 511232"/>
                <a:gd name="connsiteY7" fmla="*/ 1621 h 68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1054" name="Freeform: Shape 1053">
              <a:extLst>
                <a:ext uri="{FF2B5EF4-FFF2-40B4-BE49-F238E27FC236}">
                  <a16:creationId xmlns:a16="http://schemas.microsoft.com/office/drawing/2014/main" id="{115B7F3F-A40D-4F24-8536-E2420B4332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84524" y="3907536"/>
              <a:ext cx="132121" cy="93006"/>
            </a:xfrm>
            <a:custGeom>
              <a:avLst/>
              <a:gdLst>
                <a:gd name="connsiteX0" fmla="*/ 252822 w 466107"/>
                <a:gd name="connsiteY0" fmla="*/ 1539 h 328114"/>
                <a:gd name="connsiteX1" fmla="*/ 451641 w 466107"/>
                <a:gd name="connsiteY1" fmla="*/ 122177 h 328114"/>
                <a:gd name="connsiteX2" fmla="*/ 391790 w 466107"/>
                <a:gd name="connsiteY2" fmla="*/ 297430 h 328114"/>
                <a:gd name="connsiteX3" fmla="*/ 8614 w 466107"/>
                <a:gd name="connsiteY3" fmla="*/ 243252 h 328114"/>
                <a:gd name="connsiteX4" fmla="*/ 45897 w 466107"/>
                <a:gd name="connsiteY4" fmla="*/ 97302 h 328114"/>
                <a:gd name="connsiteX5" fmla="*/ 252822 w 466107"/>
                <a:gd name="connsiteY5" fmla="*/ 1539 h 32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1055" name="Graphic 12">
              <a:extLst>
                <a:ext uri="{FF2B5EF4-FFF2-40B4-BE49-F238E27FC236}">
                  <a16:creationId xmlns:a16="http://schemas.microsoft.com/office/drawing/2014/main" id="{CEF42844-A829-4ED2-A360-63BB2A7C45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42141" y="3272152"/>
              <a:ext cx="180625" cy="158824"/>
            </a:xfrm>
            <a:custGeom>
              <a:avLst/>
              <a:gdLst>
                <a:gd name="connsiteX0" fmla="*/ 63289 w 3341477"/>
                <a:gd name="connsiteY0" fmla="*/ 1933384 h 2938167"/>
                <a:gd name="connsiteX1" fmla="*/ 263314 w 3341477"/>
                <a:gd name="connsiteY1" fmla="*/ 514159 h 2938167"/>
                <a:gd name="connsiteX2" fmla="*/ 1098276 w 3341477"/>
                <a:gd name="connsiteY2" fmla="*/ 952 h 2938167"/>
                <a:gd name="connsiteX3" fmla="*/ 2654089 w 3341477"/>
                <a:gd name="connsiteY3" fmla="*/ 371284 h 2938167"/>
                <a:gd name="connsiteX4" fmla="*/ 3219398 w 3341477"/>
                <a:gd name="connsiteY4" fmla="*/ 2080926 h 2938167"/>
                <a:gd name="connsiteX5" fmla="*/ 2044489 w 3341477"/>
                <a:gd name="connsiteY5" fmla="*/ 2933509 h 2938167"/>
                <a:gd name="connsiteX6" fmla="*/ 453814 w 3341477"/>
                <a:gd name="connsiteY6" fmla="*/ 2495359 h 2938167"/>
                <a:gd name="connsiteX7" fmla="*/ 63289 w 3341477"/>
                <a:gd name="connsiteY7" fmla="*/ 1933384 h 29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grpFill/>
            <a:ln w="9525" cap="flat">
              <a:noFill/>
              <a:prstDash val="solid"/>
              <a:miter/>
            </a:ln>
          </p:spPr>
          <p:txBody>
            <a:bodyPr rtlCol="0" anchor="ctr"/>
            <a:lstStyle/>
            <a:p>
              <a:endParaRPr lang="en-US"/>
            </a:p>
          </p:txBody>
        </p:sp>
        <p:sp>
          <p:nvSpPr>
            <p:cNvPr id="1056" name="Graphic 15">
              <a:extLst>
                <a:ext uri="{FF2B5EF4-FFF2-40B4-BE49-F238E27FC236}">
                  <a16:creationId xmlns:a16="http://schemas.microsoft.com/office/drawing/2014/main" id="{57B23B52-A1C3-44EF-BC11-9094A0DA11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02136" y="3379098"/>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1057" name="Graphic 15">
              <a:extLst>
                <a:ext uri="{FF2B5EF4-FFF2-40B4-BE49-F238E27FC236}">
                  <a16:creationId xmlns:a16="http://schemas.microsoft.com/office/drawing/2014/main" id="{064E08E5-DA92-4CF2-A0BF-E34180022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8005" y="3504095"/>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1058" name="Freeform: Shape 1057">
              <a:extLst>
                <a:ext uri="{FF2B5EF4-FFF2-40B4-BE49-F238E27FC236}">
                  <a16:creationId xmlns:a16="http://schemas.microsoft.com/office/drawing/2014/main" id="{7A222560-E657-4CAE-B667-7BE9E224B2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43727" y="3666564"/>
              <a:ext cx="173527" cy="138496"/>
            </a:xfrm>
            <a:custGeom>
              <a:avLst/>
              <a:gdLst>
                <a:gd name="connsiteX0" fmla="*/ 237392 w 789043"/>
                <a:gd name="connsiteY0" fmla="*/ 81 h 629754"/>
                <a:gd name="connsiteX1" fmla="*/ 758692 w 789043"/>
                <a:gd name="connsiteY1" fmla="*/ 233550 h 629754"/>
                <a:gd name="connsiteX2" fmla="*/ 650647 w 789043"/>
                <a:gd name="connsiteY2" fmla="*/ 335111 h 629754"/>
                <a:gd name="connsiteX3" fmla="*/ 315041 w 789043"/>
                <a:gd name="connsiteY3" fmla="*/ 584992 h 629754"/>
                <a:gd name="connsiteX4" fmla="*/ 192159 w 789043"/>
                <a:gd name="connsiteY4" fmla="*/ 625953 h 629754"/>
                <a:gd name="connsiteX5" fmla="*/ 124264 w 789043"/>
                <a:gd name="connsiteY5" fmla="*/ 552260 h 629754"/>
                <a:gd name="connsiteX6" fmla="*/ 1631 w 789043"/>
                <a:gd name="connsiteY6" fmla="*/ 133735 h 629754"/>
                <a:gd name="connsiteX7" fmla="*/ 35422 w 789043"/>
                <a:gd name="connsiteY7" fmla="*/ 14157 h 629754"/>
                <a:gd name="connsiteX8" fmla="*/ 113728 w 789043"/>
                <a:gd name="connsiteY8" fmla="*/ 378 h 629754"/>
                <a:gd name="connsiteX9" fmla="*/ 237392 w 789043"/>
                <a:gd name="connsiteY9" fmla="*/ 81 h 62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60" name="Freeform: Shape 1059">
            <a:extLst>
              <a:ext uri="{FF2B5EF4-FFF2-40B4-BE49-F238E27FC236}">
                <a16:creationId xmlns:a16="http://schemas.microsoft.com/office/drawing/2014/main" id="{59226104-0061-4319-8237-9C001BF85D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15181" y="-615181"/>
            <a:ext cx="1085312" cy="2315675"/>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5">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062" name="Graphic 78">
            <a:extLst>
              <a:ext uri="{FF2B5EF4-FFF2-40B4-BE49-F238E27FC236}">
                <a16:creationId xmlns:a16="http://schemas.microsoft.com/office/drawing/2014/main" id="{AC552FEA-472E-4E74-B31D-531852C1908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0225" y="2310569"/>
            <a:ext cx="972241" cy="45718"/>
            <a:chOff x="4886325" y="3371754"/>
            <a:chExt cx="2418492" cy="113728"/>
          </a:xfrm>
          <a:solidFill>
            <a:schemeClr val="accent1"/>
          </a:solidFill>
        </p:grpSpPr>
        <p:sp>
          <p:nvSpPr>
            <p:cNvPr id="1063" name="Graphic 78">
              <a:extLst>
                <a:ext uri="{FF2B5EF4-FFF2-40B4-BE49-F238E27FC236}">
                  <a16:creationId xmlns:a16="http://schemas.microsoft.com/office/drawing/2014/main" id="{41DF3078-C636-4776-A616-D5BF3BC280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1064" name="Graphic 78">
              <a:extLst>
                <a:ext uri="{FF2B5EF4-FFF2-40B4-BE49-F238E27FC236}">
                  <a16:creationId xmlns:a16="http://schemas.microsoft.com/office/drawing/2014/main" id="{0D1A27FA-1310-4BC3-A071-1566746B2FB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86709" y="3371754"/>
              <a:ext cx="2418108" cy="113728"/>
              <a:chOff x="4886709" y="3371754"/>
              <a:chExt cx="2418108" cy="113728"/>
            </a:xfrm>
            <a:grpFill/>
          </p:grpSpPr>
          <p:sp>
            <p:nvSpPr>
              <p:cNvPr id="1065" name="Graphic 78">
                <a:extLst>
                  <a:ext uri="{FF2B5EF4-FFF2-40B4-BE49-F238E27FC236}">
                    <a16:creationId xmlns:a16="http://schemas.microsoft.com/office/drawing/2014/main" id="{99ACB9EB-84FE-4B33-9EF9-4EC7DAC25D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066" name="Graphic 78">
                <a:extLst>
                  <a:ext uri="{FF2B5EF4-FFF2-40B4-BE49-F238E27FC236}">
                    <a16:creationId xmlns:a16="http://schemas.microsoft.com/office/drawing/2014/main" id="{826E5EFB-0EF9-4DB8-99CB-5DD72009DB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067" name="Graphic 78">
                <a:extLst>
                  <a:ext uri="{FF2B5EF4-FFF2-40B4-BE49-F238E27FC236}">
                    <a16:creationId xmlns:a16="http://schemas.microsoft.com/office/drawing/2014/main" id="{86238E12-0689-4123-8B2E-E1CCFCC4C8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068" name="Graphic 78">
                <a:extLst>
                  <a:ext uri="{FF2B5EF4-FFF2-40B4-BE49-F238E27FC236}">
                    <a16:creationId xmlns:a16="http://schemas.microsoft.com/office/drawing/2014/main" id="{8538CF67-A00E-4955-A447-001BE02E7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 useBgFill="1">
        <p:nvSpPr>
          <p:cNvPr id="1070" name="Rectangle 1069">
            <a:extLst>
              <a:ext uri="{FF2B5EF4-FFF2-40B4-BE49-F238E27FC236}">
                <a16:creationId xmlns:a16="http://schemas.microsoft.com/office/drawing/2014/main" id="{2F9C493A-9F03-49B4-B3FB-19CE5AC11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2" name="Título 1">
            <a:extLst>
              <a:ext uri="{FF2B5EF4-FFF2-40B4-BE49-F238E27FC236}">
                <a16:creationId xmlns:a16="http://schemas.microsoft.com/office/drawing/2014/main" id="{8FA56B87-9E2A-3DFC-2784-5F40266D2F72}"/>
              </a:ext>
            </a:extLst>
          </p:cNvPr>
          <p:cNvSpPr>
            <a:spLocks noGrp="1"/>
          </p:cNvSpPr>
          <p:nvPr>
            <p:ph type="ctrTitle"/>
          </p:nvPr>
        </p:nvSpPr>
        <p:spPr>
          <a:xfrm>
            <a:off x="525717" y="787068"/>
            <a:ext cx="5566263" cy="1455091"/>
          </a:xfrm>
        </p:spPr>
        <p:txBody>
          <a:bodyPr vert="horz" lIns="91440" tIns="45720" rIns="91440" bIns="45720" rtlCol="0" anchor="b">
            <a:normAutofit/>
          </a:bodyPr>
          <a:lstStyle/>
          <a:p>
            <a:pPr>
              <a:lnSpc>
                <a:spcPct val="90000"/>
              </a:lnSpc>
            </a:pPr>
            <a:r>
              <a:rPr lang="en-US" sz="3300" b="1" cap="all" spc="30" baseline="0"/>
              <a:t>DESTINO CAJAMARCA:</a:t>
            </a:r>
            <a:br>
              <a:rPr lang="en-US" sz="3300" cap="all" spc="30" baseline="0"/>
            </a:br>
            <a:r>
              <a:rPr lang="en-US" sz="3300" cap="all" spc="30" baseline="0"/>
              <a:t>ENTRE HISTORIA, NATURALEZA</a:t>
            </a:r>
          </a:p>
        </p:txBody>
      </p:sp>
      <p:sp>
        <p:nvSpPr>
          <p:cNvPr id="1072" name="Freeform: Shape 1071">
            <a:extLst>
              <a:ext uri="{FF2B5EF4-FFF2-40B4-BE49-F238E27FC236}">
                <a16:creationId xmlns:a16="http://schemas.microsoft.com/office/drawing/2014/main" id="{90A46C7D-C1BB-49B8-8D37-39742820E9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15182" y="-615181"/>
            <a:ext cx="1085312" cy="2315675"/>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5">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074" name="Graphic 78">
            <a:extLst>
              <a:ext uri="{FF2B5EF4-FFF2-40B4-BE49-F238E27FC236}">
                <a16:creationId xmlns:a16="http://schemas.microsoft.com/office/drawing/2014/main" id="{61BBAB6F-65E6-4E2B-B363-6AB27C84E0C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717" y="2585111"/>
            <a:ext cx="972241" cy="45718"/>
            <a:chOff x="4886325" y="3371754"/>
            <a:chExt cx="2418492" cy="113728"/>
          </a:xfrm>
          <a:solidFill>
            <a:schemeClr val="accent1"/>
          </a:solidFill>
        </p:grpSpPr>
        <p:sp>
          <p:nvSpPr>
            <p:cNvPr id="1075" name="Graphic 78">
              <a:extLst>
                <a:ext uri="{FF2B5EF4-FFF2-40B4-BE49-F238E27FC236}">
                  <a16:creationId xmlns:a16="http://schemas.microsoft.com/office/drawing/2014/main" id="{6DA3BBB2-E620-4C13-98C9-FE1EF7D2ED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1076" name="Graphic 78">
              <a:extLst>
                <a:ext uri="{FF2B5EF4-FFF2-40B4-BE49-F238E27FC236}">
                  <a16:creationId xmlns:a16="http://schemas.microsoft.com/office/drawing/2014/main" id="{ADC9AB5D-88A1-4FA9-B467-E8EF8FFE5B5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86709" y="3371754"/>
              <a:ext cx="2418108" cy="113728"/>
              <a:chOff x="4886709" y="3371754"/>
              <a:chExt cx="2418108" cy="113728"/>
            </a:xfrm>
            <a:grpFill/>
          </p:grpSpPr>
          <p:sp>
            <p:nvSpPr>
              <p:cNvPr id="1077" name="Graphic 78">
                <a:extLst>
                  <a:ext uri="{FF2B5EF4-FFF2-40B4-BE49-F238E27FC236}">
                    <a16:creationId xmlns:a16="http://schemas.microsoft.com/office/drawing/2014/main" id="{0867B8E5-4535-4743-8235-6612FEA410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1078" name="Graphic 78">
                <a:extLst>
                  <a:ext uri="{FF2B5EF4-FFF2-40B4-BE49-F238E27FC236}">
                    <a16:creationId xmlns:a16="http://schemas.microsoft.com/office/drawing/2014/main" id="{BE48FEA7-5915-4751-8090-63F30943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1079" name="Graphic 78">
                <a:extLst>
                  <a:ext uri="{FF2B5EF4-FFF2-40B4-BE49-F238E27FC236}">
                    <a16:creationId xmlns:a16="http://schemas.microsoft.com/office/drawing/2014/main" id="{32B378CE-44FD-4120-B9ED-7828D4EE9A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1080" name="Graphic 78">
                <a:extLst>
                  <a:ext uri="{FF2B5EF4-FFF2-40B4-BE49-F238E27FC236}">
                    <a16:creationId xmlns:a16="http://schemas.microsoft.com/office/drawing/2014/main" id="{40FA43D3-D34B-4BC7-80D0-F3E75A222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
        <p:nvSpPr>
          <p:cNvPr id="3" name="Subtítulo 2">
            <a:extLst>
              <a:ext uri="{FF2B5EF4-FFF2-40B4-BE49-F238E27FC236}">
                <a16:creationId xmlns:a16="http://schemas.microsoft.com/office/drawing/2014/main" id="{1CEF6B15-3FD1-0555-AAB0-C64538B2AC80}"/>
              </a:ext>
            </a:extLst>
          </p:cNvPr>
          <p:cNvSpPr>
            <a:spLocks noGrp="1"/>
          </p:cNvSpPr>
          <p:nvPr>
            <p:ph type="subTitle" idx="1"/>
          </p:nvPr>
        </p:nvSpPr>
        <p:spPr>
          <a:xfrm>
            <a:off x="265901" y="2771645"/>
            <a:ext cx="6131438" cy="3608066"/>
          </a:xfrm>
        </p:spPr>
        <p:txBody>
          <a:bodyPr vert="horz" lIns="91440" tIns="45720" rIns="91440" bIns="45720" rtlCol="0">
            <a:normAutofit/>
          </a:bodyPr>
          <a:lstStyle/>
          <a:p>
            <a:pPr indent="-228600">
              <a:lnSpc>
                <a:spcPct val="150000"/>
              </a:lnSpc>
              <a:buFont typeface="Arial" panose="020B0604020202020204" pitchFamily="34" charset="0"/>
              <a:buChar char="•"/>
            </a:pPr>
            <a:r>
              <a:rPr lang="es-MX" dirty="0"/>
              <a:t>Nombres</a:t>
            </a:r>
            <a:r>
              <a:rPr lang="en-US" dirty="0"/>
              <a:t> y </a:t>
            </a:r>
            <a:r>
              <a:rPr lang="en-US" dirty="0" err="1"/>
              <a:t>Apellidos</a:t>
            </a:r>
            <a:r>
              <a:rPr lang="en-US" dirty="0"/>
              <a:t>:</a:t>
            </a:r>
          </a:p>
          <a:p>
            <a:pPr>
              <a:lnSpc>
                <a:spcPct val="150000"/>
              </a:lnSpc>
            </a:pPr>
            <a:endParaRPr lang="en-US" dirty="0"/>
          </a:p>
          <a:p>
            <a:pPr indent="-228600">
              <a:lnSpc>
                <a:spcPct val="150000"/>
              </a:lnSpc>
              <a:buFont typeface="Arial" panose="020B0604020202020204" pitchFamily="34" charset="0"/>
              <a:buChar char="•"/>
            </a:pPr>
            <a:r>
              <a:rPr lang="en-US" dirty="0"/>
              <a:t>Grado y </a:t>
            </a:r>
            <a:r>
              <a:rPr lang="en-US" dirty="0" err="1"/>
              <a:t>Sección</a:t>
            </a:r>
            <a:r>
              <a:rPr lang="en-US" dirty="0"/>
              <a:t>: 2° A</a:t>
            </a:r>
          </a:p>
          <a:p>
            <a:pPr indent="-228600">
              <a:lnSpc>
                <a:spcPct val="150000"/>
              </a:lnSpc>
              <a:buFont typeface="Arial" panose="020B0604020202020204" pitchFamily="34" charset="0"/>
              <a:buChar char="•"/>
            </a:pPr>
            <a:r>
              <a:rPr lang="en-US" dirty="0" err="1"/>
              <a:t>Área</a:t>
            </a:r>
            <a:r>
              <a:rPr lang="en-US" dirty="0"/>
              <a:t>: </a:t>
            </a:r>
            <a:r>
              <a:rPr lang="es-MX" dirty="0"/>
              <a:t>Comunicación</a:t>
            </a:r>
            <a:r>
              <a:rPr lang="en-US" dirty="0"/>
              <a:t> </a:t>
            </a:r>
          </a:p>
          <a:p>
            <a:pPr indent="-228600">
              <a:lnSpc>
                <a:spcPct val="150000"/>
              </a:lnSpc>
              <a:buFont typeface="Arial" panose="020B0604020202020204" pitchFamily="34" charset="0"/>
              <a:buChar char="•"/>
            </a:pPr>
            <a:r>
              <a:rPr lang="en-US" dirty="0"/>
              <a:t>Tema: </a:t>
            </a:r>
            <a:r>
              <a:rPr lang="en-US" dirty="0" err="1"/>
              <a:t>Viaje</a:t>
            </a:r>
            <a:r>
              <a:rPr lang="en-US" dirty="0"/>
              <a:t> de </a:t>
            </a:r>
            <a:r>
              <a:rPr lang="en-US" dirty="0" err="1"/>
              <a:t>estudios</a:t>
            </a:r>
            <a:r>
              <a:rPr lang="en-US" dirty="0"/>
              <a:t> a Cajamarca </a:t>
            </a:r>
          </a:p>
          <a:p>
            <a:pPr indent="-228600">
              <a:lnSpc>
                <a:spcPct val="150000"/>
              </a:lnSpc>
              <a:buFont typeface="Arial" panose="020B0604020202020204" pitchFamily="34" charset="0"/>
              <a:buChar char="•"/>
            </a:pPr>
            <a:r>
              <a:rPr lang="en-US" dirty="0" err="1"/>
              <a:t>Fecha</a:t>
            </a:r>
            <a:r>
              <a:rPr lang="en-US" dirty="0"/>
              <a:t> de </a:t>
            </a:r>
            <a:r>
              <a:rPr lang="en-US" dirty="0" err="1"/>
              <a:t>Presentación</a:t>
            </a:r>
            <a:r>
              <a:rPr lang="en-US" dirty="0"/>
              <a:t>: 01/09/2023</a:t>
            </a:r>
          </a:p>
          <a:p>
            <a:pPr indent="-228600">
              <a:buFont typeface="Arial" panose="020B0604020202020204" pitchFamily="34" charset="0"/>
              <a:buChar char="•"/>
            </a:pPr>
            <a:endParaRPr lang="en-US" dirty="0"/>
          </a:p>
        </p:txBody>
      </p:sp>
      <p:pic>
        <p:nvPicPr>
          <p:cNvPr id="1026" name="Picture 2" descr="Tarde de domingo | Cerro Santa Apolonia, Ciudad de Cajamarca… | Flickr">
            <a:extLst>
              <a:ext uri="{FF2B5EF4-FFF2-40B4-BE49-F238E27FC236}">
                <a16:creationId xmlns:a16="http://schemas.microsoft.com/office/drawing/2014/main" id="{9F1180CE-BFFD-A76A-1F92-FA101F3371F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967" r="34766"/>
          <a:stretch/>
        </p:blipFill>
        <p:spPr bwMode="auto">
          <a:xfrm>
            <a:off x="6652080" y="10"/>
            <a:ext cx="5539920" cy="6857990"/>
          </a:xfrm>
          <a:prstGeom prst="rect">
            <a:avLst/>
          </a:prstGeom>
          <a:noFill/>
          <a:extLst>
            <a:ext uri="{909E8E84-426E-40DD-AFC4-6F175D3DCCD1}">
              <a14:hiddenFill xmlns:a14="http://schemas.microsoft.com/office/drawing/2010/main">
                <a:solidFill>
                  <a:srgbClr val="FFFFFF"/>
                </a:solidFill>
              </a14:hiddenFill>
            </a:ext>
          </a:extLst>
        </p:spPr>
      </p:pic>
      <p:sp>
        <p:nvSpPr>
          <p:cNvPr id="1082" name="Freeform: Shape 1081">
            <a:extLst>
              <a:ext uri="{FF2B5EF4-FFF2-40B4-BE49-F238E27FC236}">
                <a16:creationId xmlns:a16="http://schemas.microsoft.com/office/drawing/2014/main" id="{55820E42-2F9D-41EF-B67F-522A133B33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53030" y="5516668"/>
            <a:ext cx="2438970" cy="1341332"/>
          </a:xfrm>
          <a:custGeom>
            <a:avLst/>
            <a:gdLst>
              <a:gd name="connsiteX0" fmla="*/ 2025355 w 2438970"/>
              <a:gd name="connsiteY0" fmla="*/ 235 h 1341332"/>
              <a:gd name="connsiteX1" fmla="*/ 2381960 w 2438970"/>
              <a:gd name="connsiteY1" fmla="*/ 44517 h 1341332"/>
              <a:gd name="connsiteX2" fmla="*/ 2438970 w 2438970"/>
              <a:gd name="connsiteY2" fmla="*/ 58872 h 1341332"/>
              <a:gd name="connsiteX3" fmla="*/ 2438970 w 2438970"/>
              <a:gd name="connsiteY3" fmla="*/ 1341332 h 1341332"/>
              <a:gd name="connsiteX4" fmla="*/ 0 w 2438970"/>
              <a:gd name="connsiteY4" fmla="*/ 1341332 h 1341332"/>
              <a:gd name="connsiteX5" fmla="*/ 13333 w 2438970"/>
              <a:gd name="connsiteY5" fmla="*/ 1328018 h 1341332"/>
              <a:gd name="connsiteX6" fmla="*/ 936262 w 2438970"/>
              <a:gd name="connsiteY6" fmla="*/ 459947 h 1341332"/>
              <a:gd name="connsiteX7" fmla="*/ 1554028 w 2438970"/>
              <a:gd name="connsiteY7" fmla="*/ 71153 h 1341332"/>
              <a:gd name="connsiteX8" fmla="*/ 2025355 w 2438970"/>
              <a:gd name="connsiteY8" fmla="*/ 235 h 134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1084" name="Group 1083">
            <a:extLst>
              <a:ext uri="{FF2B5EF4-FFF2-40B4-BE49-F238E27FC236}">
                <a16:creationId xmlns:a16="http://schemas.microsoft.com/office/drawing/2014/main" id="{13D9BC31-B57D-4933-AD83-94F462D4C2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776050" y="5204025"/>
            <a:ext cx="886141" cy="802496"/>
            <a:chOff x="10948005" y="3272152"/>
            <a:chExt cx="868640" cy="786648"/>
          </a:xfrm>
          <a:solidFill>
            <a:schemeClr val="accent1"/>
          </a:solidFill>
        </p:grpSpPr>
        <p:sp>
          <p:nvSpPr>
            <p:cNvPr id="1085" name="Freeform: Shape 1084">
              <a:extLst>
                <a:ext uri="{FF2B5EF4-FFF2-40B4-BE49-F238E27FC236}">
                  <a16:creationId xmlns:a16="http://schemas.microsoft.com/office/drawing/2014/main" id="{D84AFEA3-A055-41AE-96F3-34BA581424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94317" y="3944888"/>
              <a:ext cx="128449" cy="113912"/>
            </a:xfrm>
            <a:custGeom>
              <a:avLst/>
              <a:gdLst>
                <a:gd name="connsiteX0" fmla="*/ 237621 w 453152"/>
                <a:gd name="connsiteY0" fmla="*/ 965 h 401867"/>
                <a:gd name="connsiteX1" fmla="*/ 370246 w 453152"/>
                <a:gd name="connsiteY1" fmla="*/ 23666 h 401867"/>
                <a:gd name="connsiteX2" fmla="*/ 437392 w 453152"/>
                <a:gd name="connsiteY2" fmla="*/ 198545 h 401867"/>
                <a:gd name="connsiteX3" fmla="*/ 67745 w 453152"/>
                <a:gd name="connsiteY3" fmla="*/ 392003 h 401867"/>
                <a:gd name="connsiteX4" fmla="*/ 911 w 453152"/>
                <a:gd name="connsiteY4" fmla="*/ 254095 h 401867"/>
                <a:gd name="connsiteX5" fmla="*/ 115564 w 453152"/>
                <a:gd name="connsiteY5" fmla="*/ 51160 h 401867"/>
                <a:gd name="connsiteX6" fmla="*/ 237621 w 453152"/>
                <a:gd name="connsiteY6" fmla="*/ 965 h 4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1086" name="Freeform: Shape 1085">
              <a:extLst>
                <a:ext uri="{FF2B5EF4-FFF2-40B4-BE49-F238E27FC236}">
                  <a16:creationId xmlns:a16="http://schemas.microsoft.com/office/drawing/2014/main" id="{9028771F-62FA-4349-B7A8-CE1682D2CE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53045" y="3808430"/>
              <a:ext cx="144912" cy="193414"/>
            </a:xfrm>
            <a:custGeom>
              <a:avLst/>
              <a:gdLst>
                <a:gd name="connsiteX0" fmla="*/ 390625 w 511232"/>
                <a:gd name="connsiteY0" fmla="*/ 1621 h 682341"/>
                <a:gd name="connsiteX1" fmla="*/ 508142 w 511232"/>
                <a:gd name="connsiteY1" fmla="*/ 64038 h 682341"/>
                <a:gd name="connsiteX2" fmla="*/ 508453 w 511232"/>
                <a:gd name="connsiteY2" fmla="*/ 121832 h 682341"/>
                <a:gd name="connsiteX3" fmla="*/ 316492 w 511232"/>
                <a:gd name="connsiteY3" fmla="*/ 567602 h 682341"/>
                <a:gd name="connsiteX4" fmla="*/ 80265 w 511232"/>
                <a:gd name="connsiteY4" fmla="*/ 640359 h 682341"/>
                <a:gd name="connsiteX5" fmla="*/ 13306 w 511232"/>
                <a:gd name="connsiteY5" fmla="*/ 274828 h 682341"/>
                <a:gd name="connsiteX6" fmla="*/ 140989 w 511232"/>
                <a:gd name="connsiteY6" fmla="*/ 107181 h 682341"/>
                <a:gd name="connsiteX7" fmla="*/ 390625 w 511232"/>
                <a:gd name="connsiteY7" fmla="*/ 1621 h 68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1087" name="Freeform: Shape 1086">
              <a:extLst>
                <a:ext uri="{FF2B5EF4-FFF2-40B4-BE49-F238E27FC236}">
                  <a16:creationId xmlns:a16="http://schemas.microsoft.com/office/drawing/2014/main" id="{319CDEE6-CB2F-49F0-B237-2A26A3D1DC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84524" y="3907536"/>
              <a:ext cx="132121" cy="93006"/>
            </a:xfrm>
            <a:custGeom>
              <a:avLst/>
              <a:gdLst>
                <a:gd name="connsiteX0" fmla="*/ 252822 w 466107"/>
                <a:gd name="connsiteY0" fmla="*/ 1539 h 328114"/>
                <a:gd name="connsiteX1" fmla="*/ 451641 w 466107"/>
                <a:gd name="connsiteY1" fmla="*/ 122177 h 328114"/>
                <a:gd name="connsiteX2" fmla="*/ 391790 w 466107"/>
                <a:gd name="connsiteY2" fmla="*/ 297430 h 328114"/>
                <a:gd name="connsiteX3" fmla="*/ 8614 w 466107"/>
                <a:gd name="connsiteY3" fmla="*/ 243252 h 328114"/>
                <a:gd name="connsiteX4" fmla="*/ 45897 w 466107"/>
                <a:gd name="connsiteY4" fmla="*/ 97302 h 328114"/>
                <a:gd name="connsiteX5" fmla="*/ 252822 w 466107"/>
                <a:gd name="connsiteY5" fmla="*/ 1539 h 32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1088" name="Graphic 12">
              <a:extLst>
                <a:ext uri="{FF2B5EF4-FFF2-40B4-BE49-F238E27FC236}">
                  <a16:creationId xmlns:a16="http://schemas.microsoft.com/office/drawing/2014/main" id="{3DD82286-02D2-4210-A797-5D502D44A3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42141" y="3272152"/>
              <a:ext cx="180625" cy="158824"/>
            </a:xfrm>
            <a:custGeom>
              <a:avLst/>
              <a:gdLst>
                <a:gd name="connsiteX0" fmla="*/ 63289 w 3341477"/>
                <a:gd name="connsiteY0" fmla="*/ 1933384 h 2938167"/>
                <a:gd name="connsiteX1" fmla="*/ 263314 w 3341477"/>
                <a:gd name="connsiteY1" fmla="*/ 514159 h 2938167"/>
                <a:gd name="connsiteX2" fmla="*/ 1098276 w 3341477"/>
                <a:gd name="connsiteY2" fmla="*/ 952 h 2938167"/>
                <a:gd name="connsiteX3" fmla="*/ 2654089 w 3341477"/>
                <a:gd name="connsiteY3" fmla="*/ 371284 h 2938167"/>
                <a:gd name="connsiteX4" fmla="*/ 3219398 w 3341477"/>
                <a:gd name="connsiteY4" fmla="*/ 2080926 h 2938167"/>
                <a:gd name="connsiteX5" fmla="*/ 2044489 w 3341477"/>
                <a:gd name="connsiteY5" fmla="*/ 2933509 h 2938167"/>
                <a:gd name="connsiteX6" fmla="*/ 453814 w 3341477"/>
                <a:gd name="connsiteY6" fmla="*/ 2495359 h 2938167"/>
                <a:gd name="connsiteX7" fmla="*/ 63289 w 3341477"/>
                <a:gd name="connsiteY7" fmla="*/ 1933384 h 29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grpFill/>
            <a:ln w="9525" cap="flat">
              <a:noFill/>
              <a:prstDash val="solid"/>
              <a:miter/>
            </a:ln>
          </p:spPr>
          <p:txBody>
            <a:bodyPr rtlCol="0" anchor="ctr"/>
            <a:lstStyle/>
            <a:p>
              <a:endParaRPr lang="en-US"/>
            </a:p>
          </p:txBody>
        </p:sp>
        <p:sp>
          <p:nvSpPr>
            <p:cNvPr id="1089" name="Graphic 15">
              <a:extLst>
                <a:ext uri="{FF2B5EF4-FFF2-40B4-BE49-F238E27FC236}">
                  <a16:creationId xmlns:a16="http://schemas.microsoft.com/office/drawing/2014/main" id="{735449F4-80DA-4E06-B3B6-B9F519F4A6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02136" y="3379098"/>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1090" name="Graphic 15">
              <a:extLst>
                <a:ext uri="{FF2B5EF4-FFF2-40B4-BE49-F238E27FC236}">
                  <a16:creationId xmlns:a16="http://schemas.microsoft.com/office/drawing/2014/main" id="{61FABA3B-05B6-433C-90F9-8D9691A840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8005" y="3504095"/>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1091" name="Freeform: Shape 1090">
              <a:extLst>
                <a:ext uri="{FF2B5EF4-FFF2-40B4-BE49-F238E27FC236}">
                  <a16:creationId xmlns:a16="http://schemas.microsoft.com/office/drawing/2014/main" id="{E1FEBA45-D0A3-4091-9956-161EDA21A0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43727" y="3666564"/>
              <a:ext cx="173527" cy="138496"/>
            </a:xfrm>
            <a:custGeom>
              <a:avLst/>
              <a:gdLst>
                <a:gd name="connsiteX0" fmla="*/ 237392 w 789043"/>
                <a:gd name="connsiteY0" fmla="*/ 81 h 629754"/>
                <a:gd name="connsiteX1" fmla="*/ 758692 w 789043"/>
                <a:gd name="connsiteY1" fmla="*/ 233550 h 629754"/>
                <a:gd name="connsiteX2" fmla="*/ 650647 w 789043"/>
                <a:gd name="connsiteY2" fmla="*/ 335111 h 629754"/>
                <a:gd name="connsiteX3" fmla="*/ 315041 w 789043"/>
                <a:gd name="connsiteY3" fmla="*/ 584992 h 629754"/>
                <a:gd name="connsiteX4" fmla="*/ 192159 w 789043"/>
                <a:gd name="connsiteY4" fmla="*/ 625953 h 629754"/>
                <a:gd name="connsiteX5" fmla="*/ 124264 w 789043"/>
                <a:gd name="connsiteY5" fmla="*/ 552260 h 629754"/>
                <a:gd name="connsiteX6" fmla="*/ 1631 w 789043"/>
                <a:gd name="connsiteY6" fmla="*/ 133735 h 629754"/>
                <a:gd name="connsiteX7" fmla="*/ 35422 w 789043"/>
                <a:gd name="connsiteY7" fmla="*/ 14157 h 629754"/>
                <a:gd name="connsiteX8" fmla="*/ 113728 w 789043"/>
                <a:gd name="connsiteY8" fmla="*/ 378 h 629754"/>
                <a:gd name="connsiteX9" fmla="*/ 237392 w 789043"/>
                <a:gd name="connsiteY9" fmla="*/ 81 h 62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CuadroTexto 3">
            <a:extLst>
              <a:ext uri="{FF2B5EF4-FFF2-40B4-BE49-F238E27FC236}">
                <a16:creationId xmlns:a16="http://schemas.microsoft.com/office/drawing/2014/main" id="{1D7A53C5-A839-B28E-8C85-DE6F484557C2}"/>
              </a:ext>
            </a:extLst>
          </p:cNvPr>
          <p:cNvSpPr txBox="1"/>
          <p:nvPr/>
        </p:nvSpPr>
        <p:spPr>
          <a:xfrm>
            <a:off x="3268497" y="2911337"/>
            <a:ext cx="3103533" cy="1015663"/>
          </a:xfrm>
          <a:prstGeom prst="rect">
            <a:avLst/>
          </a:prstGeom>
          <a:noFill/>
        </p:spPr>
        <p:txBody>
          <a:bodyPr wrap="square" rtlCol="0">
            <a:spAutoFit/>
          </a:bodyPr>
          <a:lstStyle/>
          <a:p>
            <a:r>
              <a:rPr lang="es-PE" dirty="0"/>
              <a:t>Diego Pérez Barrientos</a:t>
            </a:r>
          </a:p>
          <a:p>
            <a:r>
              <a:rPr lang="es-PE" dirty="0"/>
              <a:t>Emiliano Romero Ruiz </a:t>
            </a:r>
          </a:p>
          <a:p>
            <a:r>
              <a:rPr lang="es-PE" dirty="0"/>
              <a:t>José Taypicahuana Valdivia</a:t>
            </a:r>
          </a:p>
        </p:txBody>
      </p:sp>
    </p:spTree>
    <p:extLst>
      <p:ext uri="{BB962C8B-B14F-4D97-AF65-F5344CB8AC3E}">
        <p14:creationId xmlns:p14="http://schemas.microsoft.com/office/powerpoint/2010/main" val="13352641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176" name="Freeform: Shape 5175">
            <a:extLst>
              <a:ext uri="{FF2B5EF4-FFF2-40B4-BE49-F238E27FC236}">
                <a16:creationId xmlns:a16="http://schemas.microsoft.com/office/drawing/2014/main" id="{435959F4-53DA-47FF-BC24-1E5B75C698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53030" y="5516668"/>
            <a:ext cx="2438970" cy="1341332"/>
          </a:xfrm>
          <a:custGeom>
            <a:avLst/>
            <a:gdLst>
              <a:gd name="connsiteX0" fmla="*/ 2025355 w 2438970"/>
              <a:gd name="connsiteY0" fmla="*/ 235 h 1341332"/>
              <a:gd name="connsiteX1" fmla="*/ 2381960 w 2438970"/>
              <a:gd name="connsiteY1" fmla="*/ 44517 h 1341332"/>
              <a:gd name="connsiteX2" fmla="*/ 2438970 w 2438970"/>
              <a:gd name="connsiteY2" fmla="*/ 58872 h 1341332"/>
              <a:gd name="connsiteX3" fmla="*/ 2438970 w 2438970"/>
              <a:gd name="connsiteY3" fmla="*/ 1341332 h 1341332"/>
              <a:gd name="connsiteX4" fmla="*/ 0 w 2438970"/>
              <a:gd name="connsiteY4" fmla="*/ 1341332 h 1341332"/>
              <a:gd name="connsiteX5" fmla="*/ 13333 w 2438970"/>
              <a:gd name="connsiteY5" fmla="*/ 1328018 h 1341332"/>
              <a:gd name="connsiteX6" fmla="*/ 936262 w 2438970"/>
              <a:gd name="connsiteY6" fmla="*/ 459947 h 1341332"/>
              <a:gd name="connsiteX7" fmla="*/ 1554028 w 2438970"/>
              <a:gd name="connsiteY7" fmla="*/ 71153 h 1341332"/>
              <a:gd name="connsiteX8" fmla="*/ 2025355 w 2438970"/>
              <a:gd name="connsiteY8" fmla="*/ 235 h 134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2">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5178" name="Group 5177">
            <a:extLst>
              <a:ext uri="{FF2B5EF4-FFF2-40B4-BE49-F238E27FC236}">
                <a16:creationId xmlns:a16="http://schemas.microsoft.com/office/drawing/2014/main" id="{A7CF83E8-F6F0-41E3-B580-7412A04DDF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776050" y="5204025"/>
            <a:ext cx="886141" cy="802496"/>
            <a:chOff x="10948005" y="3272152"/>
            <a:chExt cx="868640" cy="786648"/>
          </a:xfrm>
          <a:solidFill>
            <a:schemeClr val="accent1"/>
          </a:solidFill>
        </p:grpSpPr>
        <p:sp>
          <p:nvSpPr>
            <p:cNvPr id="5179" name="Freeform: Shape 5178">
              <a:extLst>
                <a:ext uri="{FF2B5EF4-FFF2-40B4-BE49-F238E27FC236}">
                  <a16:creationId xmlns:a16="http://schemas.microsoft.com/office/drawing/2014/main" id="{1A0B6DBB-705D-48D0-842C-F9DFA7684D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94317" y="3944888"/>
              <a:ext cx="128449" cy="113912"/>
            </a:xfrm>
            <a:custGeom>
              <a:avLst/>
              <a:gdLst>
                <a:gd name="connsiteX0" fmla="*/ 237621 w 453152"/>
                <a:gd name="connsiteY0" fmla="*/ 965 h 401867"/>
                <a:gd name="connsiteX1" fmla="*/ 370246 w 453152"/>
                <a:gd name="connsiteY1" fmla="*/ 23666 h 401867"/>
                <a:gd name="connsiteX2" fmla="*/ 437392 w 453152"/>
                <a:gd name="connsiteY2" fmla="*/ 198545 h 401867"/>
                <a:gd name="connsiteX3" fmla="*/ 67745 w 453152"/>
                <a:gd name="connsiteY3" fmla="*/ 392003 h 401867"/>
                <a:gd name="connsiteX4" fmla="*/ 911 w 453152"/>
                <a:gd name="connsiteY4" fmla="*/ 254095 h 401867"/>
                <a:gd name="connsiteX5" fmla="*/ 115564 w 453152"/>
                <a:gd name="connsiteY5" fmla="*/ 51160 h 401867"/>
                <a:gd name="connsiteX6" fmla="*/ 237621 w 453152"/>
                <a:gd name="connsiteY6" fmla="*/ 965 h 4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5180" name="Freeform: Shape 5179">
              <a:extLst>
                <a:ext uri="{FF2B5EF4-FFF2-40B4-BE49-F238E27FC236}">
                  <a16:creationId xmlns:a16="http://schemas.microsoft.com/office/drawing/2014/main" id="{C194A764-16E1-4D0D-9357-76F80E6086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53045" y="3808430"/>
              <a:ext cx="144912" cy="193414"/>
            </a:xfrm>
            <a:custGeom>
              <a:avLst/>
              <a:gdLst>
                <a:gd name="connsiteX0" fmla="*/ 390625 w 511232"/>
                <a:gd name="connsiteY0" fmla="*/ 1621 h 682341"/>
                <a:gd name="connsiteX1" fmla="*/ 508142 w 511232"/>
                <a:gd name="connsiteY1" fmla="*/ 64038 h 682341"/>
                <a:gd name="connsiteX2" fmla="*/ 508453 w 511232"/>
                <a:gd name="connsiteY2" fmla="*/ 121832 h 682341"/>
                <a:gd name="connsiteX3" fmla="*/ 316492 w 511232"/>
                <a:gd name="connsiteY3" fmla="*/ 567602 h 682341"/>
                <a:gd name="connsiteX4" fmla="*/ 80265 w 511232"/>
                <a:gd name="connsiteY4" fmla="*/ 640359 h 682341"/>
                <a:gd name="connsiteX5" fmla="*/ 13306 w 511232"/>
                <a:gd name="connsiteY5" fmla="*/ 274828 h 682341"/>
                <a:gd name="connsiteX6" fmla="*/ 140989 w 511232"/>
                <a:gd name="connsiteY6" fmla="*/ 107181 h 682341"/>
                <a:gd name="connsiteX7" fmla="*/ 390625 w 511232"/>
                <a:gd name="connsiteY7" fmla="*/ 1621 h 68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5181" name="Freeform: Shape 5180">
              <a:extLst>
                <a:ext uri="{FF2B5EF4-FFF2-40B4-BE49-F238E27FC236}">
                  <a16:creationId xmlns:a16="http://schemas.microsoft.com/office/drawing/2014/main" id="{115B7F3F-A40D-4F24-8536-E2420B4332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84524" y="3907536"/>
              <a:ext cx="132121" cy="93006"/>
            </a:xfrm>
            <a:custGeom>
              <a:avLst/>
              <a:gdLst>
                <a:gd name="connsiteX0" fmla="*/ 252822 w 466107"/>
                <a:gd name="connsiteY0" fmla="*/ 1539 h 328114"/>
                <a:gd name="connsiteX1" fmla="*/ 451641 w 466107"/>
                <a:gd name="connsiteY1" fmla="*/ 122177 h 328114"/>
                <a:gd name="connsiteX2" fmla="*/ 391790 w 466107"/>
                <a:gd name="connsiteY2" fmla="*/ 297430 h 328114"/>
                <a:gd name="connsiteX3" fmla="*/ 8614 w 466107"/>
                <a:gd name="connsiteY3" fmla="*/ 243252 h 328114"/>
                <a:gd name="connsiteX4" fmla="*/ 45897 w 466107"/>
                <a:gd name="connsiteY4" fmla="*/ 97302 h 328114"/>
                <a:gd name="connsiteX5" fmla="*/ 252822 w 466107"/>
                <a:gd name="connsiteY5" fmla="*/ 1539 h 32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5182" name="Graphic 12">
              <a:extLst>
                <a:ext uri="{FF2B5EF4-FFF2-40B4-BE49-F238E27FC236}">
                  <a16:creationId xmlns:a16="http://schemas.microsoft.com/office/drawing/2014/main" id="{CEF42844-A829-4ED2-A360-63BB2A7C45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42141" y="3272152"/>
              <a:ext cx="180625" cy="158824"/>
            </a:xfrm>
            <a:custGeom>
              <a:avLst/>
              <a:gdLst>
                <a:gd name="connsiteX0" fmla="*/ 63289 w 3341477"/>
                <a:gd name="connsiteY0" fmla="*/ 1933384 h 2938167"/>
                <a:gd name="connsiteX1" fmla="*/ 263314 w 3341477"/>
                <a:gd name="connsiteY1" fmla="*/ 514159 h 2938167"/>
                <a:gd name="connsiteX2" fmla="*/ 1098276 w 3341477"/>
                <a:gd name="connsiteY2" fmla="*/ 952 h 2938167"/>
                <a:gd name="connsiteX3" fmla="*/ 2654089 w 3341477"/>
                <a:gd name="connsiteY3" fmla="*/ 371284 h 2938167"/>
                <a:gd name="connsiteX4" fmla="*/ 3219398 w 3341477"/>
                <a:gd name="connsiteY4" fmla="*/ 2080926 h 2938167"/>
                <a:gd name="connsiteX5" fmla="*/ 2044489 w 3341477"/>
                <a:gd name="connsiteY5" fmla="*/ 2933509 h 2938167"/>
                <a:gd name="connsiteX6" fmla="*/ 453814 w 3341477"/>
                <a:gd name="connsiteY6" fmla="*/ 2495359 h 2938167"/>
                <a:gd name="connsiteX7" fmla="*/ 63289 w 3341477"/>
                <a:gd name="connsiteY7" fmla="*/ 1933384 h 29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grpFill/>
            <a:ln w="9525" cap="flat">
              <a:noFill/>
              <a:prstDash val="solid"/>
              <a:miter/>
            </a:ln>
          </p:spPr>
          <p:txBody>
            <a:bodyPr rtlCol="0" anchor="ctr"/>
            <a:lstStyle/>
            <a:p>
              <a:endParaRPr lang="en-US"/>
            </a:p>
          </p:txBody>
        </p:sp>
        <p:sp>
          <p:nvSpPr>
            <p:cNvPr id="5183" name="Graphic 15">
              <a:extLst>
                <a:ext uri="{FF2B5EF4-FFF2-40B4-BE49-F238E27FC236}">
                  <a16:creationId xmlns:a16="http://schemas.microsoft.com/office/drawing/2014/main" id="{57B23B52-A1C3-44EF-BC11-9094A0DA11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02136" y="3379098"/>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5184" name="Graphic 15">
              <a:extLst>
                <a:ext uri="{FF2B5EF4-FFF2-40B4-BE49-F238E27FC236}">
                  <a16:creationId xmlns:a16="http://schemas.microsoft.com/office/drawing/2014/main" id="{064E08E5-DA92-4CF2-A0BF-E34180022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8005" y="3504095"/>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5185" name="Freeform: Shape 5184">
              <a:extLst>
                <a:ext uri="{FF2B5EF4-FFF2-40B4-BE49-F238E27FC236}">
                  <a16:creationId xmlns:a16="http://schemas.microsoft.com/office/drawing/2014/main" id="{7A222560-E657-4CAE-B667-7BE9E224B2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43727" y="3666564"/>
              <a:ext cx="173527" cy="138496"/>
            </a:xfrm>
            <a:custGeom>
              <a:avLst/>
              <a:gdLst>
                <a:gd name="connsiteX0" fmla="*/ 237392 w 789043"/>
                <a:gd name="connsiteY0" fmla="*/ 81 h 629754"/>
                <a:gd name="connsiteX1" fmla="*/ 758692 w 789043"/>
                <a:gd name="connsiteY1" fmla="*/ 233550 h 629754"/>
                <a:gd name="connsiteX2" fmla="*/ 650647 w 789043"/>
                <a:gd name="connsiteY2" fmla="*/ 335111 h 629754"/>
                <a:gd name="connsiteX3" fmla="*/ 315041 w 789043"/>
                <a:gd name="connsiteY3" fmla="*/ 584992 h 629754"/>
                <a:gd name="connsiteX4" fmla="*/ 192159 w 789043"/>
                <a:gd name="connsiteY4" fmla="*/ 625953 h 629754"/>
                <a:gd name="connsiteX5" fmla="*/ 124264 w 789043"/>
                <a:gd name="connsiteY5" fmla="*/ 552260 h 629754"/>
                <a:gd name="connsiteX6" fmla="*/ 1631 w 789043"/>
                <a:gd name="connsiteY6" fmla="*/ 133735 h 629754"/>
                <a:gd name="connsiteX7" fmla="*/ 35422 w 789043"/>
                <a:gd name="connsiteY7" fmla="*/ 14157 h 629754"/>
                <a:gd name="connsiteX8" fmla="*/ 113728 w 789043"/>
                <a:gd name="connsiteY8" fmla="*/ 378 h 629754"/>
                <a:gd name="connsiteX9" fmla="*/ 237392 w 789043"/>
                <a:gd name="connsiteY9" fmla="*/ 81 h 62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187" name="Freeform: Shape 5186">
            <a:extLst>
              <a:ext uri="{FF2B5EF4-FFF2-40B4-BE49-F238E27FC236}">
                <a16:creationId xmlns:a16="http://schemas.microsoft.com/office/drawing/2014/main" id="{59226104-0061-4319-8237-9C001BF85D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15181" y="-615181"/>
            <a:ext cx="1085312" cy="2315675"/>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5">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5189" name="Graphic 78">
            <a:extLst>
              <a:ext uri="{FF2B5EF4-FFF2-40B4-BE49-F238E27FC236}">
                <a16:creationId xmlns:a16="http://schemas.microsoft.com/office/drawing/2014/main" id="{AC552FEA-472E-4E74-B31D-531852C1908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0225" y="2310569"/>
            <a:ext cx="972241" cy="45718"/>
            <a:chOff x="4886325" y="3371754"/>
            <a:chExt cx="2418492" cy="113728"/>
          </a:xfrm>
          <a:solidFill>
            <a:schemeClr val="accent1"/>
          </a:solidFill>
        </p:grpSpPr>
        <p:sp>
          <p:nvSpPr>
            <p:cNvPr id="5190" name="Graphic 78">
              <a:extLst>
                <a:ext uri="{FF2B5EF4-FFF2-40B4-BE49-F238E27FC236}">
                  <a16:creationId xmlns:a16="http://schemas.microsoft.com/office/drawing/2014/main" id="{41DF3078-C636-4776-A616-D5BF3BC280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5191" name="Graphic 78">
              <a:extLst>
                <a:ext uri="{FF2B5EF4-FFF2-40B4-BE49-F238E27FC236}">
                  <a16:creationId xmlns:a16="http://schemas.microsoft.com/office/drawing/2014/main" id="{0D1A27FA-1310-4BC3-A071-1566746B2FB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86709" y="3371754"/>
              <a:ext cx="2418108" cy="113728"/>
              <a:chOff x="4886709" y="3371754"/>
              <a:chExt cx="2418108" cy="113728"/>
            </a:xfrm>
            <a:grpFill/>
          </p:grpSpPr>
          <p:sp>
            <p:nvSpPr>
              <p:cNvPr id="5192" name="Graphic 78">
                <a:extLst>
                  <a:ext uri="{FF2B5EF4-FFF2-40B4-BE49-F238E27FC236}">
                    <a16:creationId xmlns:a16="http://schemas.microsoft.com/office/drawing/2014/main" id="{99ACB9EB-84FE-4B33-9EF9-4EC7DAC25D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5193" name="Graphic 78">
                <a:extLst>
                  <a:ext uri="{FF2B5EF4-FFF2-40B4-BE49-F238E27FC236}">
                    <a16:creationId xmlns:a16="http://schemas.microsoft.com/office/drawing/2014/main" id="{826E5EFB-0EF9-4DB8-99CB-5DD72009DB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5194" name="Graphic 78">
                <a:extLst>
                  <a:ext uri="{FF2B5EF4-FFF2-40B4-BE49-F238E27FC236}">
                    <a16:creationId xmlns:a16="http://schemas.microsoft.com/office/drawing/2014/main" id="{86238E12-0689-4123-8B2E-E1CCFCC4C8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5195" name="Graphic 78">
                <a:extLst>
                  <a:ext uri="{FF2B5EF4-FFF2-40B4-BE49-F238E27FC236}">
                    <a16:creationId xmlns:a16="http://schemas.microsoft.com/office/drawing/2014/main" id="{8538CF67-A00E-4955-A447-001BE02E7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 useBgFill="1">
        <p:nvSpPr>
          <p:cNvPr id="5197" name="Rectangle 5196">
            <a:extLst>
              <a:ext uri="{FF2B5EF4-FFF2-40B4-BE49-F238E27FC236}">
                <a16:creationId xmlns:a16="http://schemas.microsoft.com/office/drawing/2014/main" id="{F420BC5C-C418-4843-B04B-6918968D09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CuadroTexto 1">
            <a:extLst>
              <a:ext uri="{FF2B5EF4-FFF2-40B4-BE49-F238E27FC236}">
                <a16:creationId xmlns:a16="http://schemas.microsoft.com/office/drawing/2014/main" id="{8CB7A1F2-B972-EC7B-2230-F35C76089C0E}"/>
              </a:ext>
            </a:extLst>
          </p:cNvPr>
          <p:cNvSpPr txBox="1"/>
          <p:nvPr/>
        </p:nvSpPr>
        <p:spPr>
          <a:xfrm>
            <a:off x="517871" y="976160"/>
            <a:ext cx="4767930" cy="1848734"/>
          </a:xfrm>
          <a:prstGeom prst="rect">
            <a:avLst/>
          </a:prstGeom>
        </p:spPr>
        <p:txBody>
          <a:bodyPr vert="horz" lIns="91440" tIns="45720" rIns="91440" bIns="45720" rtlCol="0" anchor="b">
            <a:normAutofit/>
          </a:bodyPr>
          <a:lstStyle/>
          <a:p>
            <a:pPr>
              <a:spcBef>
                <a:spcPct val="0"/>
              </a:spcBef>
              <a:spcAft>
                <a:spcPts val="600"/>
              </a:spcAft>
            </a:pPr>
            <a:r>
              <a:rPr lang="en-US" sz="3600" i="1">
                <a:latin typeface="+mj-lt"/>
                <a:ea typeface="+mj-ea"/>
                <a:cs typeface="+mj-cs"/>
              </a:rPr>
              <a:t>Baños del inca </a:t>
            </a:r>
          </a:p>
        </p:txBody>
      </p:sp>
      <p:sp>
        <p:nvSpPr>
          <p:cNvPr id="5199" name="Freeform: Shape 5198">
            <a:extLst>
              <a:ext uri="{FF2B5EF4-FFF2-40B4-BE49-F238E27FC236}">
                <a16:creationId xmlns:a16="http://schemas.microsoft.com/office/drawing/2014/main" id="{13E5F285-BD95-4989-B20B-7789901594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1648"/>
            <a:ext cx="1839951" cy="1423657"/>
          </a:xfrm>
          <a:custGeom>
            <a:avLst/>
            <a:gdLst>
              <a:gd name="connsiteX0" fmla="*/ 0 w 2331138"/>
              <a:gd name="connsiteY0" fmla="*/ 0 h 3352676"/>
              <a:gd name="connsiteX1" fmla="*/ 2331138 w 2331138"/>
              <a:gd name="connsiteY1" fmla="*/ 0 h 3352676"/>
              <a:gd name="connsiteX2" fmla="*/ 2331138 w 2331138"/>
              <a:gd name="connsiteY2" fmla="*/ 3352676 h 3352676"/>
              <a:gd name="connsiteX3" fmla="*/ 2097210 w 2331138"/>
              <a:gd name="connsiteY3" fmla="*/ 3226228 h 3352676"/>
              <a:gd name="connsiteX4" fmla="*/ 214881 w 2331138"/>
              <a:gd name="connsiteY4" fmla="*/ 1176738 h 3352676"/>
              <a:gd name="connsiteX5" fmla="*/ 1129 w 2331138"/>
              <a:gd name="connsiteY5" fmla="*/ 67475 h 3352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1138" h="3352676">
                <a:moveTo>
                  <a:pt x="0" y="0"/>
                </a:moveTo>
                <a:lnTo>
                  <a:pt x="2331138" y="0"/>
                </a:lnTo>
                <a:lnTo>
                  <a:pt x="2331138" y="3352676"/>
                </a:lnTo>
                <a:lnTo>
                  <a:pt x="2097210" y="3226228"/>
                </a:lnTo>
                <a:cubicBezTo>
                  <a:pt x="1273150" y="2744079"/>
                  <a:pt x="560886" y="2027200"/>
                  <a:pt x="214881" y="1176738"/>
                </a:cubicBezTo>
                <a:cubicBezTo>
                  <a:pt x="72781" y="827511"/>
                  <a:pt x="14297" y="430630"/>
                  <a:pt x="1129" y="67475"/>
                </a:cubicBezTo>
                <a:close/>
              </a:path>
            </a:pathLst>
          </a:custGeom>
          <a:solidFill>
            <a:schemeClr val="accent3">
              <a:lumMod val="40000"/>
              <a:lumOff val="6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5201" name="Graphic 78">
            <a:extLst>
              <a:ext uri="{FF2B5EF4-FFF2-40B4-BE49-F238E27FC236}">
                <a16:creationId xmlns:a16="http://schemas.microsoft.com/office/drawing/2014/main" id="{6C02F4BE-6538-4CAD-B506-5FEB41D37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74415" y="3039261"/>
            <a:ext cx="1020166" cy="45718"/>
            <a:chOff x="4886325" y="3371754"/>
            <a:chExt cx="2418492" cy="113728"/>
          </a:xfrm>
          <a:solidFill>
            <a:schemeClr val="accent1"/>
          </a:solidFill>
        </p:grpSpPr>
        <p:sp>
          <p:nvSpPr>
            <p:cNvPr id="5202" name="Graphic 78">
              <a:extLst>
                <a:ext uri="{FF2B5EF4-FFF2-40B4-BE49-F238E27FC236}">
                  <a16:creationId xmlns:a16="http://schemas.microsoft.com/office/drawing/2014/main" id="{3937246C-D7B5-4CC9-B979-0999DFD5BF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5203" name="Graphic 78">
              <a:extLst>
                <a:ext uri="{FF2B5EF4-FFF2-40B4-BE49-F238E27FC236}">
                  <a16:creationId xmlns:a16="http://schemas.microsoft.com/office/drawing/2014/main" id="{559392DF-C926-44F7-920D-C232D60C05F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86709" y="3371754"/>
              <a:ext cx="2418108" cy="113728"/>
              <a:chOff x="4886709" y="3371754"/>
              <a:chExt cx="2418108" cy="113728"/>
            </a:xfrm>
            <a:grpFill/>
          </p:grpSpPr>
          <p:sp>
            <p:nvSpPr>
              <p:cNvPr id="5204" name="Graphic 78">
                <a:extLst>
                  <a:ext uri="{FF2B5EF4-FFF2-40B4-BE49-F238E27FC236}">
                    <a16:creationId xmlns:a16="http://schemas.microsoft.com/office/drawing/2014/main" id="{437FE2E3-579D-4AA7-8775-C78D1D5631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5205" name="Graphic 78">
                <a:extLst>
                  <a:ext uri="{FF2B5EF4-FFF2-40B4-BE49-F238E27FC236}">
                    <a16:creationId xmlns:a16="http://schemas.microsoft.com/office/drawing/2014/main" id="{A6A05323-CAFA-4D34-83D6-3B23B02085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5206" name="Graphic 78">
                <a:extLst>
                  <a:ext uri="{FF2B5EF4-FFF2-40B4-BE49-F238E27FC236}">
                    <a16:creationId xmlns:a16="http://schemas.microsoft.com/office/drawing/2014/main" id="{D49C45E0-CA07-4FD4-9097-BF313F498A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5207" name="Graphic 78">
                <a:extLst>
                  <a:ext uri="{FF2B5EF4-FFF2-40B4-BE49-F238E27FC236}">
                    <a16:creationId xmlns:a16="http://schemas.microsoft.com/office/drawing/2014/main" id="{1EC741B7-EEE8-43D3-9F8E-C2B4DD1965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
        <p:nvSpPr>
          <p:cNvPr id="3" name="CuadroTexto 2">
            <a:extLst>
              <a:ext uri="{FF2B5EF4-FFF2-40B4-BE49-F238E27FC236}">
                <a16:creationId xmlns:a16="http://schemas.microsoft.com/office/drawing/2014/main" id="{FBB628D5-2645-726C-2E17-470676952076}"/>
              </a:ext>
            </a:extLst>
          </p:cNvPr>
          <p:cNvSpPr txBox="1"/>
          <p:nvPr/>
        </p:nvSpPr>
        <p:spPr>
          <a:xfrm>
            <a:off x="517871" y="3299404"/>
            <a:ext cx="4767930" cy="2745750"/>
          </a:xfrm>
          <a:prstGeom prst="rect">
            <a:avLst/>
          </a:prstGeom>
        </p:spPr>
        <p:txBody>
          <a:bodyPr vert="horz" lIns="91440" tIns="45720" rIns="91440" bIns="45720" rtlCol="0">
            <a:normAutofit/>
          </a:bodyPr>
          <a:lstStyle/>
          <a:p>
            <a:pPr>
              <a:lnSpc>
                <a:spcPct val="110000"/>
              </a:lnSpc>
              <a:spcAft>
                <a:spcPts val="600"/>
              </a:spcAft>
              <a:buFont typeface="Arial" panose="020B0604020202020204" pitchFamily="34" charset="0"/>
            </a:pPr>
            <a:r>
              <a:rPr lang="en-US" sz="2000"/>
              <a:t>Los baños del inca es un lugar recreativo en donde la gente se puede bañar más también antiguamente se utilizaba como un asentamiento para el inca en donde se baña con sus coyas </a:t>
            </a:r>
          </a:p>
        </p:txBody>
      </p:sp>
      <p:pic>
        <p:nvPicPr>
          <p:cNvPr id="5122" name="Picture 2" descr="EL COMPLEJO TURISTICO BAÑOS DEL INCA - Issuu">
            <a:extLst>
              <a:ext uri="{FF2B5EF4-FFF2-40B4-BE49-F238E27FC236}">
                <a16:creationId xmlns:a16="http://schemas.microsoft.com/office/drawing/2014/main" id="{95A78C4D-F74F-EA0D-4911-C1BB2C90150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919" r="-2" b="15079"/>
          <a:stretch/>
        </p:blipFill>
        <p:spPr bwMode="auto">
          <a:xfrm>
            <a:off x="5969099" y="615557"/>
            <a:ext cx="5686108" cy="2783950"/>
          </a:xfrm>
          <a:prstGeom prst="rect">
            <a:avLst/>
          </a:prstGeom>
          <a:extLst>
            <a:ext uri="{909E8E84-426E-40DD-AFC4-6F175D3DCCD1}">
              <a14:hiddenFill xmlns:a14="http://schemas.microsoft.com/office/drawing/2010/main">
                <a:solidFill>
                  <a:srgbClr val="FFFFFF"/>
                </a:solidFill>
              </a14:hiddenFill>
            </a:ext>
          </a:extLst>
        </p:spPr>
      </p:pic>
      <p:pic>
        <p:nvPicPr>
          <p:cNvPr id="5124" name="Picture 4" descr="Los Baños del Inca en Cajamarca | Retales del Mundo">
            <a:extLst>
              <a:ext uri="{FF2B5EF4-FFF2-40B4-BE49-F238E27FC236}">
                <a16:creationId xmlns:a16="http://schemas.microsoft.com/office/drawing/2014/main" id="{78F9E72D-1B26-D1CE-35FE-F5FC7F5470A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417" r="-2" b="20301"/>
          <a:stretch/>
        </p:blipFill>
        <p:spPr bwMode="auto">
          <a:xfrm>
            <a:off x="5969099" y="3399507"/>
            <a:ext cx="5686108" cy="2783950"/>
          </a:xfrm>
          <a:prstGeom prst="rect">
            <a:avLst/>
          </a:prstGeom>
          <a:extLst>
            <a:ext uri="{909E8E84-426E-40DD-AFC4-6F175D3DCCD1}">
              <a14:hiddenFill xmlns:a14="http://schemas.microsoft.com/office/drawing/2010/main">
                <a:solidFill>
                  <a:srgbClr val="FFFFFF"/>
                </a:solidFill>
              </a14:hiddenFill>
            </a:ext>
          </a:extLst>
        </p:spPr>
      </p:pic>
      <p:sp>
        <p:nvSpPr>
          <p:cNvPr id="5209" name="Freeform: Shape 5208">
            <a:extLst>
              <a:ext uri="{FF2B5EF4-FFF2-40B4-BE49-F238E27FC236}">
                <a16:creationId xmlns:a16="http://schemas.microsoft.com/office/drawing/2014/main" id="{6B6061A8-D267-4967-AF47-C3CC451385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328992" y="4941168"/>
            <a:ext cx="2863005" cy="1916832"/>
          </a:xfrm>
          <a:custGeom>
            <a:avLst/>
            <a:gdLst>
              <a:gd name="connsiteX0" fmla="*/ 0 w 4238069"/>
              <a:gd name="connsiteY0" fmla="*/ 0 h 1903025"/>
              <a:gd name="connsiteX1" fmla="*/ 113310 w 4238069"/>
              <a:gd name="connsiteY1" fmla="*/ 8960 h 1903025"/>
              <a:gd name="connsiteX2" fmla="*/ 291503 w 4238069"/>
              <a:gd name="connsiteY2" fmla="*/ 37000 h 1903025"/>
              <a:gd name="connsiteX3" fmla="*/ 3082930 w 4238069"/>
              <a:gd name="connsiteY3" fmla="*/ 1104916 h 1903025"/>
              <a:gd name="connsiteX4" fmla="*/ 3881548 w 4238069"/>
              <a:gd name="connsiteY4" fmla="*/ 1668276 h 1903025"/>
              <a:gd name="connsiteX5" fmla="*/ 4238069 w 4238069"/>
              <a:gd name="connsiteY5" fmla="*/ 1903025 h 1903025"/>
              <a:gd name="connsiteX6" fmla="*/ 0 w 4238069"/>
              <a:gd name="connsiteY6" fmla="*/ 1903025 h 1903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8069" h="1903025">
                <a:moveTo>
                  <a:pt x="0" y="0"/>
                </a:moveTo>
                <a:lnTo>
                  <a:pt x="113310" y="8960"/>
                </a:lnTo>
                <a:cubicBezTo>
                  <a:pt x="173365" y="16155"/>
                  <a:pt x="232870" y="25632"/>
                  <a:pt x="291503" y="37000"/>
                </a:cubicBezTo>
                <a:cubicBezTo>
                  <a:pt x="1250780" y="222537"/>
                  <a:pt x="2264787" y="499636"/>
                  <a:pt x="3082930" y="1104916"/>
                </a:cubicBezTo>
                <a:cubicBezTo>
                  <a:pt x="3348371" y="1301283"/>
                  <a:pt x="3614239" y="1488349"/>
                  <a:pt x="3881548" y="1668276"/>
                </a:cubicBezTo>
                <a:lnTo>
                  <a:pt x="4238069" y="1903025"/>
                </a:lnTo>
                <a:lnTo>
                  <a:pt x="0" y="1903025"/>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5211" name="Group 5210">
            <a:extLst>
              <a:ext uri="{FF2B5EF4-FFF2-40B4-BE49-F238E27FC236}">
                <a16:creationId xmlns:a16="http://schemas.microsoft.com/office/drawing/2014/main" id="{12DB770A-658D-4212-9BF2-236070D5D7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195345" y="5498330"/>
            <a:ext cx="886141" cy="802496"/>
            <a:chOff x="10948005" y="3272152"/>
            <a:chExt cx="868640" cy="786648"/>
          </a:xfrm>
          <a:solidFill>
            <a:schemeClr val="accent6"/>
          </a:solidFill>
        </p:grpSpPr>
        <p:sp>
          <p:nvSpPr>
            <p:cNvPr id="5212" name="Freeform: Shape 5211">
              <a:extLst>
                <a:ext uri="{FF2B5EF4-FFF2-40B4-BE49-F238E27FC236}">
                  <a16:creationId xmlns:a16="http://schemas.microsoft.com/office/drawing/2014/main" id="{A9B99195-76A3-4B90-8F45-BAEF05699C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94317" y="3944888"/>
              <a:ext cx="128449" cy="113912"/>
            </a:xfrm>
            <a:custGeom>
              <a:avLst/>
              <a:gdLst>
                <a:gd name="connsiteX0" fmla="*/ 237621 w 453152"/>
                <a:gd name="connsiteY0" fmla="*/ 965 h 401867"/>
                <a:gd name="connsiteX1" fmla="*/ 370246 w 453152"/>
                <a:gd name="connsiteY1" fmla="*/ 23666 h 401867"/>
                <a:gd name="connsiteX2" fmla="*/ 437392 w 453152"/>
                <a:gd name="connsiteY2" fmla="*/ 198545 h 401867"/>
                <a:gd name="connsiteX3" fmla="*/ 67745 w 453152"/>
                <a:gd name="connsiteY3" fmla="*/ 392003 h 401867"/>
                <a:gd name="connsiteX4" fmla="*/ 911 w 453152"/>
                <a:gd name="connsiteY4" fmla="*/ 254095 h 401867"/>
                <a:gd name="connsiteX5" fmla="*/ 115564 w 453152"/>
                <a:gd name="connsiteY5" fmla="*/ 51160 h 401867"/>
                <a:gd name="connsiteX6" fmla="*/ 237621 w 453152"/>
                <a:gd name="connsiteY6" fmla="*/ 965 h 4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5213" name="Freeform: Shape 5212">
              <a:extLst>
                <a:ext uri="{FF2B5EF4-FFF2-40B4-BE49-F238E27FC236}">
                  <a16:creationId xmlns:a16="http://schemas.microsoft.com/office/drawing/2014/main" id="{F1029419-581A-4B40-B3E3-BD5931F996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53045" y="3808430"/>
              <a:ext cx="144912" cy="193414"/>
            </a:xfrm>
            <a:custGeom>
              <a:avLst/>
              <a:gdLst>
                <a:gd name="connsiteX0" fmla="*/ 390625 w 511232"/>
                <a:gd name="connsiteY0" fmla="*/ 1621 h 682341"/>
                <a:gd name="connsiteX1" fmla="*/ 508142 w 511232"/>
                <a:gd name="connsiteY1" fmla="*/ 64038 h 682341"/>
                <a:gd name="connsiteX2" fmla="*/ 508453 w 511232"/>
                <a:gd name="connsiteY2" fmla="*/ 121832 h 682341"/>
                <a:gd name="connsiteX3" fmla="*/ 316492 w 511232"/>
                <a:gd name="connsiteY3" fmla="*/ 567602 h 682341"/>
                <a:gd name="connsiteX4" fmla="*/ 80265 w 511232"/>
                <a:gd name="connsiteY4" fmla="*/ 640359 h 682341"/>
                <a:gd name="connsiteX5" fmla="*/ 13306 w 511232"/>
                <a:gd name="connsiteY5" fmla="*/ 274828 h 682341"/>
                <a:gd name="connsiteX6" fmla="*/ 140989 w 511232"/>
                <a:gd name="connsiteY6" fmla="*/ 107181 h 682341"/>
                <a:gd name="connsiteX7" fmla="*/ 390625 w 511232"/>
                <a:gd name="connsiteY7" fmla="*/ 1621 h 68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5214" name="Freeform: Shape 5213">
              <a:extLst>
                <a:ext uri="{FF2B5EF4-FFF2-40B4-BE49-F238E27FC236}">
                  <a16:creationId xmlns:a16="http://schemas.microsoft.com/office/drawing/2014/main" id="{38F181C6-C3A7-463D-B837-E6FB1B0801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84524" y="3907536"/>
              <a:ext cx="132121" cy="93006"/>
            </a:xfrm>
            <a:custGeom>
              <a:avLst/>
              <a:gdLst>
                <a:gd name="connsiteX0" fmla="*/ 252822 w 466107"/>
                <a:gd name="connsiteY0" fmla="*/ 1539 h 328114"/>
                <a:gd name="connsiteX1" fmla="*/ 451641 w 466107"/>
                <a:gd name="connsiteY1" fmla="*/ 122177 h 328114"/>
                <a:gd name="connsiteX2" fmla="*/ 391790 w 466107"/>
                <a:gd name="connsiteY2" fmla="*/ 297430 h 328114"/>
                <a:gd name="connsiteX3" fmla="*/ 8614 w 466107"/>
                <a:gd name="connsiteY3" fmla="*/ 243252 h 328114"/>
                <a:gd name="connsiteX4" fmla="*/ 45897 w 466107"/>
                <a:gd name="connsiteY4" fmla="*/ 97302 h 328114"/>
                <a:gd name="connsiteX5" fmla="*/ 252822 w 466107"/>
                <a:gd name="connsiteY5" fmla="*/ 1539 h 32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5215" name="Graphic 12">
              <a:extLst>
                <a:ext uri="{FF2B5EF4-FFF2-40B4-BE49-F238E27FC236}">
                  <a16:creationId xmlns:a16="http://schemas.microsoft.com/office/drawing/2014/main" id="{FB6F6AFA-67F5-4D3A-839B-6B3980B6FC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42141" y="3272152"/>
              <a:ext cx="180625" cy="158824"/>
            </a:xfrm>
            <a:custGeom>
              <a:avLst/>
              <a:gdLst>
                <a:gd name="connsiteX0" fmla="*/ 63289 w 3341477"/>
                <a:gd name="connsiteY0" fmla="*/ 1933384 h 2938167"/>
                <a:gd name="connsiteX1" fmla="*/ 263314 w 3341477"/>
                <a:gd name="connsiteY1" fmla="*/ 514159 h 2938167"/>
                <a:gd name="connsiteX2" fmla="*/ 1098276 w 3341477"/>
                <a:gd name="connsiteY2" fmla="*/ 952 h 2938167"/>
                <a:gd name="connsiteX3" fmla="*/ 2654089 w 3341477"/>
                <a:gd name="connsiteY3" fmla="*/ 371284 h 2938167"/>
                <a:gd name="connsiteX4" fmla="*/ 3219398 w 3341477"/>
                <a:gd name="connsiteY4" fmla="*/ 2080926 h 2938167"/>
                <a:gd name="connsiteX5" fmla="*/ 2044489 w 3341477"/>
                <a:gd name="connsiteY5" fmla="*/ 2933509 h 2938167"/>
                <a:gd name="connsiteX6" fmla="*/ 453814 w 3341477"/>
                <a:gd name="connsiteY6" fmla="*/ 2495359 h 2938167"/>
                <a:gd name="connsiteX7" fmla="*/ 63289 w 3341477"/>
                <a:gd name="connsiteY7" fmla="*/ 1933384 h 29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grpFill/>
            <a:ln w="9525" cap="flat">
              <a:noFill/>
              <a:prstDash val="solid"/>
              <a:miter/>
            </a:ln>
          </p:spPr>
          <p:txBody>
            <a:bodyPr rtlCol="0" anchor="ctr"/>
            <a:lstStyle/>
            <a:p>
              <a:endParaRPr lang="en-US"/>
            </a:p>
          </p:txBody>
        </p:sp>
        <p:sp>
          <p:nvSpPr>
            <p:cNvPr id="5216" name="Graphic 15">
              <a:extLst>
                <a:ext uri="{FF2B5EF4-FFF2-40B4-BE49-F238E27FC236}">
                  <a16:creationId xmlns:a16="http://schemas.microsoft.com/office/drawing/2014/main" id="{E9F49015-3756-46EC-AF1A-2F33219CB1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02136" y="3379098"/>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5217" name="Graphic 15">
              <a:extLst>
                <a:ext uri="{FF2B5EF4-FFF2-40B4-BE49-F238E27FC236}">
                  <a16:creationId xmlns:a16="http://schemas.microsoft.com/office/drawing/2014/main" id="{44C1E606-364B-4793-83A8-61AC96EDBE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8005" y="3504095"/>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5218" name="Freeform: Shape 5217">
              <a:extLst>
                <a:ext uri="{FF2B5EF4-FFF2-40B4-BE49-F238E27FC236}">
                  <a16:creationId xmlns:a16="http://schemas.microsoft.com/office/drawing/2014/main" id="{4D62BB33-881E-4E43-A746-75C1E7C322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43727" y="3666564"/>
              <a:ext cx="173527" cy="138496"/>
            </a:xfrm>
            <a:custGeom>
              <a:avLst/>
              <a:gdLst>
                <a:gd name="connsiteX0" fmla="*/ 237392 w 789043"/>
                <a:gd name="connsiteY0" fmla="*/ 81 h 629754"/>
                <a:gd name="connsiteX1" fmla="*/ 758692 w 789043"/>
                <a:gd name="connsiteY1" fmla="*/ 233550 h 629754"/>
                <a:gd name="connsiteX2" fmla="*/ 650647 w 789043"/>
                <a:gd name="connsiteY2" fmla="*/ 335111 h 629754"/>
                <a:gd name="connsiteX3" fmla="*/ 315041 w 789043"/>
                <a:gd name="connsiteY3" fmla="*/ 584992 h 629754"/>
                <a:gd name="connsiteX4" fmla="*/ 192159 w 789043"/>
                <a:gd name="connsiteY4" fmla="*/ 625953 h 629754"/>
                <a:gd name="connsiteX5" fmla="*/ 124264 w 789043"/>
                <a:gd name="connsiteY5" fmla="*/ 552260 h 629754"/>
                <a:gd name="connsiteX6" fmla="*/ 1631 w 789043"/>
                <a:gd name="connsiteY6" fmla="*/ 133735 h 629754"/>
                <a:gd name="connsiteX7" fmla="*/ 35422 w 789043"/>
                <a:gd name="connsiteY7" fmla="*/ 14157 h 629754"/>
                <a:gd name="connsiteX8" fmla="*/ 113728 w 789043"/>
                <a:gd name="connsiteY8" fmla="*/ 378 h 629754"/>
                <a:gd name="connsiteX9" fmla="*/ 237392 w 789043"/>
                <a:gd name="connsiteY9" fmla="*/ 81 h 62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373789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198" name="Freeform: Shape 6197">
            <a:extLst>
              <a:ext uri="{FF2B5EF4-FFF2-40B4-BE49-F238E27FC236}">
                <a16:creationId xmlns:a16="http://schemas.microsoft.com/office/drawing/2014/main" id="{435959F4-53DA-47FF-BC24-1E5B75C698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53030" y="5516668"/>
            <a:ext cx="2438970" cy="1341332"/>
          </a:xfrm>
          <a:custGeom>
            <a:avLst/>
            <a:gdLst>
              <a:gd name="connsiteX0" fmla="*/ 2025355 w 2438970"/>
              <a:gd name="connsiteY0" fmla="*/ 235 h 1341332"/>
              <a:gd name="connsiteX1" fmla="*/ 2381960 w 2438970"/>
              <a:gd name="connsiteY1" fmla="*/ 44517 h 1341332"/>
              <a:gd name="connsiteX2" fmla="*/ 2438970 w 2438970"/>
              <a:gd name="connsiteY2" fmla="*/ 58872 h 1341332"/>
              <a:gd name="connsiteX3" fmla="*/ 2438970 w 2438970"/>
              <a:gd name="connsiteY3" fmla="*/ 1341332 h 1341332"/>
              <a:gd name="connsiteX4" fmla="*/ 0 w 2438970"/>
              <a:gd name="connsiteY4" fmla="*/ 1341332 h 1341332"/>
              <a:gd name="connsiteX5" fmla="*/ 13333 w 2438970"/>
              <a:gd name="connsiteY5" fmla="*/ 1328018 h 1341332"/>
              <a:gd name="connsiteX6" fmla="*/ 936262 w 2438970"/>
              <a:gd name="connsiteY6" fmla="*/ 459947 h 1341332"/>
              <a:gd name="connsiteX7" fmla="*/ 1554028 w 2438970"/>
              <a:gd name="connsiteY7" fmla="*/ 71153 h 1341332"/>
              <a:gd name="connsiteX8" fmla="*/ 2025355 w 2438970"/>
              <a:gd name="connsiteY8" fmla="*/ 235 h 134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2">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6200" name="Group 6199">
            <a:extLst>
              <a:ext uri="{FF2B5EF4-FFF2-40B4-BE49-F238E27FC236}">
                <a16:creationId xmlns:a16="http://schemas.microsoft.com/office/drawing/2014/main" id="{A7CF83E8-F6F0-41E3-B580-7412A04DDF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776050" y="5204025"/>
            <a:ext cx="886141" cy="802496"/>
            <a:chOff x="10948005" y="3272152"/>
            <a:chExt cx="868640" cy="786648"/>
          </a:xfrm>
          <a:solidFill>
            <a:schemeClr val="accent1"/>
          </a:solidFill>
        </p:grpSpPr>
        <p:sp>
          <p:nvSpPr>
            <p:cNvPr id="6201" name="Freeform: Shape 6200">
              <a:extLst>
                <a:ext uri="{FF2B5EF4-FFF2-40B4-BE49-F238E27FC236}">
                  <a16:creationId xmlns:a16="http://schemas.microsoft.com/office/drawing/2014/main" id="{1A0B6DBB-705D-48D0-842C-F9DFA7684D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94317" y="3944888"/>
              <a:ext cx="128449" cy="113912"/>
            </a:xfrm>
            <a:custGeom>
              <a:avLst/>
              <a:gdLst>
                <a:gd name="connsiteX0" fmla="*/ 237621 w 453152"/>
                <a:gd name="connsiteY0" fmla="*/ 965 h 401867"/>
                <a:gd name="connsiteX1" fmla="*/ 370246 w 453152"/>
                <a:gd name="connsiteY1" fmla="*/ 23666 h 401867"/>
                <a:gd name="connsiteX2" fmla="*/ 437392 w 453152"/>
                <a:gd name="connsiteY2" fmla="*/ 198545 h 401867"/>
                <a:gd name="connsiteX3" fmla="*/ 67745 w 453152"/>
                <a:gd name="connsiteY3" fmla="*/ 392003 h 401867"/>
                <a:gd name="connsiteX4" fmla="*/ 911 w 453152"/>
                <a:gd name="connsiteY4" fmla="*/ 254095 h 401867"/>
                <a:gd name="connsiteX5" fmla="*/ 115564 w 453152"/>
                <a:gd name="connsiteY5" fmla="*/ 51160 h 401867"/>
                <a:gd name="connsiteX6" fmla="*/ 237621 w 453152"/>
                <a:gd name="connsiteY6" fmla="*/ 965 h 4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6202" name="Freeform: Shape 6201">
              <a:extLst>
                <a:ext uri="{FF2B5EF4-FFF2-40B4-BE49-F238E27FC236}">
                  <a16:creationId xmlns:a16="http://schemas.microsoft.com/office/drawing/2014/main" id="{C194A764-16E1-4D0D-9357-76F80E6086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53045" y="3808430"/>
              <a:ext cx="144912" cy="193414"/>
            </a:xfrm>
            <a:custGeom>
              <a:avLst/>
              <a:gdLst>
                <a:gd name="connsiteX0" fmla="*/ 390625 w 511232"/>
                <a:gd name="connsiteY0" fmla="*/ 1621 h 682341"/>
                <a:gd name="connsiteX1" fmla="*/ 508142 w 511232"/>
                <a:gd name="connsiteY1" fmla="*/ 64038 h 682341"/>
                <a:gd name="connsiteX2" fmla="*/ 508453 w 511232"/>
                <a:gd name="connsiteY2" fmla="*/ 121832 h 682341"/>
                <a:gd name="connsiteX3" fmla="*/ 316492 w 511232"/>
                <a:gd name="connsiteY3" fmla="*/ 567602 h 682341"/>
                <a:gd name="connsiteX4" fmla="*/ 80265 w 511232"/>
                <a:gd name="connsiteY4" fmla="*/ 640359 h 682341"/>
                <a:gd name="connsiteX5" fmla="*/ 13306 w 511232"/>
                <a:gd name="connsiteY5" fmla="*/ 274828 h 682341"/>
                <a:gd name="connsiteX6" fmla="*/ 140989 w 511232"/>
                <a:gd name="connsiteY6" fmla="*/ 107181 h 682341"/>
                <a:gd name="connsiteX7" fmla="*/ 390625 w 511232"/>
                <a:gd name="connsiteY7" fmla="*/ 1621 h 68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6203" name="Freeform: Shape 6202">
              <a:extLst>
                <a:ext uri="{FF2B5EF4-FFF2-40B4-BE49-F238E27FC236}">
                  <a16:creationId xmlns:a16="http://schemas.microsoft.com/office/drawing/2014/main" id="{115B7F3F-A40D-4F24-8536-E2420B4332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84524" y="3907536"/>
              <a:ext cx="132121" cy="93006"/>
            </a:xfrm>
            <a:custGeom>
              <a:avLst/>
              <a:gdLst>
                <a:gd name="connsiteX0" fmla="*/ 252822 w 466107"/>
                <a:gd name="connsiteY0" fmla="*/ 1539 h 328114"/>
                <a:gd name="connsiteX1" fmla="*/ 451641 w 466107"/>
                <a:gd name="connsiteY1" fmla="*/ 122177 h 328114"/>
                <a:gd name="connsiteX2" fmla="*/ 391790 w 466107"/>
                <a:gd name="connsiteY2" fmla="*/ 297430 h 328114"/>
                <a:gd name="connsiteX3" fmla="*/ 8614 w 466107"/>
                <a:gd name="connsiteY3" fmla="*/ 243252 h 328114"/>
                <a:gd name="connsiteX4" fmla="*/ 45897 w 466107"/>
                <a:gd name="connsiteY4" fmla="*/ 97302 h 328114"/>
                <a:gd name="connsiteX5" fmla="*/ 252822 w 466107"/>
                <a:gd name="connsiteY5" fmla="*/ 1539 h 32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6204" name="Graphic 12">
              <a:extLst>
                <a:ext uri="{FF2B5EF4-FFF2-40B4-BE49-F238E27FC236}">
                  <a16:creationId xmlns:a16="http://schemas.microsoft.com/office/drawing/2014/main" id="{CEF42844-A829-4ED2-A360-63BB2A7C45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42141" y="3272152"/>
              <a:ext cx="180625" cy="158824"/>
            </a:xfrm>
            <a:custGeom>
              <a:avLst/>
              <a:gdLst>
                <a:gd name="connsiteX0" fmla="*/ 63289 w 3341477"/>
                <a:gd name="connsiteY0" fmla="*/ 1933384 h 2938167"/>
                <a:gd name="connsiteX1" fmla="*/ 263314 w 3341477"/>
                <a:gd name="connsiteY1" fmla="*/ 514159 h 2938167"/>
                <a:gd name="connsiteX2" fmla="*/ 1098276 w 3341477"/>
                <a:gd name="connsiteY2" fmla="*/ 952 h 2938167"/>
                <a:gd name="connsiteX3" fmla="*/ 2654089 w 3341477"/>
                <a:gd name="connsiteY3" fmla="*/ 371284 h 2938167"/>
                <a:gd name="connsiteX4" fmla="*/ 3219398 w 3341477"/>
                <a:gd name="connsiteY4" fmla="*/ 2080926 h 2938167"/>
                <a:gd name="connsiteX5" fmla="*/ 2044489 w 3341477"/>
                <a:gd name="connsiteY5" fmla="*/ 2933509 h 2938167"/>
                <a:gd name="connsiteX6" fmla="*/ 453814 w 3341477"/>
                <a:gd name="connsiteY6" fmla="*/ 2495359 h 2938167"/>
                <a:gd name="connsiteX7" fmla="*/ 63289 w 3341477"/>
                <a:gd name="connsiteY7" fmla="*/ 1933384 h 29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grpFill/>
            <a:ln w="9525" cap="flat">
              <a:noFill/>
              <a:prstDash val="solid"/>
              <a:miter/>
            </a:ln>
          </p:spPr>
          <p:txBody>
            <a:bodyPr rtlCol="0" anchor="ctr"/>
            <a:lstStyle/>
            <a:p>
              <a:endParaRPr lang="en-US"/>
            </a:p>
          </p:txBody>
        </p:sp>
        <p:sp>
          <p:nvSpPr>
            <p:cNvPr id="6205" name="Graphic 15">
              <a:extLst>
                <a:ext uri="{FF2B5EF4-FFF2-40B4-BE49-F238E27FC236}">
                  <a16:creationId xmlns:a16="http://schemas.microsoft.com/office/drawing/2014/main" id="{57B23B52-A1C3-44EF-BC11-9094A0DA11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02136" y="3379098"/>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6206" name="Graphic 15">
              <a:extLst>
                <a:ext uri="{FF2B5EF4-FFF2-40B4-BE49-F238E27FC236}">
                  <a16:creationId xmlns:a16="http://schemas.microsoft.com/office/drawing/2014/main" id="{064E08E5-DA92-4CF2-A0BF-E34180022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8005" y="3504095"/>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6207" name="Freeform: Shape 6206">
              <a:extLst>
                <a:ext uri="{FF2B5EF4-FFF2-40B4-BE49-F238E27FC236}">
                  <a16:creationId xmlns:a16="http://schemas.microsoft.com/office/drawing/2014/main" id="{7A222560-E657-4CAE-B667-7BE9E224B2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43727" y="3666564"/>
              <a:ext cx="173527" cy="138496"/>
            </a:xfrm>
            <a:custGeom>
              <a:avLst/>
              <a:gdLst>
                <a:gd name="connsiteX0" fmla="*/ 237392 w 789043"/>
                <a:gd name="connsiteY0" fmla="*/ 81 h 629754"/>
                <a:gd name="connsiteX1" fmla="*/ 758692 w 789043"/>
                <a:gd name="connsiteY1" fmla="*/ 233550 h 629754"/>
                <a:gd name="connsiteX2" fmla="*/ 650647 w 789043"/>
                <a:gd name="connsiteY2" fmla="*/ 335111 h 629754"/>
                <a:gd name="connsiteX3" fmla="*/ 315041 w 789043"/>
                <a:gd name="connsiteY3" fmla="*/ 584992 h 629754"/>
                <a:gd name="connsiteX4" fmla="*/ 192159 w 789043"/>
                <a:gd name="connsiteY4" fmla="*/ 625953 h 629754"/>
                <a:gd name="connsiteX5" fmla="*/ 124264 w 789043"/>
                <a:gd name="connsiteY5" fmla="*/ 552260 h 629754"/>
                <a:gd name="connsiteX6" fmla="*/ 1631 w 789043"/>
                <a:gd name="connsiteY6" fmla="*/ 133735 h 629754"/>
                <a:gd name="connsiteX7" fmla="*/ 35422 w 789043"/>
                <a:gd name="connsiteY7" fmla="*/ 14157 h 629754"/>
                <a:gd name="connsiteX8" fmla="*/ 113728 w 789043"/>
                <a:gd name="connsiteY8" fmla="*/ 378 h 629754"/>
                <a:gd name="connsiteX9" fmla="*/ 237392 w 789043"/>
                <a:gd name="connsiteY9" fmla="*/ 81 h 62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209" name="Freeform: Shape 6208">
            <a:extLst>
              <a:ext uri="{FF2B5EF4-FFF2-40B4-BE49-F238E27FC236}">
                <a16:creationId xmlns:a16="http://schemas.microsoft.com/office/drawing/2014/main" id="{59226104-0061-4319-8237-9C001BF85D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15181" y="-615181"/>
            <a:ext cx="1085312" cy="2315675"/>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5">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6211" name="Graphic 78">
            <a:extLst>
              <a:ext uri="{FF2B5EF4-FFF2-40B4-BE49-F238E27FC236}">
                <a16:creationId xmlns:a16="http://schemas.microsoft.com/office/drawing/2014/main" id="{AC552FEA-472E-4E74-B31D-531852C1908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0225" y="2310569"/>
            <a:ext cx="972241" cy="45718"/>
            <a:chOff x="4886325" y="3371754"/>
            <a:chExt cx="2418492" cy="113728"/>
          </a:xfrm>
          <a:solidFill>
            <a:schemeClr val="accent1"/>
          </a:solidFill>
        </p:grpSpPr>
        <p:sp>
          <p:nvSpPr>
            <p:cNvPr id="6212" name="Graphic 78">
              <a:extLst>
                <a:ext uri="{FF2B5EF4-FFF2-40B4-BE49-F238E27FC236}">
                  <a16:creationId xmlns:a16="http://schemas.microsoft.com/office/drawing/2014/main" id="{41DF3078-C636-4776-A616-D5BF3BC280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6213" name="Graphic 78">
              <a:extLst>
                <a:ext uri="{FF2B5EF4-FFF2-40B4-BE49-F238E27FC236}">
                  <a16:creationId xmlns:a16="http://schemas.microsoft.com/office/drawing/2014/main" id="{0D1A27FA-1310-4BC3-A071-1566746B2FB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86709" y="3371754"/>
              <a:ext cx="2418108" cy="113728"/>
              <a:chOff x="4886709" y="3371754"/>
              <a:chExt cx="2418108" cy="113728"/>
            </a:xfrm>
            <a:grpFill/>
          </p:grpSpPr>
          <p:sp>
            <p:nvSpPr>
              <p:cNvPr id="6214" name="Graphic 78">
                <a:extLst>
                  <a:ext uri="{FF2B5EF4-FFF2-40B4-BE49-F238E27FC236}">
                    <a16:creationId xmlns:a16="http://schemas.microsoft.com/office/drawing/2014/main" id="{99ACB9EB-84FE-4B33-9EF9-4EC7DAC25D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6215" name="Graphic 78">
                <a:extLst>
                  <a:ext uri="{FF2B5EF4-FFF2-40B4-BE49-F238E27FC236}">
                    <a16:creationId xmlns:a16="http://schemas.microsoft.com/office/drawing/2014/main" id="{826E5EFB-0EF9-4DB8-99CB-5DD72009DB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6216" name="Graphic 78">
                <a:extLst>
                  <a:ext uri="{FF2B5EF4-FFF2-40B4-BE49-F238E27FC236}">
                    <a16:creationId xmlns:a16="http://schemas.microsoft.com/office/drawing/2014/main" id="{86238E12-0689-4123-8B2E-E1CCFCC4C8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6217" name="Graphic 78">
                <a:extLst>
                  <a:ext uri="{FF2B5EF4-FFF2-40B4-BE49-F238E27FC236}">
                    <a16:creationId xmlns:a16="http://schemas.microsoft.com/office/drawing/2014/main" id="{8538CF67-A00E-4955-A447-001BE02E7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 useBgFill="1">
        <p:nvSpPr>
          <p:cNvPr id="6219" name="Rectangle 6218">
            <a:extLst>
              <a:ext uri="{FF2B5EF4-FFF2-40B4-BE49-F238E27FC236}">
                <a16:creationId xmlns:a16="http://schemas.microsoft.com/office/drawing/2014/main" id="{2F9C493A-9F03-49B4-B3FB-19CE5AC11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3" name="CuadroTexto 2">
            <a:extLst>
              <a:ext uri="{FF2B5EF4-FFF2-40B4-BE49-F238E27FC236}">
                <a16:creationId xmlns:a16="http://schemas.microsoft.com/office/drawing/2014/main" id="{F7C4A97A-06B7-9BF1-C1B1-7D6C24E7A392}"/>
              </a:ext>
            </a:extLst>
          </p:cNvPr>
          <p:cNvSpPr txBox="1"/>
          <p:nvPr/>
        </p:nvSpPr>
        <p:spPr>
          <a:xfrm>
            <a:off x="5809785" y="787068"/>
            <a:ext cx="5386039" cy="1890665"/>
          </a:xfrm>
          <a:prstGeom prst="rect">
            <a:avLst/>
          </a:prstGeom>
        </p:spPr>
        <p:txBody>
          <a:bodyPr vert="horz" lIns="91440" tIns="45720" rIns="91440" bIns="45720" rtlCol="0" anchor="b">
            <a:normAutofit/>
          </a:bodyPr>
          <a:lstStyle/>
          <a:p>
            <a:pPr>
              <a:spcBef>
                <a:spcPct val="0"/>
              </a:spcBef>
              <a:spcAft>
                <a:spcPts val="600"/>
              </a:spcAft>
            </a:pPr>
            <a:r>
              <a:rPr lang="en-US" sz="3600" i="1">
                <a:latin typeface="+mj-lt"/>
                <a:ea typeface="+mj-ea"/>
                <a:cs typeface="+mj-cs"/>
              </a:rPr>
              <a:t>Conjunto monumental de Belén</a:t>
            </a:r>
          </a:p>
        </p:txBody>
      </p:sp>
      <p:pic>
        <p:nvPicPr>
          <p:cNvPr id="6146" name="Picture 2" descr="Cajamarca recuperará Conjunto Monumental Belén con inversión de S/ 18  millones | Noticias | Agencia Peruana de Noticias Andina">
            <a:extLst>
              <a:ext uri="{FF2B5EF4-FFF2-40B4-BE49-F238E27FC236}">
                <a16:creationId xmlns:a16="http://schemas.microsoft.com/office/drawing/2014/main" id="{EF3B5646-3DA6-9706-0B30-D4EC811032B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435"/>
          <a:stretch/>
        </p:blipFill>
        <p:spPr bwMode="auto">
          <a:xfrm>
            <a:off x="-9637" y="10"/>
            <a:ext cx="5030847" cy="3428990"/>
          </a:xfrm>
          <a:prstGeom prst="rect">
            <a:avLst/>
          </a:prstGeom>
          <a:extLst>
            <a:ext uri="{909E8E84-426E-40DD-AFC4-6F175D3DCCD1}">
              <a14:hiddenFill xmlns:a14="http://schemas.microsoft.com/office/drawing/2010/main">
                <a:solidFill>
                  <a:srgbClr val="FFFFFF"/>
                </a:solidFill>
              </a14:hiddenFill>
            </a:ext>
          </a:extLst>
        </p:spPr>
      </p:pic>
      <p:grpSp>
        <p:nvGrpSpPr>
          <p:cNvPr id="6221" name="Graphic 78">
            <a:extLst>
              <a:ext uri="{FF2B5EF4-FFF2-40B4-BE49-F238E27FC236}">
                <a16:creationId xmlns:a16="http://schemas.microsoft.com/office/drawing/2014/main" id="{5E46079A-4648-465E-9D1A-479174C99FF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09785" y="3092185"/>
            <a:ext cx="972241" cy="45718"/>
            <a:chOff x="4886325" y="3371754"/>
            <a:chExt cx="2418492" cy="113728"/>
          </a:xfrm>
          <a:solidFill>
            <a:schemeClr val="accent1"/>
          </a:solidFill>
        </p:grpSpPr>
        <p:sp>
          <p:nvSpPr>
            <p:cNvPr id="6222" name="Graphic 78">
              <a:extLst>
                <a:ext uri="{FF2B5EF4-FFF2-40B4-BE49-F238E27FC236}">
                  <a16:creationId xmlns:a16="http://schemas.microsoft.com/office/drawing/2014/main" id="{A3BA42E0-6D8E-44BF-AC6B-5FB25C200A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6223" name="Graphic 78">
              <a:extLst>
                <a:ext uri="{FF2B5EF4-FFF2-40B4-BE49-F238E27FC236}">
                  <a16:creationId xmlns:a16="http://schemas.microsoft.com/office/drawing/2014/main" id="{91EF6403-FD18-4EC0-840F-8F70F3494B3F}"/>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86709" y="3371754"/>
              <a:ext cx="2418108" cy="113728"/>
              <a:chOff x="4886709" y="3371754"/>
              <a:chExt cx="2418108" cy="113728"/>
            </a:xfrm>
            <a:grpFill/>
          </p:grpSpPr>
          <p:sp>
            <p:nvSpPr>
              <p:cNvPr id="6224" name="Graphic 78">
                <a:extLst>
                  <a:ext uri="{FF2B5EF4-FFF2-40B4-BE49-F238E27FC236}">
                    <a16:creationId xmlns:a16="http://schemas.microsoft.com/office/drawing/2014/main" id="{92B6AD13-0D11-4C0C-A362-E048C97326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6225" name="Graphic 78">
                <a:extLst>
                  <a:ext uri="{FF2B5EF4-FFF2-40B4-BE49-F238E27FC236}">
                    <a16:creationId xmlns:a16="http://schemas.microsoft.com/office/drawing/2014/main" id="{61DDD1A9-F0A4-4900-9DEF-F6B383361B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6226" name="Graphic 78">
                <a:extLst>
                  <a:ext uri="{FF2B5EF4-FFF2-40B4-BE49-F238E27FC236}">
                    <a16:creationId xmlns:a16="http://schemas.microsoft.com/office/drawing/2014/main" id="{F26977AE-F962-40FD-945B-D1E106951B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6227" name="Graphic 78">
                <a:extLst>
                  <a:ext uri="{FF2B5EF4-FFF2-40B4-BE49-F238E27FC236}">
                    <a16:creationId xmlns:a16="http://schemas.microsoft.com/office/drawing/2014/main" id="{6078955A-1871-4463-B23D-8AD33984CD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pic>
        <p:nvPicPr>
          <p:cNvPr id="2" name="Imagen 1" descr="Iglesia de piedra&#10;&#10;Descripción generada automáticamente">
            <a:extLst>
              <a:ext uri="{FF2B5EF4-FFF2-40B4-BE49-F238E27FC236}">
                <a16:creationId xmlns:a16="http://schemas.microsoft.com/office/drawing/2014/main" id="{DEDDBAD6-425A-07DD-AF41-C82B285BF768}"/>
              </a:ext>
            </a:extLst>
          </p:cNvPr>
          <p:cNvPicPr>
            <a:picLocks noChangeAspect="1"/>
          </p:cNvPicPr>
          <p:nvPr/>
        </p:nvPicPr>
        <p:blipFill rotWithShape="1">
          <a:blip r:embed="rId3">
            <a:extLst>
              <a:ext uri="{28A0092B-C50C-407E-A947-70E740481C1C}">
                <a14:useLocalDpi xmlns:a14="http://schemas.microsoft.com/office/drawing/2010/main" val="0"/>
              </a:ext>
            </a:extLst>
          </a:blip>
          <a:srcRect t="9827" r="-3" b="39052"/>
          <a:stretch/>
        </p:blipFill>
        <p:spPr>
          <a:xfrm>
            <a:off x="-9637" y="3429000"/>
            <a:ext cx="5030847" cy="3429000"/>
          </a:xfrm>
          <a:prstGeom prst="rect">
            <a:avLst/>
          </a:prstGeom>
        </p:spPr>
      </p:pic>
      <p:sp>
        <p:nvSpPr>
          <p:cNvPr id="6229" name="Freeform: Shape 6228">
            <a:extLst>
              <a:ext uri="{FF2B5EF4-FFF2-40B4-BE49-F238E27FC236}">
                <a16:creationId xmlns:a16="http://schemas.microsoft.com/office/drawing/2014/main" id="{62F1D297-74F5-4948-9655-BC87A30A46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637" y="5738001"/>
            <a:ext cx="3892331" cy="1119999"/>
          </a:xfrm>
          <a:custGeom>
            <a:avLst/>
            <a:gdLst>
              <a:gd name="connsiteX0" fmla="*/ 2025355 w 2438970"/>
              <a:gd name="connsiteY0" fmla="*/ 235 h 1341332"/>
              <a:gd name="connsiteX1" fmla="*/ 2381960 w 2438970"/>
              <a:gd name="connsiteY1" fmla="*/ 44517 h 1341332"/>
              <a:gd name="connsiteX2" fmla="*/ 2438970 w 2438970"/>
              <a:gd name="connsiteY2" fmla="*/ 58872 h 1341332"/>
              <a:gd name="connsiteX3" fmla="*/ 2438970 w 2438970"/>
              <a:gd name="connsiteY3" fmla="*/ 1341332 h 1341332"/>
              <a:gd name="connsiteX4" fmla="*/ 0 w 2438970"/>
              <a:gd name="connsiteY4" fmla="*/ 1341332 h 1341332"/>
              <a:gd name="connsiteX5" fmla="*/ 13333 w 2438970"/>
              <a:gd name="connsiteY5" fmla="*/ 1328018 h 1341332"/>
              <a:gd name="connsiteX6" fmla="*/ 936262 w 2438970"/>
              <a:gd name="connsiteY6" fmla="*/ 459947 h 1341332"/>
              <a:gd name="connsiteX7" fmla="*/ 1554028 w 2438970"/>
              <a:gd name="connsiteY7" fmla="*/ 71153 h 1341332"/>
              <a:gd name="connsiteX8" fmla="*/ 2025355 w 2438970"/>
              <a:gd name="connsiteY8" fmla="*/ 235 h 134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6231" name="Group 6230">
            <a:extLst>
              <a:ext uri="{FF2B5EF4-FFF2-40B4-BE49-F238E27FC236}">
                <a16:creationId xmlns:a16="http://schemas.microsoft.com/office/drawing/2014/main" id="{756DB040-BB4B-446D-9172-7253A56604B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1520" y="5268428"/>
            <a:ext cx="886141" cy="802496"/>
            <a:chOff x="10948005" y="3272152"/>
            <a:chExt cx="868640" cy="786648"/>
          </a:xfrm>
          <a:solidFill>
            <a:schemeClr val="accent1"/>
          </a:solidFill>
        </p:grpSpPr>
        <p:sp>
          <p:nvSpPr>
            <p:cNvPr id="6232" name="Freeform: Shape 6231">
              <a:extLst>
                <a:ext uri="{FF2B5EF4-FFF2-40B4-BE49-F238E27FC236}">
                  <a16:creationId xmlns:a16="http://schemas.microsoft.com/office/drawing/2014/main" id="{58AE7480-26E8-4D60-9ABF-DF801570BE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94317" y="3944888"/>
              <a:ext cx="128449" cy="113912"/>
            </a:xfrm>
            <a:custGeom>
              <a:avLst/>
              <a:gdLst>
                <a:gd name="connsiteX0" fmla="*/ 237621 w 453152"/>
                <a:gd name="connsiteY0" fmla="*/ 965 h 401867"/>
                <a:gd name="connsiteX1" fmla="*/ 370246 w 453152"/>
                <a:gd name="connsiteY1" fmla="*/ 23666 h 401867"/>
                <a:gd name="connsiteX2" fmla="*/ 437392 w 453152"/>
                <a:gd name="connsiteY2" fmla="*/ 198545 h 401867"/>
                <a:gd name="connsiteX3" fmla="*/ 67745 w 453152"/>
                <a:gd name="connsiteY3" fmla="*/ 392003 h 401867"/>
                <a:gd name="connsiteX4" fmla="*/ 911 w 453152"/>
                <a:gd name="connsiteY4" fmla="*/ 254095 h 401867"/>
                <a:gd name="connsiteX5" fmla="*/ 115564 w 453152"/>
                <a:gd name="connsiteY5" fmla="*/ 51160 h 401867"/>
                <a:gd name="connsiteX6" fmla="*/ 237621 w 453152"/>
                <a:gd name="connsiteY6" fmla="*/ 965 h 4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6233" name="Freeform: Shape 6232">
              <a:extLst>
                <a:ext uri="{FF2B5EF4-FFF2-40B4-BE49-F238E27FC236}">
                  <a16:creationId xmlns:a16="http://schemas.microsoft.com/office/drawing/2014/main" id="{3644645D-B360-4E3D-A96A-6D9CE4F34C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53045" y="3808430"/>
              <a:ext cx="144912" cy="193414"/>
            </a:xfrm>
            <a:custGeom>
              <a:avLst/>
              <a:gdLst>
                <a:gd name="connsiteX0" fmla="*/ 390625 w 511232"/>
                <a:gd name="connsiteY0" fmla="*/ 1621 h 682341"/>
                <a:gd name="connsiteX1" fmla="*/ 508142 w 511232"/>
                <a:gd name="connsiteY1" fmla="*/ 64038 h 682341"/>
                <a:gd name="connsiteX2" fmla="*/ 508453 w 511232"/>
                <a:gd name="connsiteY2" fmla="*/ 121832 h 682341"/>
                <a:gd name="connsiteX3" fmla="*/ 316492 w 511232"/>
                <a:gd name="connsiteY3" fmla="*/ 567602 h 682341"/>
                <a:gd name="connsiteX4" fmla="*/ 80265 w 511232"/>
                <a:gd name="connsiteY4" fmla="*/ 640359 h 682341"/>
                <a:gd name="connsiteX5" fmla="*/ 13306 w 511232"/>
                <a:gd name="connsiteY5" fmla="*/ 274828 h 682341"/>
                <a:gd name="connsiteX6" fmla="*/ 140989 w 511232"/>
                <a:gd name="connsiteY6" fmla="*/ 107181 h 682341"/>
                <a:gd name="connsiteX7" fmla="*/ 390625 w 511232"/>
                <a:gd name="connsiteY7" fmla="*/ 1621 h 68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6234" name="Freeform: Shape 6233">
              <a:extLst>
                <a:ext uri="{FF2B5EF4-FFF2-40B4-BE49-F238E27FC236}">
                  <a16:creationId xmlns:a16="http://schemas.microsoft.com/office/drawing/2014/main" id="{E99C8E1E-3260-4E6A-83CA-9334683161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84524" y="3907536"/>
              <a:ext cx="132121" cy="93006"/>
            </a:xfrm>
            <a:custGeom>
              <a:avLst/>
              <a:gdLst>
                <a:gd name="connsiteX0" fmla="*/ 252822 w 466107"/>
                <a:gd name="connsiteY0" fmla="*/ 1539 h 328114"/>
                <a:gd name="connsiteX1" fmla="*/ 451641 w 466107"/>
                <a:gd name="connsiteY1" fmla="*/ 122177 h 328114"/>
                <a:gd name="connsiteX2" fmla="*/ 391790 w 466107"/>
                <a:gd name="connsiteY2" fmla="*/ 297430 h 328114"/>
                <a:gd name="connsiteX3" fmla="*/ 8614 w 466107"/>
                <a:gd name="connsiteY3" fmla="*/ 243252 h 328114"/>
                <a:gd name="connsiteX4" fmla="*/ 45897 w 466107"/>
                <a:gd name="connsiteY4" fmla="*/ 97302 h 328114"/>
                <a:gd name="connsiteX5" fmla="*/ 252822 w 466107"/>
                <a:gd name="connsiteY5" fmla="*/ 1539 h 32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6235" name="Graphic 12">
              <a:extLst>
                <a:ext uri="{FF2B5EF4-FFF2-40B4-BE49-F238E27FC236}">
                  <a16:creationId xmlns:a16="http://schemas.microsoft.com/office/drawing/2014/main" id="{3A551C21-5423-4320-86B3-CA6956E708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42141" y="3272152"/>
              <a:ext cx="180625" cy="158824"/>
            </a:xfrm>
            <a:custGeom>
              <a:avLst/>
              <a:gdLst>
                <a:gd name="connsiteX0" fmla="*/ 63289 w 3341477"/>
                <a:gd name="connsiteY0" fmla="*/ 1933384 h 2938167"/>
                <a:gd name="connsiteX1" fmla="*/ 263314 w 3341477"/>
                <a:gd name="connsiteY1" fmla="*/ 514159 h 2938167"/>
                <a:gd name="connsiteX2" fmla="*/ 1098276 w 3341477"/>
                <a:gd name="connsiteY2" fmla="*/ 952 h 2938167"/>
                <a:gd name="connsiteX3" fmla="*/ 2654089 w 3341477"/>
                <a:gd name="connsiteY3" fmla="*/ 371284 h 2938167"/>
                <a:gd name="connsiteX4" fmla="*/ 3219398 w 3341477"/>
                <a:gd name="connsiteY4" fmla="*/ 2080926 h 2938167"/>
                <a:gd name="connsiteX5" fmla="*/ 2044489 w 3341477"/>
                <a:gd name="connsiteY5" fmla="*/ 2933509 h 2938167"/>
                <a:gd name="connsiteX6" fmla="*/ 453814 w 3341477"/>
                <a:gd name="connsiteY6" fmla="*/ 2495359 h 2938167"/>
                <a:gd name="connsiteX7" fmla="*/ 63289 w 3341477"/>
                <a:gd name="connsiteY7" fmla="*/ 1933384 h 29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grpFill/>
            <a:ln w="9525" cap="flat">
              <a:noFill/>
              <a:prstDash val="solid"/>
              <a:miter/>
            </a:ln>
          </p:spPr>
          <p:txBody>
            <a:bodyPr rtlCol="0" anchor="ctr"/>
            <a:lstStyle/>
            <a:p>
              <a:endParaRPr lang="en-US"/>
            </a:p>
          </p:txBody>
        </p:sp>
        <p:sp>
          <p:nvSpPr>
            <p:cNvPr id="6236" name="Graphic 15">
              <a:extLst>
                <a:ext uri="{FF2B5EF4-FFF2-40B4-BE49-F238E27FC236}">
                  <a16:creationId xmlns:a16="http://schemas.microsoft.com/office/drawing/2014/main" id="{6D1A9E3F-8323-45A6-B267-8EA6B1A000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02136" y="3379098"/>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6237" name="Graphic 15">
              <a:extLst>
                <a:ext uri="{FF2B5EF4-FFF2-40B4-BE49-F238E27FC236}">
                  <a16:creationId xmlns:a16="http://schemas.microsoft.com/office/drawing/2014/main" id="{F4049F71-8749-4860-8F6D-611D459A9F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8005" y="3504095"/>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6238" name="Freeform: Shape 6237">
              <a:extLst>
                <a:ext uri="{FF2B5EF4-FFF2-40B4-BE49-F238E27FC236}">
                  <a16:creationId xmlns:a16="http://schemas.microsoft.com/office/drawing/2014/main" id="{89D62868-92E4-42DF-9CF9-A9190CC14C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43727" y="3666564"/>
              <a:ext cx="173527" cy="138496"/>
            </a:xfrm>
            <a:custGeom>
              <a:avLst/>
              <a:gdLst>
                <a:gd name="connsiteX0" fmla="*/ 237392 w 789043"/>
                <a:gd name="connsiteY0" fmla="*/ 81 h 629754"/>
                <a:gd name="connsiteX1" fmla="*/ 758692 w 789043"/>
                <a:gd name="connsiteY1" fmla="*/ 233550 h 629754"/>
                <a:gd name="connsiteX2" fmla="*/ 650647 w 789043"/>
                <a:gd name="connsiteY2" fmla="*/ 335111 h 629754"/>
                <a:gd name="connsiteX3" fmla="*/ 315041 w 789043"/>
                <a:gd name="connsiteY3" fmla="*/ 584992 h 629754"/>
                <a:gd name="connsiteX4" fmla="*/ 192159 w 789043"/>
                <a:gd name="connsiteY4" fmla="*/ 625953 h 629754"/>
                <a:gd name="connsiteX5" fmla="*/ 124264 w 789043"/>
                <a:gd name="connsiteY5" fmla="*/ 552260 h 629754"/>
                <a:gd name="connsiteX6" fmla="*/ 1631 w 789043"/>
                <a:gd name="connsiteY6" fmla="*/ 133735 h 629754"/>
                <a:gd name="connsiteX7" fmla="*/ 35422 w 789043"/>
                <a:gd name="connsiteY7" fmla="*/ 14157 h 629754"/>
                <a:gd name="connsiteX8" fmla="*/ 113728 w 789043"/>
                <a:gd name="connsiteY8" fmla="*/ 378 h 629754"/>
                <a:gd name="connsiteX9" fmla="*/ 237392 w 789043"/>
                <a:gd name="connsiteY9" fmla="*/ 81 h 62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CuadroTexto 3">
            <a:extLst>
              <a:ext uri="{FF2B5EF4-FFF2-40B4-BE49-F238E27FC236}">
                <a16:creationId xmlns:a16="http://schemas.microsoft.com/office/drawing/2014/main" id="{763ED962-960A-5944-6287-573568210A57}"/>
              </a:ext>
            </a:extLst>
          </p:cNvPr>
          <p:cNvSpPr txBox="1"/>
          <p:nvPr/>
        </p:nvSpPr>
        <p:spPr>
          <a:xfrm>
            <a:off x="5809785" y="3429000"/>
            <a:ext cx="5386039" cy="2641930"/>
          </a:xfrm>
          <a:prstGeom prst="rect">
            <a:avLst/>
          </a:prstGeom>
        </p:spPr>
        <p:txBody>
          <a:bodyPr vert="horz" lIns="91440" tIns="45720" rIns="91440" bIns="45720" rtlCol="0">
            <a:normAutofit/>
          </a:bodyPr>
          <a:lstStyle/>
          <a:p>
            <a:pPr>
              <a:lnSpc>
                <a:spcPct val="110000"/>
              </a:lnSpc>
              <a:spcAft>
                <a:spcPts val="600"/>
              </a:spcAft>
              <a:buFont typeface="Arial" panose="020B0604020202020204" pitchFamily="34" charset="0"/>
            </a:pPr>
            <a:r>
              <a:rPr lang="en-US" sz="2000"/>
              <a:t>El conjunto monumental de Belén es un museo donde sen encuentra reservada gran parte de las viejas reliquias de Cajamarca</a:t>
            </a:r>
          </a:p>
        </p:txBody>
      </p:sp>
    </p:spTree>
    <p:extLst>
      <p:ext uri="{BB962C8B-B14F-4D97-AF65-F5344CB8AC3E}">
        <p14:creationId xmlns:p14="http://schemas.microsoft.com/office/powerpoint/2010/main" val="20998039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7F518B-A688-9908-5CEC-9252164306A1}"/>
              </a:ext>
            </a:extLst>
          </p:cNvPr>
          <p:cNvSpPr>
            <a:spLocks noGrp="1"/>
          </p:cNvSpPr>
          <p:nvPr>
            <p:ph type="title"/>
          </p:nvPr>
        </p:nvSpPr>
        <p:spPr>
          <a:xfrm>
            <a:off x="515885" y="0"/>
            <a:ext cx="10077557" cy="1325563"/>
          </a:xfrm>
        </p:spPr>
        <p:txBody>
          <a:bodyPr/>
          <a:lstStyle/>
          <a:p>
            <a:r>
              <a:rPr lang="es-PE" dirty="0"/>
              <a:t>Conclusión </a:t>
            </a:r>
          </a:p>
        </p:txBody>
      </p:sp>
      <p:pic>
        <p:nvPicPr>
          <p:cNvPr id="5" name="Imagen 4" descr="Un puente arriba de un edificio&#10;&#10;Descripción generada automáticamente con confianza media">
            <a:extLst>
              <a:ext uri="{FF2B5EF4-FFF2-40B4-BE49-F238E27FC236}">
                <a16:creationId xmlns:a16="http://schemas.microsoft.com/office/drawing/2014/main" id="{A1022C64-8875-4542-22C5-F38CFC9846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122" y="2332856"/>
            <a:ext cx="5720645" cy="2192287"/>
          </a:xfrm>
          <a:prstGeom prst="rect">
            <a:avLst/>
          </a:prstGeom>
        </p:spPr>
      </p:pic>
      <p:sp>
        <p:nvSpPr>
          <p:cNvPr id="6" name="CuadroTexto 5">
            <a:extLst>
              <a:ext uri="{FF2B5EF4-FFF2-40B4-BE49-F238E27FC236}">
                <a16:creationId xmlns:a16="http://schemas.microsoft.com/office/drawing/2014/main" id="{81F6F2B8-AB01-BCF3-72AE-30306AFD66E6}"/>
              </a:ext>
            </a:extLst>
          </p:cNvPr>
          <p:cNvSpPr txBox="1"/>
          <p:nvPr/>
        </p:nvSpPr>
        <p:spPr>
          <a:xfrm>
            <a:off x="639098" y="5250425"/>
            <a:ext cx="5820695" cy="1200329"/>
          </a:xfrm>
          <a:prstGeom prst="rect">
            <a:avLst/>
          </a:prstGeom>
          <a:noFill/>
        </p:spPr>
        <p:txBody>
          <a:bodyPr wrap="square" rtlCol="0">
            <a:spAutoFit/>
          </a:bodyPr>
          <a:lstStyle/>
          <a:p>
            <a:r>
              <a:rPr lang="es-PE" dirty="0"/>
              <a:t>Algo para recordar en Cajamarca para mí fue cuando en polloc se nos dijo que el agua de la fuente era potable y todos los del grupo nos acercamos a probar</a:t>
            </a:r>
          </a:p>
        </p:txBody>
      </p:sp>
      <p:pic>
        <p:nvPicPr>
          <p:cNvPr id="8" name="Imagen 7" descr="Una cascada de agua&#10;&#10;Descripción generada automáticamente con confianza media">
            <a:extLst>
              <a:ext uri="{FF2B5EF4-FFF2-40B4-BE49-F238E27FC236}">
                <a16:creationId xmlns:a16="http://schemas.microsoft.com/office/drawing/2014/main" id="{F72B04F8-8DEC-3197-CF51-D64ABD1219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813568" y="2023518"/>
            <a:ext cx="3470787" cy="2603090"/>
          </a:xfrm>
          <a:prstGeom prst="rect">
            <a:avLst/>
          </a:prstGeom>
        </p:spPr>
      </p:pic>
      <p:sp>
        <p:nvSpPr>
          <p:cNvPr id="9" name="CuadroTexto 8">
            <a:extLst>
              <a:ext uri="{FF2B5EF4-FFF2-40B4-BE49-F238E27FC236}">
                <a16:creationId xmlns:a16="http://schemas.microsoft.com/office/drawing/2014/main" id="{AB93142E-DAA6-5063-B802-68AFC274E2D2}"/>
              </a:ext>
            </a:extLst>
          </p:cNvPr>
          <p:cNvSpPr txBox="1"/>
          <p:nvPr/>
        </p:nvSpPr>
        <p:spPr>
          <a:xfrm>
            <a:off x="7705414" y="5324563"/>
            <a:ext cx="3687097" cy="1200329"/>
          </a:xfrm>
          <a:prstGeom prst="rect">
            <a:avLst/>
          </a:prstGeom>
          <a:noFill/>
        </p:spPr>
        <p:txBody>
          <a:bodyPr wrap="square" rtlCol="0">
            <a:spAutoFit/>
          </a:bodyPr>
          <a:lstStyle/>
          <a:p>
            <a:pPr algn="just"/>
            <a:r>
              <a:rPr lang="es-PE" dirty="0"/>
              <a:t>Otra cosa a recordar fue el hermoso paisaje de la granja Porcón junto con todas las fotos que hice con mis amigos </a:t>
            </a:r>
          </a:p>
        </p:txBody>
      </p:sp>
    </p:spTree>
    <p:extLst>
      <p:ext uri="{BB962C8B-B14F-4D97-AF65-F5344CB8AC3E}">
        <p14:creationId xmlns:p14="http://schemas.microsoft.com/office/powerpoint/2010/main" val="11622273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n 4" descr="Una montaña con vista al campo&#10;&#10;Descripción generada automáticamente">
            <a:extLst>
              <a:ext uri="{FF2B5EF4-FFF2-40B4-BE49-F238E27FC236}">
                <a16:creationId xmlns:a16="http://schemas.microsoft.com/office/drawing/2014/main" id="{37113080-1B66-1519-7CF4-EB3B699F1139}"/>
              </a:ext>
            </a:extLst>
          </p:cNvPr>
          <p:cNvPicPr>
            <a:picLocks noChangeAspect="1"/>
          </p:cNvPicPr>
          <p:nvPr/>
        </p:nvPicPr>
        <p:blipFill rotWithShape="1">
          <a:blip r:embed="rId2">
            <a:extLst>
              <a:ext uri="{28A0092B-C50C-407E-A947-70E740481C1C}">
                <a14:useLocalDpi xmlns:a14="http://schemas.microsoft.com/office/drawing/2010/main" val="0"/>
              </a:ext>
            </a:extLst>
          </a:blip>
          <a:srcRect t="25782" r="1" b="1"/>
          <a:stretch/>
        </p:blipFill>
        <p:spPr>
          <a:xfrm>
            <a:off x="457202" y="414751"/>
            <a:ext cx="3683111" cy="2050142"/>
          </a:xfrm>
          <a:prstGeom prst="rect">
            <a:avLst/>
          </a:prstGeom>
        </p:spPr>
      </p:pic>
      <p:sp>
        <p:nvSpPr>
          <p:cNvPr id="58" name="Rectangle 35">
            <a:extLst>
              <a:ext uri="{FF2B5EF4-FFF2-40B4-BE49-F238E27FC236}">
                <a16:creationId xmlns:a16="http://schemas.microsoft.com/office/drawing/2014/main" id="{112839B5-6527-4FE1-B5CA-71D5FFC47C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752928"/>
            <a:ext cx="7566298" cy="759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37">
            <a:extLst>
              <a:ext uri="{FF2B5EF4-FFF2-40B4-BE49-F238E27FC236}">
                <a16:creationId xmlns:a16="http://schemas.microsoft.com/office/drawing/2014/main" id="{089B37F3-721E-4809-A50E-9EE306404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46483" y="0"/>
            <a:ext cx="73152" cy="278892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Imagen 15" descr="Edificio de piedra&#10;&#10;Descripción generada automáticamente con confianza media">
            <a:extLst>
              <a:ext uri="{FF2B5EF4-FFF2-40B4-BE49-F238E27FC236}">
                <a16:creationId xmlns:a16="http://schemas.microsoft.com/office/drawing/2014/main" id="{B501B6B3-9DD9-6BA9-B571-92A43CFBB7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4013" y="313080"/>
            <a:ext cx="1696709" cy="2262279"/>
          </a:xfrm>
          <a:prstGeom prst="rect">
            <a:avLst/>
          </a:prstGeom>
        </p:spPr>
      </p:pic>
      <p:pic>
        <p:nvPicPr>
          <p:cNvPr id="18" name="Imagen 17" descr="Estatua de piedra&#10;&#10;Descripción generada automáticamente con confianza media">
            <a:extLst>
              <a:ext uri="{FF2B5EF4-FFF2-40B4-BE49-F238E27FC236}">
                <a16:creationId xmlns:a16="http://schemas.microsoft.com/office/drawing/2014/main" id="{5E17E877-B511-3E73-4E9A-814A86EE3B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906" y="3089731"/>
            <a:ext cx="2414016" cy="3218688"/>
          </a:xfrm>
          <a:prstGeom prst="rect">
            <a:avLst/>
          </a:prstGeom>
        </p:spPr>
      </p:pic>
      <p:sp>
        <p:nvSpPr>
          <p:cNvPr id="60" name="Rectangle 39">
            <a:extLst>
              <a:ext uri="{FF2B5EF4-FFF2-40B4-BE49-F238E27FC236}">
                <a16:creationId xmlns:a16="http://schemas.microsoft.com/office/drawing/2014/main" id="{6F32C1A4-2AC7-48CB-9AB7-B80470C0FD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3627" y="2779776"/>
            <a:ext cx="73152" cy="40782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Imagen 9" descr="Imagen que contiene Mapa&#10;&#10;Descripción generada automáticamente">
            <a:extLst>
              <a:ext uri="{FF2B5EF4-FFF2-40B4-BE49-F238E27FC236}">
                <a16:creationId xmlns:a16="http://schemas.microsoft.com/office/drawing/2014/main" id="{DE774290-BADA-A162-63B3-6AFDF5E881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3732436" y="3429640"/>
            <a:ext cx="3385160" cy="2538870"/>
          </a:xfrm>
          <a:prstGeom prst="rect">
            <a:avLst/>
          </a:prstGeom>
        </p:spPr>
      </p:pic>
      <p:sp>
        <p:nvSpPr>
          <p:cNvPr id="61" name="Rectangle 41">
            <a:extLst>
              <a:ext uri="{FF2B5EF4-FFF2-40B4-BE49-F238E27FC236}">
                <a16:creationId xmlns:a16="http://schemas.microsoft.com/office/drawing/2014/main" id="{BE12D8E2-6088-4997-A8C6-1794DA9E1D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6813" y="0"/>
            <a:ext cx="731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Imagen 13" descr="Un grupo de personas en frente de edificio&#10;&#10;Descripción generada automáticamente">
            <a:extLst>
              <a:ext uri="{FF2B5EF4-FFF2-40B4-BE49-F238E27FC236}">
                <a16:creationId xmlns:a16="http://schemas.microsoft.com/office/drawing/2014/main" id="{26BBA3D0-B6E2-7A4F-FD81-57462F1541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94654" y="321735"/>
            <a:ext cx="2484589" cy="3312786"/>
          </a:xfrm>
          <a:prstGeom prst="rect">
            <a:avLst/>
          </a:prstGeom>
        </p:spPr>
      </p:pic>
      <p:sp>
        <p:nvSpPr>
          <p:cNvPr id="62" name="Rectangle 43">
            <a:extLst>
              <a:ext uri="{FF2B5EF4-FFF2-40B4-BE49-F238E27FC236}">
                <a16:creationId xmlns:a16="http://schemas.microsoft.com/office/drawing/2014/main" id="{FAF10F47-1605-47C5-AE58-9062909ADA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66299" y="3862989"/>
            <a:ext cx="4625702" cy="7315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n 6" descr="Imagen digital de una ciudad&#10;&#10;Descripción generada automáticamente con confianza media">
            <a:extLst>
              <a:ext uri="{FF2B5EF4-FFF2-40B4-BE49-F238E27FC236}">
                <a16:creationId xmlns:a16="http://schemas.microsoft.com/office/drawing/2014/main" id="{E6E9D33C-2738-6577-4A57-BE16F26CF9A8}"/>
              </a:ext>
            </a:extLst>
          </p:cNvPr>
          <p:cNvPicPr>
            <a:picLocks noChangeAspect="1"/>
          </p:cNvPicPr>
          <p:nvPr/>
        </p:nvPicPr>
        <p:blipFill rotWithShape="1">
          <a:blip r:embed="rId7">
            <a:extLst>
              <a:ext uri="{28A0092B-C50C-407E-A947-70E740481C1C}">
                <a14:useLocalDpi xmlns:a14="http://schemas.microsoft.com/office/drawing/2010/main" val="0"/>
              </a:ext>
            </a:extLst>
          </a:blip>
          <a:srcRect r="12560"/>
          <a:stretch/>
        </p:blipFill>
        <p:spPr>
          <a:xfrm>
            <a:off x="8338095" y="4172622"/>
            <a:ext cx="2597186" cy="2227687"/>
          </a:xfrm>
          <a:prstGeom prst="rect">
            <a:avLst/>
          </a:prstGeom>
        </p:spPr>
      </p:pic>
      <p:sp>
        <p:nvSpPr>
          <p:cNvPr id="4" name="AutoShape 4" descr="ᐈ Cuarto del Rescate de Atahualpa 【 2023 】 ¿Qué Ver?">
            <a:extLst>
              <a:ext uri="{FF2B5EF4-FFF2-40B4-BE49-F238E27FC236}">
                <a16:creationId xmlns:a16="http://schemas.microsoft.com/office/drawing/2014/main" id="{911EF5E7-1740-9462-54AA-C24C7BB4828A}"/>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PE"/>
          </a:p>
        </p:txBody>
      </p:sp>
    </p:spTree>
    <p:extLst>
      <p:ext uri="{BB962C8B-B14F-4D97-AF65-F5344CB8AC3E}">
        <p14:creationId xmlns:p14="http://schemas.microsoft.com/office/powerpoint/2010/main" val="41251743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Personas en frente de un edificio&#10;&#10;Descripción generada automáticamente con confianza media">
            <a:extLst>
              <a:ext uri="{FF2B5EF4-FFF2-40B4-BE49-F238E27FC236}">
                <a16:creationId xmlns:a16="http://schemas.microsoft.com/office/drawing/2014/main" id="{D4D6D576-6B89-3054-07CC-D6A68E7242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647" y="1179593"/>
            <a:ext cx="4810125" cy="3607594"/>
          </a:xfrm>
          <a:prstGeom prst="rect">
            <a:avLst/>
          </a:prstGeom>
          <a:ln>
            <a:noFill/>
          </a:ln>
          <a:effectLst>
            <a:softEdge rad="112500"/>
          </a:effectLst>
        </p:spPr>
      </p:pic>
      <p:pic>
        <p:nvPicPr>
          <p:cNvPr id="11" name="Imagen 10" descr="Estatua de una casa&#10;&#10;Descripción generada automáticamente con confianza media">
            <a:extLst>
              <a:ext uri="{FF2B5EF4-FFF2-40B4-BE49-F238E27FC236}">
                <a16:creationId xmlns:a16="http://schemas.microsoft.com/office/drawing/2014/main" id="{6DC46A3E-9F50-E55F-31AD-0C827B8D0D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0230" y="1179593"/>
            <a:ext cx="4810125" cy="3607594"/>
          </a:xfrm>
          <a:prstGeom prst="rect">
            <a:avLst/>
          </a:prstGeom>
          <a:ln>
            <a:noFill/>
          </a:ln>
          <a:effectLst>
            <a:softEdge rad="112500"/>
          </a:effectLst>
        </p:spPr>
      </p:pic>
      <p:sp>
        <p:nvSpPr>
          <p:cNvPr id="12" name="CuadroTexto 11">
            <a:extLst>
              <a:ext uri="{FF2B5EF4-FFF2-40B4-BE49-F238E27FC236}">
                <a16:creationId xmlns:a16="http://schemas.microsoft.com/office/drawing/2014/main" id="{0731F8E7-53A2-8E57-EEED-665D20B8DFD1}"/>
              </a:ext>
            </a:extLst>
          </p:cNvPr>
          <p:cNvSpPr txBox="1"/>
          <p:nvPr/>
        </p:nvSpPr>
        <p:spPr>
          <a:xfrm>
            <a:off x="3086100" y="76200"/>
            <a:ext cx="6019800" cy="923330"/>
          </a:xfrm>
          <a:prstGeom prst="rect">
            <a:avLst/>
          </a:prstGeom>
          <a:noFill/>
        </p:spPr>
        <p:txBody>
          <a:bodyPr wrap="square" rtlCol="0">
            <a:spAutoFit/>
          </a:bodyPr>
          <a:lstStyle/>
          <a:p>
            <a:r>
              <a:rPr lang="es-PE" sz="5400" dirty="0">
                <a:latin typeface="+mj-lt"/>
              </a:rPr>
              <a:t>polloc Cajamarca</a:t>
            </a:r>
          </a:p>
        </p:txBody>
      </p:sp>
      <p:sp>
        <p:nvSpPr>
          <p:cNvPr id="13" name="CuadroTexto 12">
            <a:extLst>
              <a:ext uri="{FF2B5EF4-FFF2-40B4-BE49-F238E27FC236}">
                <a16:creationId xmlns:a16="http://schemas.microsoft.com/office/drawing/2014/main" id="{25774C98-224A-C372-7209-7DEBC7B53227}"/>
              </a:ext>
            </a:extLst>
          </p:cNvPr>
          <p:cNvSpPr txBox="1"/>
          <p:nvPr/>
        </p:nvSpPr>
        <p:spPr>
          <a:xfrm>
            <a:off x="615793" y="4967250"/>
            <a:ext cx="4581832" cy="923330"/>
          </a:xfrm>
          <a:prstGeom prst="rect">
            <a:avLst/>
          </a:prstGeom>
          <a:noFill/>
        </p:spPr>
        <p:txBody>
          <a:bodyPr wrap="square" rtlCol="0">
            <a:spAutoFit/>
          </a:bodyPr>
          <a:lstStyle/>
          <a:p>
            <a:pPr algn="just"/>
            <a:r>
              <a:rPr lang="es-PE" dirty="0"/>
              <a:t>Esta es la fuente del museo de polloc Cajamarca donde podemos ver el arte en todo el entorno</a:t>
            </a:r>
          </a:p>
        </p:txBody>
      </p:sp>
      <p:sp>
        <p:nvSpPr>
          <p:cNvPr id="14" name="CuadroTexto 13">
            <a:extLst>
              <a:ext uri="{FF2B5EF4-FFF2-40B4-BE49-F238E27FC236}">
                <a16:creationId xmlns:a16="http://schemas.microsoft.com/office/drawing/2014/main" id="{651D2451-9AAF-3E40-689C-C85542BB5528}"/>
              </a:ext>
            </a:extLst>
          </p:cNvPr>
          <p:cNvSpPr txBox="1"/>
          <p:nvPr/>
        </p:nvSpPr>
        <p:spPr>
          <a:xfrm>
            <a:off x="7010400" y="4967250"/>
            <a:ext cx="4565807" cy="923330"/>
          </a:xfrm>
          <a:prstGeom prst="rect">
            <a:avLst/>
          </a:prstGeom>
          <a:noFill/>
        </p:spPr>
        <p:txBody>
          <a:bodyPr wrap="square" rtlCol="0">
            <a:spAutoFit/>
          </a:bodyPr>
          <a:lstStyle/>
          <a:p>
            <a:pPr algn="just"/>
            <a:r>
              <a:rPr lang="es-PE" dirty="0"/>
              <a:t>Esta es la iglesia la cual está completamente decorada por dentro por muchas piedras de colores</a:t>
            </a:r>
          </a:p>
        </p:txBody>
      </p:sp>
    </p:spTree>
    <p:extLst>
      <p:ext uri="{BB962C8B-B14F-4D97-AF65-F5344CB8AC3E}">
        <p14:creationId xmlns:p14="http://schemas.microsoft.com/office/powerpoint/2010/main" val="8864733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6" name="Freeform: Shape 45">
            <a:extLst>
              <a:ext uri="{FF2B5EF4-FFF2-40B4-BE49-F238E27FC236}">
                <a16:creationId xmlns:a16="http://schemas.microsoft.com/office/drawing/2014/main" id="{435959F4-53DA-47FF-BC24-1E5B75C698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53030" y="5516668"/>
            <a:ext cx="2438970" cy="1341332"/>
          </a:xfrm>
          <a:custGeom>
            <a:avLst/>
            <a:gdLst>
              <a:gd name="connsiteX0" fmla="*/ 2025355 w 2438970"/>
              <a:gd name="connsiteY0" fmla="*/ 235 h 1341332"/>
              <a:gd name="connsiteX1" fmla="*/ 2381960 w 2438970"/>
              <a:gd name="connsiteY1" fmla="*/ 44517 h 1341332"/>
              <a:gd name="connsiteX2" fmla="*/ 2438970 w 2438970"/>
              <a:gd name="connsiteY2" fmla="*/ 58872 h 1341332"/>
              <a:gd name="connsiteX3" fmla="*/ 2438970 w 2438970"/>
              <a:gd name="connsiteY3" fmla="*/ 1341332 h 1341332"/>
              <a:gd name="connsiteX4" fmla="*/ 0 w 2438970"/>
              <a:gd name="connsiteY4" fmla="*/ 1341332 h 1341332"/>
              <a:gd name="connsiteX5" fmla="*/ 13333 w 2438970"/>
              <a:gd name="connsiteY5" fmla="*/ 1328018 h 1341332"/>
              <a:gd name="connsiteX6" fmla="*/ 936262 w 2438970"/>
              <a:gd name="connsiteY6" fmla="*/ 459947 h 1341332"/>
              <a:gd name="connsiteX7" fmla="*/ 1554028 w 2438970"/>
              <a:gd name="connsiteY7" fmla="*/ 71153 h 1341332"/>
              <a:gd name="connsiteX8" fmla="*/ 2025355 w 2438970"/>
              <a:gd name="connsiteY8" fmla="*/ 235 h 134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2">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48" name="Group 47">
            <a:extLst>
              <a:ext uri="{FF2B5EF4-FFF2-40B4-BE49-F238E27FC236}">
                <a16:creationId xmlns:a16="http://schemas.microsoft.com/office/drawing/2014/main" id="{A7CF83E8-F6F0-41E3-B580-7412A04DDF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776050" y="5204025"/>
            <a:ext cx="886141" cy="802496"/>
            <a:chOff x="10948005" y="3272152"/>
            <a:chExt cx="868640" cy="786648"/>
          </a:xfrm>
          <a:solidFill>
            <a:schemeClr val="accent1"/>
          </a:solidFill>
        </p:grpSpPr>
        <p:sp>
          <p:nvSpPr>
            <p:cNvPr id="49" name="Freeform: Shape 48">
              <a:extLst>
                <a:ext uri="{FF2B5EF4-FFF2-40B4-BE49-F238E27FC236}">
                  <a16:creationId xmlns:a16="http://schemas.microsoft.com/office/drawing/2014/main" id="{1A0B6DBB-705D-48D0-842C-F9DFA7684D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94317" y="3944888"/>
              <a:ext cx="128449" cy="113912"/>
            </a:xfrm>
            <a:custGeom>
              <a:avLst/>
              <a:gdLst>
                <a:gd name="connsiteX0" fmla="*/ 237621 w 453152"/>
                <a:gd name="connsiteY0" fmla="*/ 965 h 401867"/>
                <a:gd name="connsiteX1" fmla="*/ 370246 w 453152"/>
                <a:gd name="connsiteY1" fmla="*/ 23666 h 401867"/>
                <a:gd name="connsiteX2" fmla="*/ 437392 w 453152"/>
                <a:gd name="connsiteY2" fmla="*/ 198545 h 401867"/>
                <a:gd name="connsiteX3" fmla="*/ 67745 w 453152"/>
                <a:gd name="connsiteY3" fmla="*/ 392003 h 401867"/>
                <a:gd name="connsiteX4" fmla="*/ 911 w 453152"/>
                <a:gd name="connsiteY4" fmla="*/ 254095 h 401867"/>
                <a:gd name="connsiteX5" fmla="*/ 115564 w 453152"/>
                <a:gd name="connsiteY5" fmla="*/ 51160 h 401867"/>
                <a:gd name="connsiteX6" fmla="*/ 237621 w 453152"/>
                <a:gd name="connsiteY6" fmla="*/ 965 h 4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50" name="Freeform: Shape 49">
              <a:extLst>
                <a:ext uri="{FF2B5EF4-FFF2-40B4-BE49-F238E27FC236}">
                  <a16:creationId xmlns:a16="http://schemas.microsoft.com/office/drawing/2014/main" id="{C194A764-16E1-4D0D-9357-76F80E6086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53045" y="3808430"/>
              <a:ext cx="144912" cy="193414"/>
            </a:xfrm>
            <a:custGeom>
              <a:avLst/>
              <a:gdLst>
                <a:gd name="connsiteX0" fmla="*/ 390625 w 511232"/>
                <a:gd name="connsiteY0" fmla="*/ 1621 h 682341"/>
                <a:gd name="connsiteX1" fmla="*/ 508142 w 511232"/>
                <a:gd name="connsiteY1" fmla="*/ 64038 h 682341"/>
                <a:gd name="connsiteX2" fmla="*/ 508453 w 511232"/>
                <a:gd name="connsiteY2" fmla="*/ 121832 h 682341"/>
                <a:gd name="connsiteX3" fmla="*/ 316492 w 511232"/>
                <a:gd name="connsiteY3" fmla="*/ 567602 h 682341"/>
                <a:gd name="connsiteX4" fmla="*/ 80265 w 511232"/>
                <a:gd name="connsiteY4" fmla="*/ 640359 h 682341"/>
                <a:gd name="connsiteX5" fmla="*/ 13306 w 511232"/>
                <a:gd name="connsiteY5" fmla="*/ 274828 h 682341"/>
                <a:gd name="connsiteX6" fmla="*/ 140989 w 511232"/>
                <a:gd name="connsiteY6" fmla="*/ 107181 h 682341"/>
                <a:gd name="connsiteX7" fmla="*/ 390625 w 511232"/>
                <a:gd name="connsiteY7" fmla="*/ 1621 h 68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51" name="Freeform: Shape 50">
              <a:extLst>
                <a:ext uri="{FF2B5EF4-FFF2-40B4-BE49-F238E27FC236}">
                  <a16:creationId xmlns:a16="http://schemas.microsoft.com/office/drawing/2014/main" id="{115B7F3F-A40D-4F24-8536-E2420B4332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84524" y="3907536"/>
              <a:ext cx="132121" cy="93006"/>
            </a:xfrm>
            <a:custGeom>
              <a:avLst/>
              <a:gdLst>
                <a:gd name="connsiteX0" fmla="*/ 252822 w 466107"/>
                <a:gd name="connsiteY0" fmla="*/ 1539 h 328114"/>
                <a:gd name="connsiteX1" fmla="*/ 451641 w 466107"/>
                <a:gd name="connsiteY1" fmla="*/ 122177 h 328114"/>
                <a:gd name="connsiteX2" fmla="*/ 391790 w 466107"/>
                <a:gd name="connsiteY2" fmla="*/ 297430 h 328114"/>
                <a:gd name="connsiteX3" fmla="*/ 8614 w 466107"/>
                <a:gd name="connsiteY3" fmla="*/ 243252 h 328114"/>
                <a:gd name="connsiteX4" fmla="*/ 45897 w 466107"/>
                <a:gd name="connsiteY4" fmla="*/ 97302 h 328114"/>
                <a:gd name="connsiteX5" fmla="*/ 252822 w 466107"/>
                <a:gd name="connsiteY5" fmla="*/ 1539 h 32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52" name="Graphic 12">
              <a:extLst>
                <a:ext uri="{FF2B5EF4-FFF2-40B4-BE49-F238E27FC236}">
                  <a16:creationId xmlns:a16="http://schemas.microsoft.com/office/drawing/2014/main" id="{CEF42844-A829-4ED2-A360-63BB2A7C45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42141" y="3272152"/>
              <a:ext cx="180625" cy="158824"/>
            </a:xfrm>
            <a:custGeom>
              <a:avLst/>
              <a:gdLst>
                <a:gd name="connsiteX0" fmla="*/ 63289 w 3341477"/>
                <a:gd name="connsiteY0" fmla="*/ 1933384 h 2938167"/>
                <a:gd name="connsiteX1" fmla="*/ 263314 w 3341477"/>
                <a:gd name="connsiteY1" fmla="*/ 514159 h 2938167"/>
                <a:gd name="connsiteX2" fmla="*/ 1098276 w 3341477"/>
                <a:gd name="connsiteY2" fmla="*/ 952 h 2938167"/>
                <a:gd name="connsiteX3" fmla="*/ 2654089 w 3341477"/>
                <a:gd name="connsiteY3" fmla="*/ 371284 h 2938167"/>
                <a:gd name="connsiteX4" fmla="*/ 3219398 w 3341477"/>
                <a:gd name="connsiteY4" fmla="*/ 2080926 h 2938167"/>
                <a:gd name="connsiteX5" fmla="*/ 2044489 w 3341477"/>
                <a:gd name="connsiteY5" fmla="*/ 2933509 h 2938167"/>
                <a:gd name="connsiteX6" fmla="*/ 453814 w 3341477"/>
                <a:gd name="connsiteY6" fmla="*/ 2495359 h 2938167"/>
                <a:gd name="connsiteX7" fmla="*/ 63289 w 3341477"/>
                <a:gd name="connsiteY7" fmla="*/ 1933384 h 29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grpFill/>
            <a:ln w="9525" cap="flat">
              <a:noFill/>
              <a:prstDash val="solid"/>
              <a:miter/>
            </a:ln>
          </p:spPr>
          <p:txBody>
            <a:bodyPr rtlCol="0" anchor="ctr"/>
            <a:lstStyle/>
            <a:p>
              <a:endParaRPr lang="en-US"/>
            </a:p>
          </p:txBody>
        </p:sp>
        <p:sp>
          <p:nvSpPr>
            <p:cNvPr id="53" name="Graphic 15">
              <a:extLst>
                <a:ext uri="{FF2B5EF4-FFF2-40B4-BE49-F238E27FC236}">
                  <a16:creationId xmlns:a16="http://schemas.microsoft.com/office/drawing/2014/main" id="{57B23B52-A1C3-44EF-BC11-9094A0DA11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02136" y="3379098"/>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54" name="Graphic 15">
              <a:extLst>
                <a:ext uri="{FF2B5EF4-FFF2-40B4-BE49-F238E27FC236}">
                  <a16:creationId xmlns:a16="http://schemas.microsoft.com/office/drawing/2014/main" id="{064E08E5-DA92-4CF2-A0BF-E34180022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8005" y="3504095"/>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7A222560-E657-4CAE-B667-7BE9E224B2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43727" y="3666564"/>
              <a:ext cx="173527" cy="138496"/>
            </a:xfrm>
            <a:custGeom>
              <a:avLst/>
              <a:gdLst>
                <a:gd name="connsiteX0" fmla="*/ 237392 w 789043"/>
                <a:gd name="connsiteY0" fmla="*/ 81 h 629754"/>
                <a:gd name="connsiteX1" fmla="*/ 758692 w 789043"/>
                <a:gd name="connsiteY1" fmla="*/ 233550 h 629754"/>
                <a:gd name="connsiteX2" fmla="*/ 650647 w 789043"/>
                <a:gd name="connsiteY2" fmla="*/ 335111 h 629754"/>
                <a:gd name="connsiteX3" fmla="*/ 315041 w 789043"/>
                <a:gd name="connsiteY3" fmla="*/ 584992 h 629754"/>
                <a:gd name="connsiteX4" fmla="*/ 192159 w 789043"/>
                <a:gd name="connsiteY4" fmla="*/ 625953 h 629754"/>
                <a:gd name="connsiteX5" fmla="*/ 124264 w 789043"/>
                <a:gd name="connsiteY5" fmla="*/ 552260 h 629754"/>
                <a:gd name="connsiteX6" fmla="*/ 1631 w 789043"/>
                <a:gd name="connsiteY6" fmla="*/ 133735 h 629754"/>
                <a:gd name="connsiteX7" fmla="*/ 35422 w 789043"/>
                <a:gd name="connsiteY7" fmla="*/ 14157 h 629754"/>
                <a:gd name="connsiteX8" fmla="*/ 113728 w 789043"/>
                <a:gd name="connsiteY8" fmla="*/ 378 h 629754"/>
                <a:gd name="connsiteX9" fmla="*/ 237392 w 789043"/>
                <a:gd name="connsiteY9" fmla="*/ 81 h 62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7" name="Freeform: Shape 56">
            <a:extLst>
              <a:ext uri="{FF2B5EF4-FFF2-40B4-BE49-F238E27FC236}">
                <a16:creationId xmlns:a16="http://schemas.microsoft.com/office/drawing/2014/main" id="{59226104-0061-4319-8237-9C001BF85D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15181" y="-615181"/>
            <a:ext cx="1085312" cy="2315675"/>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5">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59" name="Graphic 78">
            <a:extLst>
              <a:ext uri="{FF2B5EF4-FFF2-40B4-BE49-F238E27FC236}">
                <a16:creationId xmlns:a16="http://schemas.microsoft.com/office/drawing/2014/main" id="{51B01909-73B8-4486-A749-C643B1D7E36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0225" y="3267662"/>
            <a:ext cx="972241" cy="45718"/>
            <a:chOff x="4886325" y="3371754"/>
            <a:chExt cx="2418492" cy="113728"/>
          </a:xfrm>
          <a:solidFill>
            <a:schemeClr val="accent1"/>
          </a:solidFill>
        </p:grpSpPr>
        <p:sp>
          <p:nvSpPr>
            <p:cNvPr id="60" name="Graphic 78">
              <a:extLst>
                <a:ext uri="{FF2B5EF4-FFF2-40B4-BE49-F238E27FC236}">
                  <a16:creationId xmlns:a16="http://schemas.microsoft.com/office/drawing/2014/main" id="{5E279D86-4533-45F1-B0AA-D237399A5E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61" name="Graphic 78">
              <a:extLst>
                <a:ext uri="{FF2B5EF4-FFF2-40B4-BE49-F238E27FC236}">
                  <a16:creationId xmlns:a16="http://schemas.microsoft.com/office/drawing/2014/main" id="{764FD722-CB31-4326-ADD8-CBA52FD1FF5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86709" y="3371754"/>
              <a:ext cx="2418108" cy="113728"/>
              <a:chOff x="4886709" y="3371754"/>
              <a:chExt cx="2418108" cy="113728"/>
            </a:xfrm>
            <a:grpFill/>
          </p:grpSpPr>
          <p:sp>
            <p:nvSpPr>
              <p:cNvPr id="62" name="Graphic 78">
                <a:extLst>
                  <a:ext uri="{FF2B5EF4-FFF2-40B4-BE49-F238E27FC236}">
                    <a16:creationId xmlns:a16="http://schemas.microsoft.com/office/drawing/2014/main" id="{24E4BCEC-8B0A-444E-8509-1B3BB0449E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63" name="Graphic 78">
                <a:extLst>
                  <a:ext uri="{FF2B5EF4-FFF2-40B4-BE49-F238E27FC236}">
                    <a16:creationId xmlns:a16="http://schemas.microsoft.com/office/drawing/2014/main" id="{9DB36622-1DC7-4B17-8984-588BA8999F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64" name="Graphic 78">
                <a:extLst>
                  <a:ext uri="{FF2B5EF4-FFF2-40B4-BE49-F238E27FC236}">
                    <a16:creationId xmlns:a16="http://schemas.microsoft.com/office/drawing/2014/main" id="{51B97AF0-1974-42B9-B5FC-A332C52E82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65" name="Graphic 78">
                <a:extLst>
                  <a:ext uri="{FF2B5EF4-FFF2-40B4-BE49-F238E27FC236}">
                    <a16:creationId xmlns:a16="http://schemas.microsoft.com/office/drawing/2014/main" id="{95A298AD-BE5D-4BE1-8CDF-DBFB42D63F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 useBgFill="1">
        <p:nvSpPr>
          <p:cNvPr id="67" name="Rectangle 66">
            <a:extLst>
              <a:ext uri="{FF2B5EF4-FFF2-40B4-BE49-F238E27FC236}">
                <a16:creationId xmlns:a16="http://schemas.microsoft.com/office/drawing/2014/main" id="{A5D0B0D3-D735-4619-AA45-B57B791E17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6" name="CuadroTexto 5">
            <a:extLst>
              <a:ext uri="{FF2B5EF4-FFF2-40B4-BE49-F238E27FC236}">
                <a16:creationId xmlns:a16="http://schemas.microsoft.com/office/drawing/2014/main" id="{B6DEFFA1-D9F2-1110-9E3D-64A6BCB77349}"/>
              </a:ext>
            </a:extLst>
          </p:cNvPr>
          <p:cNvSpPr txBox="1"/>
          <p:nvPr/>
        </p:nvSpPr>
        <p:spPr>
          <a:xfrm>
            <a:off x="530352" y="1122363"/>
            <a:ext cx="3871539" cy="1978346"/>
          </a:xfrm>
          <a:prstGeom prst="rect">
            <a:avLst/>
          </a:prstGeom>
        </p:spPr>
        <p:txBody>
          <a:bodyPr vert="horz" lIns="91440" tIns="45720" rIns="91440" bIns="45720" rtlCol="0" anchor="b">
            <a:normAutofit/>
          </a:bodyPr>
          <a:lstStyle/>
          <a:p>
            <a:pPr>
              <a:spcBef>
                <a:spcPct val="0"/>
              </a:spcBef>
              <a:spcAft>
                <a:spcPts val="600"/>
              </a:spcAft>
            </a:pPr>
            <a:r>
              <a:rPr lang="en-US" sz="4000" i="1">
                <a:latin typeface="+mj-lt"/>
                <a:ea typeface="+mj-ea"/>
                <a:cs typeface="+mj-cs"/>
              </a:rPr>
              <a:t>Granja Porcón</a:t>
            </a:r>
          </a:p>
        </p:txBody>
      </p:sp>
      <p:sp>
        <p:nvSpPr>
          <p:cNvPr id="69" name="Freeform: Shape 68">
            <a:extLst>
              <a:ext uri="{FF2B5EF4-FFF2-40B4-BE49-F238E27FC236}">
                <a16:creationId xmlns:a16="http://schemas.microsoft.com/office/drawing/2014/main" id="{8972B65B-8AFA-4B5C-BFC6-E443F37775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839951" cy="1423657"/>
          </a:xfrm>
          <a:custGeom>
            <a:avLst/>
            <a:gdLst>
              <a:gd name="connsiteX0" fmla="*/ 0 w 2331138"/>
              <a:gd name="connsiteY0" fmla="*/ 0 h 3352676"/>
              <a:gd name="connsiteX1" fmla="*/ 2331138 w 2331138"/>
              <a:gd name="connsiteY1" fmla="*/ 0 h 3352676"/>
              <a:gd name="connsiteX2" fmla="*/ 2331138 w 2331138"/>
              <a:gd name="connsiteY2" fmla="*/ 3352676 h 3352676"/>
              <a:gd name="connsiteX3" fmla="*/ 2097210 w 2331138"/>
              <a:gd name="connsiteY3" fmla="*/ 3226228 h 3352676"/>
              <a:gd name="connsiteX4" fmla="*/ 214881 w 2331138"/>
              <a:gd name="connsiteY4" fmla="*/ 1176738 h 3352676"/>
              <a:gd name="connsiteX5" fmla="*/ 1129 w 2331138"/>
              <a:gd name="connsiteY5" fmla="*/ 67475 h 3352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1138" h="3352676">
                <a:moveTo>
                  <a:pt x="0" y="0"/>
                </a:moveTo>
                <a:lnTo>
                  <a:pt x="2331138" y="0"/>
                </a:lnTo>
                <a:lnTo>
                  <a:pt x="2331138" y="3352676"/>
                </a:lnTo>
                <a:lnTo>
                  <a:pt x="2097210" y="3226228"/>
                </a:lnTo>
                <a:cubicBezTo>
                  <a:pt x="1273150" y="2744079"/>
                  <a:pt x="560886" y="2027200"/>
                  <a:pt x="214881" y="1176738"/>
                </a:cubicBezTo>
                <a:cubicBezTo>
                  <a:pt x="72781" y="827511"/>
                  <a:pt x="14297" y="430630"/>
                  <a:pt x="1129" y="67475"/>
                </a:cubicBezTo>
                <a:close/>
              </a:path>
            </a:pathLst>
          </a:custGeom>
          <a:solidFill>
            <a:schemeClr val="accent1">
              <a:lumMod val="40000"/>
              <a:lumOff val="6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71" name="Graphic 78">
            <a:extLst>
              <a:ext uri="{FF2B5EF4-FFF2-40B4-BE49-F238E27FC236}">
                <a16:creationId xmlns:a16="http://schemas.microsoft.com/office/drawing/2014/main" id="{8B32F32D-2578-47BA-A8C8-B9CC3F8A095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0225" y="3267662"/>
            <a:ext cx="972241" cy="45718"/>
            <a:chOff x="4886325" y="3371754"/>
            <a:chExt cx="2418492" cy="113728"/>
          </a:xfrm>
          <a:solidFill>
            <a:schemeClr val="accent1"/>
          </a:solidFill>
        </p:grpSpPr>
        <p:sp>
          <p:nvSpPr>
            <p:cNvPr id="72" name="Graphic 78">
              <a:extLst>
                <a:ext uri="{FF2B5EF4-FFF2-40B4-BE49-F238E27FC236}">
                  <a16:creationId xmlns:a16="http://schemas.microsoft.com/office/drawing/2014/main" id="{FE39C5A6-D000-4F68-8942-DD0D6D6F83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73" name="Graphic 78">
              <a:extLst>
                <a:ext uri="{FF2B5EF4-FFF2-40B4-BE49-F238E27FC236}">
                  <a16:creationId xmlns:a16="http://schemas.microsoft.com/office/drawing/2014/main" id="{E89890B6-1232-480B-A1E4-4EE4897F644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86709" y="3371754"/>
              <a:ext cx="2418108" cy="113728"/>
              <a:chOff x="4886709" y="3371754"/>
              <a:chExt cx="2418108" cy="113728"/>
            </a:xfrm>
            <a:grpFill/>
          </p:grpSpPr>
          <p:sp>
            <p:nvSpPr>
              <p:cNvPr id="74" name="Graphic 78">
                <a:extLst>
                  <a:ext uri="{FF2B5EF4-FFF2-40B4-BE49-F238E27FC236}">
                    <a16:creationId xmlns:a16="http://schemas.microsoft.com/office/drawing/2014/main" id="{AA2A92B4-DD5E-4659-876C-CEF27D8A3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75" name="Graphic 78">
                <a:extLst>
                  <a:ext uri="{FF2B5EF4-FFF2-40B4-BE49-F238E27FC236}">
                    <a16:creationId xmlns:a16="http://schemas.microsoft.com/office/drawing/2014/main" id="{CB3716F9-57FA-4E55-B926-D141DFDE70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76" name="Graphic 78">
                <a:extLst>
                  <a:ext uri="{FF2B5EF4-FFF2-40B4-BE49-F238E27FC236}">
                    <a16:creationId xmlns:a16="http://schemas.microsoft.com/office/drawing/2014/main" id="{6E65CA48-F624-4AAA-B08C-4D030E798B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77" name="Graphic 78">
                <a:extLst>
                  <a:ext uri="{FF2B5EF4-FFF2-40B4-BE49-F238E27FC236}">
                    <a16:creationId xmlns:a16="http://schemas.microsoft.com/office/drawing/2014/main" id="{5AB96607-3A57-4F71-87E5-C0D546FEB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pic>
        <p:nvPicPr>
          <p:cNvPr id="3" name="Imagen 2" descr="Una montaña con vista al campo&#10;&#10;Descripción generada automáticamente">
            <a:extLst>
              <a:ext uri="{FF2B5EF4-FFF2-40B4-BE49-F238E27FC236}">
                <a16:creationId xmlns:a16="http://schemas.microsoft.com/office/drawing/2014/main" id="{E423CD3E-0000-0CC2-6649-BA43CF8F8D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199" y="3851953"/>
            <a:ext cx="3196691" cy="2397518"/>
          </a:xfrm>
          <a:prstGeom prst="rect">
            <a:avLst/>
          </a:prstGeom>
        </p:spPr>
      </p:pic>
      <p:pic>
        <p:nvPicPr>
          <p:cNvPr id="5" name="Imagen 4" descr="Animal de jaula&#10;&#10;Descripción generada automáticamente con confianza media">
            <a:extLst>
              <a:ext uri="{FF2B5EF4-FFF2-40B4-BE49-F238E27FC236}">
                <a16:creationId xmlns:a16="http://schemas.microsoft.com/office/drawing/2014/main" id="{E344A486-AFB0-CCF8-DA10-AED69F80D4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3212" y="304555"/>
            <a:ext cx="2668196" cy="3557595"/>
          </a:xfrm>
          <a:prstGeom prst="rect">
            <a:avLst/>
          </a:prstGeom>
        </p:spPr>
      </p:pic>
      <p:sp>
        <p:nvSpPr>
          <p:cNvPr id="79" name="Freeform: Shape 78">
            <a:extLst>
              <a:ext uri="{FF2B5EF4-FFF2-40B4-BE49-F238E27FC236}">
                <a16:creationId xmlns:a16="http://schemas.microsoft.com/office/drawing/2014/main" id="{286E5E1D-FD49-448F-83C8-E06466BE54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899042" y="5608708"/>
            <a:ext cx="4292956" cy="1249292"/>
          </a:xfrm>
          <a:custGeom>
            <a:avLst/>
            <a:gdLst>
              <a:gd name="connsiteX0" fmla="*/ 0 w 4238069"/>
              <a:gd name="connsiteY0" fmla="*/ 0 h 1903025"/>
              <a:gd name="connsiteX1" fmla="*/ 113310 w 4238069"/>
              <a:gd name="connsiteY1" fmla="*/ 8960 h 1903025"/>
              <a:gd name="connsiteX2" fmla="*/ 291503 w 4238069"/>
              <a:gd name="connsiteY2" fmla="*/ 37000 h 1903025"/>
              <a:gd name="connsiteX3" fmla="*/ 3082930 w 4238069"/>
              <a:gd name="connsiteY3" fmla="*/ 1104916 h 1903025"/>
              <a:gd name="connsiteX4" fmla="*/ 3881548 w 4238069"/>
              <a:gd name="connsiteY4" fmla="*/ 1668276 h 1903025"/>
              <a:gd name="connsiteX5" fmla="*/ 4238069 w 4238069"/>
              <a:gd name="connsiteY5" fmla="*/ 1903025 h 1903025"/>
              <a:gd name="connsiteX6" fmla="*/ 0 w 4238069"/>
              <a:gd name="connsiteY6" fmla="*/ 1903025 h 1903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8069" h="1903025">
                <a:moveTo>
                  <a:pt x="0" y="0"/>
                </a:moveTo>
                <a:lnTo>
                  <a:pt x="113310" y="8960"/>
                </a:lnTo>
                <a:cubicBezTo>
                  <a:pt x="173365" y="16155"/>
                  <a:pt x="232870" y="25632"/>
                  <a:pt x="291503" y="37000"/>
                </a:cubicBezTo>
                <a:cubicBezTo>
                  <a:pt x="1250780" y="222537"/>
                  <a:pt x="2264787" y="499636"/>
                  <a:pt x="3082930" y="1104916"/>
                </a:cubicBezTo>
                <a:cubicBezTo>
                  <a:pt x="3348371" y="1301283"/>
                  <a:pt x="3614239" y="1488349"/>
                  <a:pt x="3881548" y="1668276"/>
                </a:cubicBezTo>
                <a:lnTo>
                  <a:pt x="4238069" y="1903025"/>
                </a:lnTo>
                <a:lnTo>
                  <a:pt x="0" y="1903025"/>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81" name="Group 80">
            <a:extLst>
              <a:ext uri="{FF2B5EF4-FFF2-40B4-BE49-F238E27FC236}">
                <a16:creationId xmlns:a16="http://schemas.microsoft.com/office/drawing/2014/main" id="{D82E7BA0-A7BA-4C61-9D6F-5345A54056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8447993" y="5742897"/>
            <a:ext cx="886141" cy="802496"/>
            <a:chOff x="10948005" y="3272152"/>
            <a:chExt cx="868640" cy="786648"/>
          </a:xfrm>
          <a:solidFill>
            <a:schemeClr val="accent6"/>
          </a:solidFill>
        </p:grpSpPr>
        <p:sp>
          <p:nvSpPr>
            <p:cNvPr id="82" name="Freeform: Shape 81">
              <a:extLst>
                <a:ext uri="{FF2B5EF4-FFF2-40B4-BE49-F238E27FC236}">
                  <a16:creationId xmlns:a16="http://schemas.microsoft.com/office/drawing/2014/main" id="{B5369E81-3115-4284-995E-F753EB421C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94317" y="3944888"/>
              <a:ext cx="128449" cy="113912"/>
            </a:xfrm>
            <a:custGeom>
              <a:avLst/>
              <a:gdLst>
                <a:gd name="connsiteX0" fmla="*/ 237621 w 453152"/>
                <a:gd name="connsiteY0" fmla="*/ 965 h 401867"/>
                <a:gd name="connsiteX1" fmla="*/ 370246 w 453152"/>
                <a:gd name="connsiteY1" fmla="*/ 23666 h 401867"/>
                <a:gd name="connsiteX2" fmla="*/ 437392 w 453152"/>
                <a:gd name="connsiteY2" fmla="*/ 198545 h 401867"/>
                <a:gd name="connsiteX3" fmla="*/ 67745 w 453152"/>
                <a:gd name="connsiteY3" fmla="*/ 392003 h 401867"/>
                <a:gd name="connsiteX4" fmla="*/ 911 w 453152"/>
                <a:gd name="connsiteY4" fmla="*/ 254095 h 401867"/>
                <a:gd name="connsiteX5" fmla="*/ 115564 w 453152"/>
                <a:gd name="connsiteY5" fmla="*/ 51160 h 401867"/>
                <a:gd name="connsiteX6" fmla="*/ 237621 w 453152"/>
                <a:gd name="connsiteY6" fmla="*/ 965 h 4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83" name="Freeform: Shape 82">
              <a:extLst>
                <a:ext uri="{FF2B5EF4-FFF2-40B4-BE49-F238E27FC236}">
                  <a16:creationId xmlns:a16="http://schemas.microsoft.com/office/drawing/2014/main" id="{44729589-1C6A-4995-83DB-3C8AC2B8DE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53045" y="3808430"/>
              <a:ext cx="144912" cy="193414"/>
            </a:xfrm>
            <a:custGeom>
              <a:avLst/>
              <a:gdLst>
                <a:gd name="connsiteX0" fmla="*/ 390625 w 511232"/>
                <a:gd name="connsiteY0" fmla="*/ 1621 h 682341"/>
                <a:gd name="connsiteX1" fmla="*/ 508142 w 511232"/>
                <a:gd name="connsiteY1" fmla="*/ 64038 h 682341"/>
                <a:gd name="connsiteX2" fmla="*/ 508453 w 511232"/>
                <a:gd name="connsiteY2" fmla="*/ 121832 h 682341"/>
                <a:gd name="connsiteX3" fmla="*/ 316492 w 511232"/>
                <a:gd name="connsiteY3" fmla="*/ 567602 h 682341"/>
                <a:gd name="connsiteX4" fmla="*/ 80265 w 511232"/>
                <a:gd name="connsiteY4" fmla="*/ 640359 h 682341"/>
                <a:gd name="connsiteX5" fmla="*/ 13306 w 511232"/>
                <a:gd name="connsiteY5" fmla="*/ 274828 h 682341"/>
                <a:gd name="connsiteX6" fmla="*/ 140989 w 511232"/>
                <a:gd name="connsiteY6" fmla="*/ 107181 h 682341"/>
                <a:gd name="connsiteX7" fmla="*/ 390625 w 511232"/>
                <a:gd name="connsiteY7" fmla="*/ 1621 h 68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84" name="Freeform: Shape 83">
              <a:extLst>
                <a:ext uri="{FF2B5EF4-FFF2-40B4-BE49-F238E27FC236}">
                  <a16:creationId xmlns:a16="http://schemas.microsoft.com/office/drawing/2014/main" id="{7A966D0D-0B99-4534-8150-ECA25F804A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84524" y="3907536"/>
              <a:ext cx="132121" cy="93006"/>
            </a:xfrm>
            <a:custGeom>
              <a:avLst/>
              <a:gdLst>
                <a:gd name="connsiteX0" fmla="*/ 252822 w 466107"/>
                <a:gd name="connsiteY0" fmla="*/ 1539 h 328114"/>
                <a:gd name="connsiteX1" fmla="*/ 451641 w 466107"/>
                <a:gd name="connsiteY1" fmla="*/ 122177 h 328114"/>
                <a:gd name="connsiteX2" fmla="*/ 391790 w 466107"/>
                <a:gd name="connsiteY2" fmla="*/ 297430 h 328114"/>
                <a:gd name="connsiteX3" fmla="*/ 8614 w 466107"/>
                <a:gd name="connsiteY3" fmla="*/ 243252 h 328114"/>
                <a:gd name="connsiteX4" fmla="*/ 45897 w 466107"/>
                <a:gd name="connsiteY4" fmla="*/ 97302 h 328114"/>
                <a:gd name="connsiteX5" fmla="*/ 252822 w 466107"/>
                <a:gd name="connsiteY5" fmla="*/ 1539 h 32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85" name="Graphic 12">
              <a:extLst>
                <a:ext uri="{FF2B5EF4-FFF2-40B4-BE49-F238E27FC236}">
                  <a16:creationId xmlns:a16="http://schemas.microsoft.com/office/drawing/2014/main" id="{7DC8EDF8-9492-4A6B-8050-A6B44F11B5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42141" y="3272152"/>
              <a:ext cx="180625" cy="158824"/>
            </a:xfrm>
            <a:custGeom>
              <a:avLst/>
              <a:gdLst>
                <a:gd name="connsiteX0" fmla="*/ 63289 w 3341477"/>
                <a:gd name="connsiteY0" fmla="*/ 1933384 h 2938167"/>
                <a:gd name="connsiteX1" fmla="*/ 263314 w 3341477"/>
                <a:gd name="connsiteY1" fmla="*/ 514159 h 2938167"/>
                <a:gd name="connsiteX2" fmla="*/ 1098276 w 3341477"/>
                <a:gd name="connsiteY2" fmla="*/ 952 h 2938167"/>
                <a:gd name="connsiteX3" fmla="*/ 2654089 w 3341477"/>
                <a:gd name="connsiteY3" fmla="*/ 371284 h 2938167"/>
                <a:gd name="connsiteX4" fmla="*/ 3219398 w 3341477"/>
                <a:gd name="connsiteY4" fmla="*/ 2080926 h 2938167"/>
                <a:gd name="connsiteX5" fmla="*/ 2044489 w 3341477"/>
                <a:gd name="connsiteY5" fmla="*/ 2933509 h 2938167"/>
                <a:gd name="connsiteX6" fmla="*/ 453814 w 3341477"/>
                <a:gd name="connsiteY6" fmla="*/ 2495359 h 2938167"/>
                <a:gd name="connsiteX7" fmla="*/ 63289 w 3341477"/>
                <a:gd name="connsiteY7" fmla="*/ 1933384 h 29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grpFill/>
            <a:ln w="9525" cap="flat">
              <a:noFill/>
              <a:prstDash val="solid"/>
              <a:miter/>
            </a:ln>
          </p:spPr>
          <p:txBody>
            <a:bodyPr rtlCol="0" anchor="ctr"/>
            <a:lstStyle/>
            <a:p>
              <a:endParaRPr lang="en-US"/>
            </a:p>
          </p:txBody>
        </p:sp>
        <p:sp>
          <p:nvSpPr>
            <p:cNvPr id="86" name="Graphic 15">
              <a:extLst>
                <a:ext uri="{FF2B5EF4-FFF2-40B4-BE49-F238E27FC236}">
                  <a16:creationId xmlns:a16="http://schemas.microsoft.com/office/drawing/2014/main" id="{13B4EDF3-5414-4F6E-8824-4FDC7BFD5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02136" y="3379098"/>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87" name="Graphic 15">
              <a:extLst>
                <a:ext uri="{FF2B5EF4-FFF2-40B4-BE49-F238E27FC236}">
                  <a16:creationId xmlns:a16="http://schemas.microsoft.com/office/drawing/2014/main" id="{6CE204CE-5738-4712-8E02-CF746C010F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8005" y="3504095"/>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D2369023-4235-4E1E-A424-EA0EA83DEB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43727" y="3666564"/>
              <a:ext cx="173527" cy="138496"/>
            </a:xfrm>
            <a:custGeom>
              <a:avLst/>
              <a:gdLst>
                <a:gd name="connsiteX0" fmla="*/ 237392 w 789043"/>
                <a:gd name="connsiteY0" fmla="*/ 81 h 629754"/>
                <a:gd name="connsiteX1" fmla="*/ 758692 w 789043"/>
                <a:gd name="connsiteY1" fmla="*/ 233550 h 629754"/>
                <a:gd name="connsiteX2" fmla="*/ 650647 w 789043"/>
                <a:gd name="connsiteY2" fmla="*/ 335111 h 629754"/>
                <a:gd name="connsiteX3" fmla="*/ 315041 w 789043"/>
                <a:gd name="connsiteY3" fmla="*/ 584992 h 629754"/>
                <a:gd name="connsiteX4" fmla="*/ 192159 w 789043"/>
                <a:gd name="connsiteY4" fmla="*/ 625953 h 629754"/>
                <a:gd name="connsiteX5" fmla="*/ 124264 w 789043"/>
                <a:gd name="connsiteY5" fmla="*/ 552260 h 629754"/>
                <a:gd name="connsiteX6" fmla="*/ 1631 w 789043"/>
                <a:gd name="connsiteY6" fmla="*/ 133735 h 629754"/>
                <a:gd name="connsiteX7" fmla="*/ 35422 w 789043"/>
                <a:gd name="connsiteY7" fmla="*/ 14157 h 629754"/>
                <a:gd name="connsiteX8" fmla="*/ 113728 w 789043"/>
                <a:gd name="connsiteY8" fmla="*/ 378 h 629754"/>
                <a:gd name="connsiteX9" fmla="*/ 237392 w 789043"/>
                <a:gd name="connsiteY9" fmla="*/ 81 h 62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CuadroTexto 8">
            <a:extLst>
              <a:ext uri="{FF2B5EF4-FFF2-40B4-BE49-F238E27FC236}">
                <a16:creationId xmlns:a16="http://schemas.microsoft.com/office/drawing/2014/main" id="{3F55C5C5-7113-7748-496D-1BE34438393A}"/>
              </a:ext>
            </a:extLst>
          </p:cNvPr>
          <p:cNvSpPr txBox="1"/>
          <p:nvPr/>
        </p:nvSpPr>
        <p:spPr>
          <a:xfrm>
            <a:off x="4316362" y="4277032"/>
            <a:ext cx="2123768" cy="1754326"/>
          </a:xfrm>
          <a:prstGeom prst="rect">
            <a:avLst/>
          </a:prstGeom>
          <a:noFill/>
        </p:spPr>
        <p:txBody>
          <a:bodyPr wrap="square" rtlCol="0">
            <a:spAutoFit/>
          </a:bodyPr>
          <a:lstStyle/>
          <a:p>
            <a:pPr algn="just"/>
            <a:r>
              <a:rPr lang="es-PE" dirty="0"/>
              <a:t>Esto muestra todo lo que hay dentro de este gran recinto junto con su propia naturaleza </a:t>
            </a:r>
          </a:p>
        </p:txBody>
      </p:sp>
      <p:sp>
        <p:nvSpPr>
          <p:cNvPr id="10" name="CuadroTexto 9">
            <a:extLst>
              <a:ext uri="{FF2B5EF4-FFF2-40B4-BE49-F238E27FC236}">
                <a16:creationId xmlns:a16="http://schemas.microsoft.com/office/drawing/2014/main" id="{D1A45306-8CAC-328B-FBF9-13ED609F70F1}"/>
              </a:ext>
            </a:extLst>
          </p:cNvPr>
          <p:cNvSpPr txBox="1"/>
          <p:nvPr/>
        </p:nvSpPr>
        <p:spPr>
          <a:xfrm>
            <a:off x="8207825" y="4273521"/>
            <a:ext cx="2438971" cy="1754326"/>
          </a:xfrm>
          <a:prstGeom prst="rect">
            <a:avLst/>
          </a:prstGeom>
          <a:noFill/>
        </p:spPr>
        <p:txBody>
          <a:bodyPr wrap="square" rtlCol="0">
            <a:spAutoFit/>
          </a:bodyPr>
          <a:lstStyle/>
          <a:p>
            <a:r>
              <a:rPr lang="es-PE" dirty="0"/>
              <a:t>La granja Porcón está llena de animales interesantes, los cuales están siendo mantenidos en un muy buen estado</a:t>
            </a:r>
          </a:p>
        </p:txBody>
      </p:sp>
    </p:spTree>
    <p:extLst>
      <p:ext uri="{BB962C8B-B14F-4D97-AF65-F5344CB8AC3E}">
        <p14:creationId xmlns:p14="http://schemas.microsoft.com/office/powerpoint/2010/main" val="33687859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Un grupo de personas en frente de edificio&#10;&#10;Descripción generada automáticamente">
            <a:extLst>
              <a:ext uri="{FF2B5EF4-FFF2-40B4-BE49-F238E27FC236}">
                <a16:creationId xmlns:a16="http://schemas.microsoft.com/office/drawing/2014/main" id="{89ACA0D8-7EE1-EDC0-288E-F34096CD39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2778" y="1068526"/>
            <a:ext cx="3064669" cy="4086225"/>
          </a:xfrm>
          <a:prstGeom prst="rect">
            <a:avLst/>
          </a:prstGeom>
          <a:ln>
            <a:noFill/>
          </a:ln>
          <a:effectLst>
            <a:softEdge rad="112500"/>
          </a:effectLst>
        </p:spPr>
      </p:pic>
      <p:pic>
        <p:nvPicPr>
          <p:cNvPr id="5" name="Imagen 4" descr="Imagen que contiene pastel, tabla, oveja, perro&#10;&#10;Descripción generada automáticamente">
            <a:extLst>
              <a:ext uri="{FF2B5EF4-FFF2-40B4-BE49-F238E27FC236}">
                <a16:creationId xmlns:a16="http://schemas.microsoft.com/office/drawing/2014/main" id="{4974AC88-A98A-484F-8232-FFE2CDAB20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7437" y="1144726"/>
            <a:ext cx="3007519" cy="4010025"/>
          </a:xfrm>
          <a:prstGeom prst="rect">
            <a:avLst/>
          </a:prstGeom>
          <a:ln>
            <a:noFill/>
          </a:ln>
          <a:effectLst>
            <a:softEdge rad="112500"/>
          </a:effectLst>
        </p:spPr>
      </p:pic>
      <p:sp>
        <p:nvSpPr>
          <p:cNvPr id="6" name="CuadroTexto 5">
            <a:extLst>
              <a:ext uri="{FF2B5EF4-FFF2-40B4-BE49-F238E27FC236}">
                <a16:creationId xmlns:a16="http://schemas.microsoft.com/office/drawing/2014/main" id="{AE93EB74-A2D7-9684-D7F0-2627456B4FB8}"/>
              </a:ext>
            </a:extLst>
          </p:cNvPr>
          <p:cNvSpPr txBox="1"/>
          <p:nvPr/>
        </p:nvSpPr>
        <p:spPr>
          <a:xfrm>
            <a:off x="266700" y="0"/>
            <a:ext cx="9344025" cy="923330"/>
          </a:xfrm>
          <a:prstGeom prst="rect">
            <a:avLst/>
          </a:prstGeom>
          <a:noFill/>
        </p:spPr>
        <p:txBody>
          <a:bodyPr wrap="square" rtlCol="0">
            <a:spAutoFit/>
          </a:bodyPr>
          <a:lstStyle/>
          <a:p>
            <a:r>
              <a:rPr lang="es-PE" sz="5400" dirty="0">
                <a:latin typeface="+mj-lt"/>
              </a:rPr>
              <a:t>Convenio de San Francisco</a:t>
            </a:r>
          </a:p>
        </p:txBody>
      </p:sp>
      <p:sp>
        <p:nvSpPr>
          <p:cNvPr id="7" name="CuadroTexto 6">
            <a:extLst>
              <a:ext uri="{FF2B5EF4-FFF2-40B4-BE49-F238E27FC236}">
                <a16:creationId xmlns:a16="http://schemas.microsoft.com/office/drawing/2014/main" id="{1DC4B75B-F737-212C-83AD-E1E7F343FB35}"/>
              </a:ext>
            </a:extLst>
          </p:cNvPr>
          <p:cNvSpPr txBox="1"/>
          <p:nvPr/>
        </p:nvSpPr>
        <p:spPr>
          <a:xfrm>
            <a:off x="835974" y="5299947"/>
            <a:ext cx="3618270" cy="1200329"/>
          </a:xfrm>
          <a:prstGeom prst="rect">
            <a:avLst/>
          </a:prstGeom>
          <a:noFill/>
        </p:spPr>
        <p:txBody>
          <a:bodyPr wrap="square" rtlCol="0">
            <a:spAutoFit/>
          </a:bodyPr>
          <a:lstStyle/>
          <a:p>
            <a:r>
              <a:rPr lang="es-PE" dirty="0"/>
              <a:t>Es la entrada a este museo el cual nos muestra unas catacumbas las cuales estaban muy bien conservadas </a:t>
            </a:r>
          </a:p>
        </p:txBody>
      </p:sp>
      <p:sp>
        <p:nvSpPr>
          <p:cNvPr id="8" name="CuadroTexto 7">
            <a:extLst>
              <a:ext uri="{FF2B5EF4-FFF2-40B4-BE49-F238E27FC236}">
                <a16:creationId xmlns:a16="http://schemas.microsoft.com/office/drawing/2014/main" id="{E2F26742-DA07-3C39-91D5-BF9152800187}"/>
              </a:ext>
            </a:extLst>
          </p:cNvPr>
          <p:cNvSpPr txBox="1"/>
          <p:nvPr/>
        </p:nvSpPr>
        <p:spPr>
          <a:xfrm>
            <a:off x="6167437" y="5466735"/>
            <a:ext cx="3007519" cy="646331"/>
          </a:xfrm>
          <a:prstGeom prst="rect">
            <a:avLst/>
          </a:prstGeom>
          <a:noFill/>
        </p:spPr>
        <p:txBody>
          <a:bodyPr wrap="square" rtlCol="0">
            <a:spAutoFit/>
          </a:bodyPr>
          <a:lstStyle/>
          <a:p>
            <a:r>
              <a:rPr lang="es-PE" dirty="0"/>
              <a:t>Aquí hay una tumba la cual aún conserva sus huesos </a:t>
            </a:r>
          </a:p>
        </p:txBody>
      </p:sp>
    </p:spTree>
    <p:extLst>
      <p:ext uri="{BB962C8B-B14F-4D97-AF65-F5344CB8AC3E}">
        <p14:creationId xmlns:p14="http://schemas.microsoft.com/office/powerpoint/2010/main" val="5082421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435959F4-53DA-47FF-BC24-1E5B75C698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53030" y="5516668"/>
            <a:ext cx="2438970" cy="1341332"/>
          </a:xfrm>
          <a:custGeom>
            <a:avLst/>
            <a:gdLst>
              <a:gd name="connsiteX0" fmla="*/ 2025355 w 2438970"/>
              <a:gd name="connsiteY0" fmla="*/ 235 h 1341332"/>
              <a:gd name="connsiteX1" fmla="*/ 2381960 w 2438970"/>
              <a:gd name="connsiteY1" fmla="*/ 44517 h 1341332"/>
              <a:gd name="connsiteX2" fmla="*/ 2438970 w 2438970"/>
              <a:gd name="connsiteY2" fmla="*/ 58872 h 1341332"/>
              <a:gd name="connsiteX3" fmla="*/ 2438970 w 2438970"/>
              <a:gd name="connsiteY3" fmla="*/ 1341332 h 1341332"/>
              <a:gd name="connsiteX4" fmla="*/ 0 w 2438970"/>
              <a:gd name="connsiteY4" fmla="*/ 1341332 h 1341332"/>
              <a:gd name="connsiteX5" fmla="*/ 13333 w 2438970"/>
              <a:gd name="connsiteY5" fmla="*/ 1328018 h 1341332"/>
              <a:gd name="connsiteX6" fmla="*/ 936262 w 2438970"/>
              <a:gd name="connsiteY6" fmla="*/ 459947 h 1341332"/>
              <a:gd name="connsiteX7" fmla="*/ 1554028 w 2438970"/>
              <a:gd name="connsiteY7" fmla="*/ 71153 h 1341332"/>
              <a:gd name="connsiteX8" fmla="*/ 2025355 w 2438970"/>
              <a:gd name="connsiteY8" fmla="*/ 235 h 134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2">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13" name="Group 12">
            <a:extLst>
              <a:ext uri="{FF2B5EF4-FFF2-40B4-BE49-F238E27FC236}">
                <a16:creationId xmlns:a16="http://schemas.microsoft.com/office/drawing/2014/main" id="{A7CF83E8-F6F0-41E3-B580-7412A04DDF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776050" y="5204025"/>
            <a:ext cx="886141" cy="802496"/>
            <a:chOff x="10948005" y="3272152"/>
            <a:chExt cx="868640" cy="786648"/>
          </a:xfrm>
          <a:solidFill>
            <a:schemeClr val="accent1"/>
          </a:solidFill>
        </p:grpSpPr>
        <p:sp>
          <p:nvSpPr>
            <p:cNvPr id="14" name="Freeform: Shape 13">
              <a:extLst>
                <a:ext uri="{FF2B5EF4-FFF2-40B4-BE49-F238E27FC236}">
                  <a16:creationId xmlns:a16="http://schemas.microsoft.com/office/drawing/2014/main" id="{1A0B6DBB-705D-48D0-842C-F9DFA7684D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94317" y="3944888"/>
              <a:ext cx="128449" cy="113912"/>
            </a:xfrm>
            <a:custGeom>
              <a:avLst/>
              <a:gdLst>
                <a:gd name="connsiteX0" fmla="*/ 237621 w 453152"/>
                <a:gd name="connsiteY0" fmla="*/ 965 h 401867"/>
                <a:gd name="connsiteX1" fmla="*/ 370246 w 453152"/>
                <a:gd name="connsiteY1" fmla="*/ 23666 h 401867"/>
                <a:gd name="connsiteX2" fmla="*/ 437392 w 453152"/>
                <a:gd name="connsiteY2" fmla="*/ 198545 h 401867"/>
                <a:gd name="connsiteX3" fmla="*/ 67745 w 453152"/>
                <a:gd name="connsiteY3" fmla="*/ 392003 h 401867"/>
                <a:gd name="connsiteX4" fmla="*/ 911 w 453152"/>
                <a:gd name="connsiteY4" fmla="*/ 254095 h 401867"/>
                <a:gd name="connsiteX5" fmla="*/ 115564 w 453152"/>
                <a:gd name="connsiteY5" fmla="*/ 51160 h 401867"/>
                <a:gd name="connsiteX6" fmla="*/ 237621 w 453152"/>
                <a:gd name="connsiteY6" fmla="*/ 965 h 4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15" name="Freeform: Shape 14">
              <a:extLst>
                <a:ext uri="{FF2B5EF4-FFF2-40B4-BE49-F238E27FC236}">
                  <a16:creationId xmlns:a16="http://schemas.microsoft.com/office/drawing/2014/main" id="{C194A764-16E1-4D0D-9357-76F80E6086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53045" y="3808430"/>
              <a:ext cx="144912" cy="193414"/>
            </a:xfrm>
            <a:custGeom>
              <a:avLst/>
              <a:gdLst>
                <a:gd name="connsiteX0" fmla="*/ 390625 w 511232"/>
                <a:gd name="connsiteY0" fmla="*/ 1621 h 682341"/>
                <a:gd name="connsiteX1" fmla="*/ 508142 w 511232"/>
                <a:gd name="connsiteY1" fmla="*/ 64038 h 682341"/>
                <a:gd name="connsiteX2" fmla="*/ 508453 w 511232"/>
                <a:gd name="connsiteY2" fmla="*/ 121832 h 682341"/>
                <a:gd name="connsiteX3" fmla="*/ 316492 w 511232"/>
                <a:gd name="connsiteY3" fmla="*/ 567602 h 682341"/>
                <a:gd name="connsiteX4" fmla="*/ 80265 w 511232"/>
                <a:gd name="connsiteY4" fmla="*/ 640359 h 682341"/>
                <a:gd name="connsiteX5" fmla="*/ 13306 w 511232"/>
                <a:gd name="connsiteY5" fmla="*/ 274828 h 682341"/>
                <a:gd name="connsiteX6" fmla="*/ 140989 w 511232"/>
                <a:gd name="connsiteY6" fmla="*/ 107181 h 682341"/>
                <a:gd name="connsiteX7" fmla="*/ 390625 w 511232"/>
                <a:gd name="connsiteY7" fmla="*/ 1621 h 68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16" name="Freeform: Shape 15">
              <a:extLst>
                <a:ext uri="{FF2B5EF4-FFF2-40B4-BE49-F238E27FC236}">
                  <a16:creationId xmlns:a16="http://schemas.microsoft.com/office/drawing/2014/main" id="{115B7F3F-A40D-4F24-8536-E2420B4332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84524" y="3907536"/>
              <a:ext cx="132121" cy="93006"/>
            </a:xfrm>
            <a:custGeom>
              <a:avLst/>
              <a:gdLst>
                <a:gd name="connsiteX0" fmla="*/ 252822 w 466107"/>
                <a:gd name="connsiteY0" fmla="*/ 1539 h 328114"/>
                <a:gd name="connsiteX1" fmla="*/ 451641 w 466107"/>
                <a:gd name="connsiteY1" fmla="*/ 122177 h 328114"/>
                <a:gd name="connsiteX2" fmla="*/ 391790 w 466107"/>
                <a:gd name="connsiteY2" fmla="*/ 297430 h 328114"/>
                <a:gd name="connsiteX3" fmla="*/ 8614 w 466107"/>
                <a:gd name="connsiteY3" fmla="*/ 243252 h 328114"/>
                <a:gd name="connsiteX4" fmla="*/ 45897 w 466107"/>
                <a:gd name="connsiteY4" fmla="*/ 97302 h 328114"/>
                <a:gd name="connsiteX5" fmla="*/ 252822 w 466107"/>
                <a:gd name="connsiteY5" fmla="*/ 1539 h 32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17" name="Graphic 12">
              <a:extLst>
                <a:ext uri="{FF2B5EF4-FFF2-40B4-BE49-F238E27FC236}">
                  <a16:creationId xmlns:a16="http://schemas.microsoft.com/office/drawing/2014/main" id="{CEF42844-A829-4ED2-A360-63BB2A7C45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42141" y="3272152"/>
              <a:ext cx="180625" cy="158824"/>
            </a:xfrm>
            <a:custGeom>
              <a:avLst/>
              <a:gdLst>
                <a:gd name="connsiteX0" fmla="*/ 63289 w 3341477"/>
                <a:gd name="connsiteY0" fmla="*/ 1933384 h 2938167"/>
                <a:gd name="connsiteX1" fmla="*/ 263314 w 3341477"/>
                <a:gd name="connsiteY1" fmla="*/ 514159 h 2938167"/>
                <a:gd name="connsiteX2" fmla="*/ 1098276 w 3341477"/>
                <a:gd name="connsiteY2" fmla="*/ 952 h 2938167"/>
                <a:gd name="connsiteX3" fmla="*/ 2654089 w 3341477"/>
                <a:gd name="connsiteY3" fmla="*/ 371284 h 2938167"/>
                <a:gd name="connsiteX4" fmla="*/ 3219398 w 3341477"/>
                <a:gd name="connsiteY4" fmla="*/ 2080926 h 2938167"/>
                <a:gd name="connsiteX5" fmla="*/ 2044489 w 3341477"/>
                <a:gd name="connsiteY5" fmla="*/ 2933509 h 2938167"/>
                <a:gd name="connsiteX6" fmla="*/ 453814 w 3341477"/>
                <a:gd name="connsiteY6" fmla="*/ 2495359 h 2938167"/>
                <a:gd name="connsiteX7" fmla="*/ 63289 w 3341477"/>
                <a:gd name="connsiteY7" fmla="*/ 1933384 h 29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grpFill/>
            <a:ln w="9525" cap="flat">
              <a:noFill/>
              <a:prstDash val="solid"/>
              <a:miter/>
            </a:ln>
          </p:spPr>
          <p:txBody>
            <a:bodyPr rtlCol="0" anchor="ctr"/>
            <a:lstStyle/>
            <a:p>
              <a:endParaRPr lang="en-US"/>
            </a:p>
          </p:txBody>
        </p:sp>
        <p:sp>
          <p:nvSpPr>
            <p:cNvPr id="18" name="Graphic 15">
              <a:extLst>
                <a:ext uri="{FF2B5EF4-FFF2-40B4-BE49-F238E27FC236}">
                  <a16:creationId xmlns:a16="http://schemas.microsoft.com/office/drawing/2014/main" id="{57B23B52-A1C3-44EF-BC11-9094A0DA11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02136" y="3379098"/>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19" name="Graphic 15">
              <a:extLst>
                <a:ext uri="{FF2B5EF4-FFF2-40B4-BE49-F238E27FC236}">
                  <a16:creationId xmlns:a16="http://schemas.microsoft.com/office/drawing/2014/main" id="{064E08E5-DA92-4CF2-A0BF-E34180022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8005" y="3504095"/>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7A222560-E657-4CAE-B667-7BE9E224B2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43727" y="3666564"/>
              <a:ext cx="173527" cy="138496"/>
            </a:xfrm>
            <a:custGeom>
              <a:avLst/>
              <a:gdLst>
                <a:gd name="connsiteX0" fmla="*/ 237392 w 789043"/>
                <a:gd name="connsiteY0" fmla="*/ 81 h 629754"/>
                <a:gd name="connsiteX1" fmla="*/ 758692 w 789043"/>
                <a:gd name="connsiteY1" fmla="*/ 233550 h 629754"/>
                <a:gd name="connsiteX2" fmla="*/ 650647 w 789043"/>
                <a:gd name="connsiteY2" fmla="*/ 335111 h 629754"/>
                <a:gd name="connsiteX3" fmla="*/ 315041 w 789043"/>
                <a:gd name="connsiteY3" fmla="*/ 584992 h 629754"/>
                <a:gd name="connsiteX4" fmla="*/ 192159 w 789043"/>
                <a:gd name="connsiteY4" fmla="*/ 625953 h 629754"/>
                <a:gd name="connsiteX5" fmla="*/ 124264 w 789043"/>
                <a:gd name="connsiteY5" fmla="*/ 552260 h 629754"/>
                <a:gd name="connsiteX6" fmla="*/ 1631 w 789043"/>
                <a:gd name="connsiteY6" fmla="*/ 133735 h 629754"/>
                <a:gd name="connsiteX7" fmla="*/ 35422 w 789043"/>
                <a:gd name="connsiteY7" fmla="*/ 14157 h 629754"/>
                <a:gd name="connsiteX8" fmla="*/ 113728 w 789043"/>
                <a:gd name="connsiteY8" fmla="*/ 378 h 629754"/>
                <a:gd name="connsiteX9" fmla="*/ 237392 w 789043"/>
                <a:gd name="connsiteY9" fmla="*/ 81 h 62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 name="Freeform: Shape 21">
            <a:extLst>
              <a:ext uri="{FF2B5EF4-FFF2-40B4-BE49-F238E27FC236}">
                <a16:creationId xmlns:a16="http://schemas.microsoft.com/office/drawing/2014/main" id="{59226104-0061-4319-8237-9C001BF85D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15181" y="-615181"/>
            <a:ext cx="1085312" cy="2315675"/>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5">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4" name="Graphic 78">
            <a:extLst>
              <a:ext uri="{FF2B5EF4-FFF2-40B4-BE49-F238E27FC236}">
                <a16:creationId xmlns:a16="http://schemas.microsoft.com/office/drawing/2014/main" id="{51B01909-73B8-4486-A749-C643B1D7E36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0225" y="3267662"/>
            <a:ext cx="972241" cy="45718"/>
            <a:chOff x="4886325" y="3371754"/>
            <a:chExt cx="2418492" cy="113728"/>
          </a:xfrm>
          <a:solidFill>
            <a:schemeClr val="accent1"/>
          </a:solidFill>
        </p:grpSpPr>
        <p:sp>
          <p:nvSpPr>
            <p:cNvPr id="25" name="Graphic 78">
              <a:extLst>
                <a:ext uri="{FF2B5EF4-FFF2-40B4-BE49-F238E27FC236}">
                  <a16:creationId xmlns:a16="http://schemas.microsoft.com/office/drawing/2014/main" id="{5E279D86-4533-45F1-B0AA-D237399A5E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26" name="Graphic 78">
              <a:extLst>
                <a:ext uri="{FF2B5EF4-FFF2-40B4-BE49-F238E27FC236}">
                  <a16:creationId xmlns:a16="http://schemas.microsoft.com/office/drawing/2014/main" id="{764FD722-CB31-4326-ADD8-CBA52FD1FF5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86709" y="3371754"/>
              <a:ext cx="2418108" cy="113728"/>
              <a:chOff x="4886709" y="3371754"/>
              <a:chExt cx="2418108" cy="113728"/>
            </a:xfrm>
            <a:grpFill/>
          </p:grpSpPr>
          <p:sp>
            <p:nvSpPr>
              <p:cNvPr id="27" name="Graphic 78">
                <a:extLst>
                  <a:ext uri="{FF2B5EF4-FFF2-40B4-BE49-F238E27FC236}">
                    <a16:creationId xmlns:a16="http://schemas.microsoft.com/office/drawing/2014/main" id="{24E4BCEC-8B0A-444E-8509-1B3BB0449E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28" name="Graphic 78">
                <a:extLst>
                  <a:ext uri="{FF2B5EF4-FFF2-40B4-BE49-F238E27FC236}">
                    <a16:creationId xmlns:a16="http://schemas.microsoft.com/office/drawing/2014/main" id="{9DB36622-1DC7-4B17-8984-588BA8999F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29" name="Graphic 78">
                <a:extLst>
                  <a:ext uri="{FF2B5EF4-FFF2-40B4-BE49-F238E27FC236}">
                    <a16:creationId xmlns:a16="http://schemas.microsoft.com/office/drawing/2014/main" id="{51B97AF0-1974-42B9-B5FC-A332C52E82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30" name="Graphic 78">
                <a:extLst>
                  <a:ext uri="{FF2B5EF4-FFF2-40B4-BE49-F238E27FC236}">
                    <a16:creationId xmlns:a16="http://schemas.microsoft.com/office/drawing/2014/main" id="{95A298AD-BE5D-4BE1-8CDF-DBFB42D63F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 useBgFill="1">
        <p:nvSpPr>
          <p:cNvPr id="32" name="Rectangle 31">
            <a:extLst>
              <a:ext uri="{FF2B5EF4-FFF2-40B4-BE49-F238E27FC236}">
                <a16:creationId xmlns:a16="http://schemas.microsoft.com/office/drawing/2014/main" id="{A5D0B0D3-D735-4619-AA45-B57B791E17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6" name="CuadroTexto 5">
            <a:extLst>
              <a:ext uri="{FF2B5EF4-FFF2-40B4-BE49-F238E27FC236}">
                <a16:creationId xmlns:a16="http://schemas.microsoft.com/office/drawing/2014/main" id="{1B6BF930-2ADC-773D-D493-CC1AABD295DB}"/>
              </a:ext>
            </a:extLst>
          </p:cNvPr>
          <p:cNvSpPr txBox="1"/>
          <p:nvPr/>
        </p:nvSpPr>
        <p:spPr>
          <a:xfrm>
            <a:off x="530352" y="1122363"/>
            <a:ext cx="3871539" cy="1978346"/>
          </a:xfrm>
          <a:prstGeom prst="rect">
            <a:avLst/>
          </a:prstGeom>
        </p:spPr>
        <p:txBody>
          <a:bodyPr vert="horz" lIns="91440" tIns="45720" rIns="91440" bIns="45720" rtlCol="0" anchor="b">
            <a:normAutofit/>
          </a:bodyPr>
          <a:lstStyle/>
          <a:p>
            <a:pPr>
              <a:spcBef>
                <a:spcPct val="0"/>
              </a:spcBef>
              <a:spcAft>
                <a:spcPts val="600"/>
              </a:spcAft>
            </a:pPr>
            <a:r>
              <a:rPr lang="en-US" sz="4000" i="1" dirty="0">
                <a:latin typeface="+mj-lt"/>
                <a:ea typeface="+mj-ea"/>
                <a:cs typeface="+mj-cs"/>
              </a:rPr>
              <a:t>Picapedreros </a:t>
            </a:r>
          </a:p>
        </p:txBody>
      </p:sp>
      <p:sp>
        <p:nvSpPr>
          <p:cNvPr id="34" name="Freeform: Shape 33">
            <a:extLst>
              <a:ext uri="{FF2B5EF4-FFF2-40B4-BE49-F238E27FC236}">
                <a16:creationId xmlns:a16="http://schemas.microsoft.com/office/drawing/2014/main" id="{8972B65B-8AFA-4B5C-BFC6-E443F37775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839951" cy="1423657"/>
          </a:xfrm>
          <a:custGeom>
            <a:avLst/>
            <a:gdLst>
              <a:gd name="connsiteX0" fmla="*/ 0 w 2331138"/>
              <a:gd name="connsiteY0" fmla="*/ 0 h 3352676"/>
              <a:gd name="connsiteX1" fmla="*/ 2331138 w 2331138"/>
              <a:gd name="connsiteY1" fmla="*/ 0 h 3352676"/>
              <a:gd name="connsiteX2" fmla="*/ 2331138 w 2331138"/>
              <a:gd name="connsiteY2" fmla="*/ 3352676 h 3352676"/>
              <a:gd name="connsiteX3" fmla="*/ 2097210 w 2331138"/>
              <a:gd name="connsiteY3" fmla="*/ 3226228 h 3352676"/>
              <a:gd name="connsiteX4" fmla="*/ 214881 w 2331138"/>
              <a:gd name="connsiteY4" fmla="*/ 1176738 h 3352676"/>
              <a:gd name="connsiteX5" fmla="*/ 1129 w 2331138"/>
              <a:gd name="connsiteY5" fmla="*/ 67475 h 3352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1138" h="3352676">
                <a:moveTo>
                  <a:pt x="0" y="0"/>
                </a:moveTo>
                <a:lnTo>
                  <a:pt x="2331138" y="0"/>
                </a:lnTo>
                <a:lnTo>
                  <a:pt x="2331138" y="3352676"/>
                </a:lnTo>
                <a:lnTo>
                  <a:pt x="2097210" y="3226228"/>
                </a:lnTo>
                <a:cubicBezTo>
                  <a:pt x="1273150" y="2744079"/>
                  <a:pt x="560886" y="2027200"/>
                  <a:pt x="214881" y="1176738"/>
                </a:cubicBezTo>
                <a:cubicBezTo>
                  <a:pt x="72781" y="827511"/>
                  <a:pt x="14297" y="430630"/>
                  <a:pt x="1129" y="67475"/>
                </a:cubicBezTo>
                <a:close/>
              </a:path>
            </a:pathLst>
          </a:custGeom>
          <a:solidFill>
            <a:schemeClr val="accent1">
              <a:lumMod val="40000"/>
              <a:lumOff val="6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36" name="Graphic 78">
            <a:extLst>
              <a:ext uri="{FF2B5EF4-FFF2-40B4-BE49-F238E27FC236}">
                <a16:creationId xmlns:a16="http://schemas.microsoft.com/office/drawing/2014/main" id="{8B32F32D-2578-47BA-A8C8-B9CC3F8A095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0225" y="3267662"/>
            <a:ext cx="972241" cy="45718"/>
            <a:chOff x="4886325" y="3371754"/>
            <a:chExt cx="2418492" cy="113728"/>
          </a:xfrm>
          <a:solidFill>
            <a:schemeClr val="accent1"/>
          </a:solidFill>
        </p:grpSpPr>
        <p:sp>
          <p:nvSpPr>
            <p:cNvPr id="37" name="Graphic 78">
              <a:extLst>
                <a:ext uri="{FF2B5EF4-FFF2-40B4-BE49-F238E27FC236}">
                  <a16:creationId xmlns:a16="http://schemas.microsoft.com/office/drawing/2014/main" id="{FE39C5A6-D000-4F68-8942-DD0D6D6F83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38" name="Graphic 78">
              <a:extLst>
                <a:ext uri="{FF2B5EF4-FFF2-40B4-BE49-F238E27FC236}">
                  <a16:creationId xmlns:a16="http://schemas.microsoft.com/office/drawing/2014/main" id="{E89890B6-1232-480B-A1E4-4EE4897F644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86709" y="3371754"/>
              <a:ext cx="2418108" cy="113728"/>
              <a:chOff x="4886709" y="3371754"/>
              <a:chExt cx="2418108" cy="113728"/>
            </a:xfrm>
            <a:grpFill/>
          </p:grpSpPr>
          <p:sp>
            <p:nvSpPr>
              <p:cNvPr id="39" name="Graphic 78">
                <a:extLst>
                  <a:ext uri="{FF2B5EF4-FFF2-40B4-BE49-F238E27FC236}">
                    <a16:creationId xmlns:a16="http://schemas.microsoft.com/office/drawing/2014/main" id="{AA2A92B4-DD5E-4659-876C-CEF27D8A33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40" name="Graphic 78">
                <a:extLst>
                  <a:ext uri="{FF2B5EF4-FFF2-40B4-BE49-F238E27FC236}">
                    <a16:creationId xmlns:a16="http://schemas.microsoft.com/office/drawing/2014/main" id="{CB3716F9-57FA-4E55-B926-D141DFDE70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41" name="Graphic 78">
                <a:extLst>
                  <a:ext uri="{FF2B5EF4-FFF2-40B4-BE49-F238E27FC236}">
                    <a16:creationId xmlns:a16="http://schemas.microsoft.com/office/drawing/2014/main" id="{6E65CA48-F624-4AAA-B08C-4D030E798B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42" name="Graphic 78">
                <a:extLst>
                  <a:ext uri="{FF2B5EF4-FFF2-40B4-BE49-F238E27FC236}">
                    <a16:creationId xmlns:a16="http://schemas.microsoft.com/office/drawing/2014/main" id="{5AB96607-3A57-4F71-87E5-C0D546FEB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pic>
        <p:nvPicPr>
          <p:cNvPr id="3" name="Imagen 2" descr="Imagen que contiene exterior, roca, oso, rocoso&#10;&#10;Descripción generada automáticamente">
            <a:extLst>
              <a:ext uri="{FF2B5EF4-FFF2-40B4-BE49-F238E27FC236}">
                <a16:creationId xmlns:a16="http://schemas.microsoft.com/office/drawing/2014/main" id="{E0F22579-7B71-5143-48B1-FE6A45A8AD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77210" y="4064596"/>
            <a:ext cx="3038477" cy="2278858"/>
          </a:xfrm>
          <a:prstGeom prst="rect">
            <a:avLst/>
          </a:prstGeom>
        </p:spPr>
      </p:pic>
      <p:pic>
        <p:nvPicPr>
          <p:cNvPr id="5" name="Imagen 4" descr="Imagen que contiene hombre, edificio, grande, montar a caballo&#10;&#10;Descripción generada automáticamente">
            <a:extLst>
              <a:ext uri="{FF2B5EF4-FFF2-40B4-BE49-F238E27FC236}">
                <a16:creationId xmlns:a16="http://schemas.microsoft.com/office/drawing/2014/main" id="{A9055941-E17E-03DF-8972-8931358372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077729" y="576290"/>
            <a:ext cx="3260240" cy="2445180"/>
          </a:xfrm>
          <a:prstGeom prst="rect">
            <a:avLst/>
          </a:prstGeom>
        </p:spPr>
      </p:pic>
      <p:sp>
        <p:nvSpPr>
          <p:cNvPr id="44" name="Freeform: Shape 43">
            <a:extLst>
              <a:ext uri="{FF2B5EF4-FFF2-40B4-BE49-F238E27FC236}">
                <a16:creationId xmlns:a16="http://schemas.microsoft.com/office/drawing/2014/main" id="{286E5E1D-FD49-448F-83C8-E06466BE54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899042" y="5608708"/>
            <a:ext cx="4292956" cy="1249292"/>
          </a:xfrm>
          <a:custGeom>
            <a:avLst/>
            <a:gdLst>
              <a:gd name="connsiteX0" fmla="*/ 0 w 4238069"/>
              <a:gd name="connsiteY0" fmla="*/ 0 h 1903025"/>
              <a:gd name="connsiteX1" fmla="*/ 113310 w 4238069"/>
              <a:gd name="connsiteY1" fmla="*/ 8960 h 1903025"/>
              <a:gd name="connsiteX2" fmla="*/ 291503 w 4238069"/>
              <a:gd name="connsiteY2" fmla="*/ 37000 h 1903025"/>
              <a:gd name="connsiteX3" fmla="*/ 3082930 w 4238069"/>
              <a:gd name="connsiteY3" fmla="*/ 1104916 h 1903025"/>
              <a:gd name="connsiteX4" fmla="*/ 3881548 w 4238069"/>
              <a:gd name="connsiteY4" fmla="*/ 1668276 h 1903025"/>
              <a:gd name="connsiteX5" fmla="*/ 4238069 w 4238069"/>
              <a:gd name="connsiteY5" fmla="*/ 1903025 h 1903025"/>
              <a:gd name="connsiteX6" fmla="*/ 0 w 4238069"/>
              <a:gd name="connsiteY6" fmla="*/ 1903025 h 1903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8069" h="1903025">
                <a:moveTo>
                  <a:pt x="0" y="0"/>
                </a:moveTo>
                <a:lnTo>
                  <a:pt x="113310" y="8960"/>
                </a:lnTo>
                <a:cubicBezTo>
                  <a:pt x="173365" y="16155"/>
                  <a:pt x="232870" y="25632"/>
                  <a:pt x="291503" y="37000"/>
                </a:cubicBezTo>
                <a:cubicBezTo>
                  <a:pt x="1250780" y="222537"/>
                  <a:pt x="2264787" y="499636"/>
                  <a:pt x="3082930" y="1104916"/>
                </a:cubicBezTo>
                <a:cubicBezTo>
                  <a:pt x="3348371" y="1301283"/>
                  <a:pt x="3614239" y="1488349"/>
                  <a:pt x="3881548" y="1668276"/>
                </a:cubicBezTo>
                <a:lnTo>
                  <a:pt x="4238069" y="1903025"/>
                </a:lnTo>
                <a:lnTo>
                  <a:pt x="0" y="1903025"/>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46" name="Group 45">
            <a:extLst>
              <a:ext uri="{FF2B5EF4-FFF2-40B4-BE49-F238E27FC236}">
                <a16:creationId xmlns:a16="http://schemas.microsoft.com/office/drawing/2014/main" id="{D82E7BA0-A7BA-4C61-9D6F-5345A540569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8447993" y="5742897"/>
            <a:ext cx="886141" cy="802496"/>
            <a:chOff x="10948005" y="3272152"/>
            <a:chExt cx="868640" cy="786648"/>
          </a:xfrm>
          <a:solidFill>
            <a:schemeClr val="accent6"/>
          </a:solidFill>
        </p:grpSpPr>
        <p:sp>
          <p:nvSpPr>
            <p:cNvPr id="47" name="Freeform: Shape 46">
              <a:extLst>
                <a:ext uri="{FF2B5EF4-FFF2-40B4-BE49-F238E27FC236}">
                  <a16:creationId xmlns:a16="http://schemas.microsoft.com/office/drawing/2014/main" id="{B5369E81-3115-4284-995E-F753EB421C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94317" y="3944888"/>
              <a:ext cx="128449" cy="113912"/>
            </a:xfrm>
            <a:custGeom>
              <a:avLst/>
              <a:gdLst>
                <a:gd name="connsiteX0" fmla="*/ 237621 w 453152"/>
                <a:gd name="connsiteY0" fmla="*/ 965 h 401867"/>
                <a:gd name="connsiteX1" fmla="*/ 370246 w 453152"/>
                <a:gd name="connsiteY1" fmla="*/ 23666 h 401867"/>
                <a:gd name="connsiteX2" fmla="*/ 437392 w 453152"/>
                <a:gd name="connsiteY2" fmla="*/ 198545 h 401867"/>
                <a:gd name="connsiteX3" fmla="*/ 67745 w 453152"/>
                <a:gd name="connsiteY3" fmla="*/ 392003 h 401867"/>
                <a:gd name="connsiteX4" fmla="*/ 911 w 453152"/>
                <a:gd name="connsiteY4" fmla="*/ 254095 h 401867"/>
                <a:gd name="connsiteX5" fmla="*/ 115564 w 453152"/>
                <a:gd name="connsiteY5" fmla="*/ 51160 h 401867"/>
                <a:gd name="connsiteX6" fmla="*/ 237621 w 453152"/>
                <a:gd name="connsiteY6" fmla="*/ 965 h 4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48" name="Freeform: Shape 47">
              <a:extLst>
                <a:ext uri="{FF2B5EF4-FFF2-40B4-BE49-F238E27FC236}">
                  <a16:creationId xmlns:a16="http://schemas.microsoft.com/office/drawing/2014/main" id="{44729589-1C6A-4995-83DB-3C8AC2B8DE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53045" y="3808430"/>
              <a:ext cx="144912" cy="193414"/>
            </a:xfrm>
            <a:custGeom>
              <a:avLst/>
              <a:gdLst>
                <a:gd name="connsiteX0" fmla="*/ 390625 w 511232"/>
                <a:gd name="connsiteY0" fmla="*/ 1621 h 682341"/>
                <a:gd name="connsiteX1" fmla="*/ 508142 w 511232"/>
                <a:gd name="connsiteY1" fmla="*/ 64038 h 682341"/>
                <a:gd name="connsiteX2" fmla="*/ 508453 w 511232"/>
                <a:gd name="connsiteY2" fmla="*/ 121832 h 682341"/>
                <a:gd name="connsiteX3" fmla="*/ 316492 w 511232"/>
                <a:gd name="connsiteY3" fmla="*/ 567602 h 682341"/>
                <a:gd name="connsiteX4" fmla="*/ 80265 w 511232"/>
                <a:gd name="connsiteY4" fmla="*/ 640359 h 682341"/>
                <a:gd name="connsiteX5" fmla="*/ 13306 w 511232"/>
                <a:gd name="connsiteY5" fmla="*/ 274828 h 682341"/>
                <a:gd name="connsiteX6" fmla="*/ 140989 w 511232"/>
                <a:gd name="connsiteY6" fmla="*/ 107181 h 682341"/>
                <a:gd name="connsiteX7" fmla="*/ 390625 w 511232"/>
                <a:gd name="connsiteY7" fmla="*/ 1621 h 68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49" name="Freeform: Shape 48">
              <a:extLst>
                <a:ext uri="{FF2B5EF4-FFF2-40B4-BE49-F238E27FC236}">
                  <a16:creationId xmlns:a16="http://schemas.microsoft.com/office/drawing/2014/main" id="{7A966D0D-0B99-4534-8150-ECA25F804A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84524" y="3907536"/>
              <a:ext cx="132121" cy="93006"/>
            </a:xfrm>
            <a:custGeom>
              <a:avLst/>
              <a:gdLst>
                <a:gd name="connsiteX0" fmla="*/ 252822 w 466107"/>
                <a:gd name="connsiteY0" fmla="*/ 1539 h 328114"/>
                <a:gd name="connsiteX1" fmla="*/ 451641 w 466107"/>
                <a:gd name="connsiteY1" fmla="*/ 122177 h 328114"/>
                <a:gd name="connsiteX2" fmla="*/ 391790 w 466107"/>
                <a:gd name="connsiteY2" fmla="*/ 297430 h 328114"/>
                <a:gd name="connsiteX3" fmla="*/ 8614 w 466107"/>
                <a:gd name="connsiteY3" fmla="*/ 243252 h 328114"/>
                <a:gd name="connsiteX4" fmla="*/ 45897 w 466107"/>
                <a:gd name="connsiteY4" fmla="*/ 97302 h 328114"/>
                <a:gd name="connsiteX5" fmla="*/ 252822 w 466107"/>
                <a:gd name="connsiteY5" fmla="*/ 1539 h 32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50" name="Graphic 12">
              <a:extLst>
                <a:ext uri="{FF2B5EF4-FFF2-40B4-BE49-F238E27FC236}">
                  <a16:creationId xmlns:a16="http://schemas.microsoft.com/office/drawing/2014/main" id="{7DC8EDF8-9492-4A6B-8050-A6B44F11B5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42141" y="3272152"/>
              <a:ext cx="180625" cy="158824"/>
            </a:xfrm>
            <a:custGeom>
              <a:avLst/>
              <a:gdLst>
                <a:gd name="connsiteX0" fmla="*/ 63289 w 3341477"/>
                <a:gd name="connsiteY0" fmla="*/ 1933384 h 2938167"/>
                <a:gd name="connsiteX1" fmla="*/ 263314 w 3341477"/>
                <a:gd name="connsiteY1" fmla="*/ 514159 h 2938167"/>
                <a:gd name="connsiteX2" fmla="*/ 1098276 w 3341477"/>
                <a:gd name="connsiteY2" fmla="*/ 952 h 2938167"/>
                <a:gd name="connsiteX3" fmla="*/ 2654089 w 3341477"/>
                <a:gd name="connsiteY3" fmla="*/ 371284 h 2938167"/>
                <a:gd name="connsiteX4" fmla="*/ 3219398 w 3341477"/>
                <a:gd name="connsiteY4" fmla="*/ 2080926 h 2938167"/>
                <a:gd name="connsiteX5" fmla="*/ 2044489 w 3341477"/>
                <a:gd name="connsiteY5" fmla="*/ 2933509 h 2938167"/>
                <a:gd name="connsiteX6" fmla="*/ 453814 w 3341477"/>
                <a:gd name="connsiteY6" fmla="*/ 2495359 h 2938167"/>
                <a:gd name="connsiteX7" fmla="*/ 63289 w 3341477"/>
                <a:gd name="connsiteY7" fmla="*/ 1933384 h 29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grpFill/>
            <a:ln w="9525" cap="flat">
              <a:noFill/>
              <a:prstDash val="solid"/>
              <a:miter/>
            </a:ln>
          </p:spPr>
          <p:txBody>
            <a:bodyPr rtlCol="0" anchor="ctr"/>
            <a:lstStyle/>
            <a:p>
              <a:endParaRPr lang="en-US"/>
            </a:p>
          </p:txBody>
        </p:sp>
        <p:sp>
          <p:nvSpPr>
            <p:cNvPr id="51" name="Graphic 15">
              <a:extLst>
                <a:ext uri="{FF2B5EF4-FFF2-40B4-BE49-F238E27FC236}">
                  <a16:creationId xmlns:a16="http://schemas.microsoft.com/office/drawing/2014/main" id="{13B4EDF3-5414-4F6E-8824-4FDC7BFD5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02136" y="3379098"/>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52" name="Graphic 15">
              <a:extLst>
                <a:ext uri="{FF2B5EF4-FFF2-40B4-BE49-F238E27FC236}">
                  <a16:creationId xmlns:a16="http://schemas.microsoft.com/office/drawing/2014/main" id="{6CE204CE-5738-4712-8E02-CF746C010F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8005" y="3504095"/>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D2369023-4235-4E1E-A424-EA0EA83DEB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43727" y="3666564"/>
              <a:ext cx="173527" cy="138496"/>
            </a:xfrm>
            <a:custGeom>
              <a:avLst/>
              <a:gdLst>
                <a:gd name="connsiteX0" fmla="*/ 237392 w 789043"/>
                <a:gd name="connsiteY0" fmla="*/ 81 h 629754"/>
                <a:gd name="connsiteX1" fmla="*/ 758692 w 789043"/>
                <a:gd name="connsiteY1" fmla="*/ 233550 h 629754"/>
                <a:gd name="connsiteX2" fmla="*/ 650647 w 789043"/>
                <a:gd name="connsiteY2" fmla="*/ 335111 h 629754"/>
                <a:gd name="connsiteX3" fmla="*/ 315041 w 789043"/>
                <a:gd name="connsiteY3" fmla="*/ 584992 h 629754"/>
                <a:gd name="connsiteX4" fmla="*/ 192159 w 789043"/>
                <a:gd name="connsiteY4" fmla="*/ 625953 h 629754"/>
                <a:gd name="connsiteX5" fmla="*/ 124264 w 789043"/>
                <a:gd name="connsiteY5" fmla="*/ 552260 h 629754"/>
                <a:gd name="connsiteX6" fmla="*/ 1631 w 789043"/>
                <a:gd name="connsiteY6" fmla="*/ 133735 h 629754"/>
                <a:gd name="connsiteX7" fmla="*/ 35422 w 789043"/>
                <a:gd name="connsiteY7" fmla="*/ 14157 h 629754"/>
                <a:gd name="connsiteX8" fmla="*/ 113728 w 789043"/>
                <a:gd name="connsiteY8" fmla="*/ 378 h 629754"/>
                <a:gd name="connsiteX9" fmla="*/ 237392 w 789043"/>
                <a:gd name="connsiteY9" fmla="*/ 81 h 62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 name="CuadroTexto 6">
            <a:extLst>
              <a:ext uri="{FF2B5EF4-FFF2-40B4-BE49-F238E27FC236}">
                <a16:creationId xmlns:a16="http://schemas.microsoft.com/office/drawing/2014/main" id="{6835C321-A505-9F55-FBA9-7CB1DE91A1FE}"/>
              </a:ext>
            </a:extLst>
          </p:cNvPr>
          <p:cNvSpPr txBox="1"/>
          <p:nvPr/>
        </p:nvSpPr>
        <p:spPr>
          <a:xfrm>
            <a:off x="3242661" y="3913239"/>
            <a:ext cx="2880852" cy="1200329"/>
          </a:xfrm>
          <a:prstGeom prst="rect">
            <a:avLst/>
          </a:prstGeom>
          <a:noFill/>
        </p:spPr>
        <p:txBody>
          <a:bodyPr wrap="square" rtlCol="0">
            <a:spAutoFit/>
          </a:bodyPr>
          <a:lstStyle/>
          <a:p>
            <a:pPr algn="just"/>
            <a:r>
              <a:rPr lang="es-PE" dirty="0"/>
              <a:t>Esta es una estatua esculpida a mano de un inca sosteniendo un cuerno </a:t>
            </a:r>
          </a:p>
        </p:txBody>
      </p:sp>
      <p:sp>
        <p:nvSpPr>
          <p:cNvPr id="8" name="CuadroTexto 7">
            <a:extLst>
              <a:ext uri="{FF2B5EF4-FFF2-40B4-BE49-F238E27FC236}">
                <a16:creationId xmlns:a16="http://schemas.microsoft.com/office/drawing/2014/main" id="{B509F738-C3C9-7DA8-B47F-930A7EE689D7}"/>
              </a:ext>
            </a:extLst>
          </p:cNvPr>
          <p:cNvSpPr txBox="1"/>
          <p:nvPr/>
        </p:nvSpPr>
        <p:spPr>
          <a:xfrm>
            <a:off x="9328993" y="452284"/>
            <a:ext cx="2198415" cy="1477328"/>
          </a:xfrm>
          <a:prstGeom prst="rect">
            <a:avLst/>
          </a:prstGeom>
          <a:noFill/>
        </p:spPr>
        <p:txBody>
          <a:bodyPr wrap="square" rtlCol="0">
            <a:spAutoFit/>
          </a:bodyPr>
          <a:lstStyle/>
          <a:p>
            <a:pPr algn="just"/>
            <a:r>
              <a:rPr lang="es-PE" dirty="0"/>
              <a:t>Es una estatua de un águila enorme la cual se encuentra en aquel </a:t>
            </a:r>
            <a:r>
              <a:rPr lang="es-PE" dirty="0" err="1"/>
              <a:t>resinto</a:t>
            </a:r>
            <a:endParaRPr lang="es-PE" dirty="0"/>
          </a:p>
        </p:txBody>
      </p:sp>
    </p:spTree>
    <p:extLst>
      <p:ext uri="{BB962C8B-B14F-4D97-AF65-F5344CB8AC3E}">
        <p14:creationId xmlns:p14="http://schemas.microsoft.com/office/powerpoint/2010/main" val="15978921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Estatua de piedra&#10;&#10;Descripción generada automáticamente con confianza media">
            <a:extLst>
              <a:ext uri="{FF2B5EF4-FFF2-40B4-BE49-F238E27FC236}">
                <a16:creationId xmlns:a16="http://schemas.microsoft.com/office/drawing/2014/main" id="{9FEF5272-91C1-C08D-E2DC-ABF6296E38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7345" y="1450975"/>
            <a:ext cx="2412205" cy="3216273"/>
          </a:xfrm>
          <a:prstGeom prst="rect">
            <a:avLst/>
          </a:prstGeom>
          <a:ln>
            <a:noFill/>
          </a:ln>
          <a:effectLst>
            <a:softEdge rad="112500"/>
          </a:effectLst>
        </p:spPr>
      </p:pic>
      <p:pic>
        <p:nvPicPr>
          <p:cNvPr id="2052" name="Picture 4" descr="Plaza de armas de Cajamarca">
            <a:extLst>
              <a:ext uri="{FF2B5EF4-FFF2-40B4-BE49-F238E27FC236}">
                <a16:creationId xmlns:a16="http://schemas.microsoft.com/office/drawing/2014/main" id="{7CF8250D-DC94-D6DE-B423-FA97B49A5C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7320" y="1314447"/>
            <a:ext cx="5035410" cy="33528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7D304469-8A5E-F573-8AC3-8842434B5D0C}"/>
              </a:ext>
            </a:extLst>
          </p:cNvPr>
          <p:cNvSpPr txBox="1"/>
          <p:nvPr/>
        </p:nvSpPr>
        <p:spPr>
          <a:xfrm>
            <a:off x="1676400" y="104775"/>
            <a:ext cx="8324850" cy="923330"/>
          </a:xfrm>
          <a:prstGeom prst="rect">
            <a:avLst/>
          </a:prstGeom>
          <a:noFill/>
        </p:spPr>
        <p:txBody>
          <a:bodyPr wrap="square" rtlCol="0">
            <a:spAutoFit/>
          </a:bodyPr>
          <a:lstStyle/>
          <a:p>
            <a:r>
              <a:rPr lang="es-PE" sz="5400" dirty="0">
                <a:latin typeface="+mj-lt"/>
              </a:rPr>
              <a:t>Plaza de Cajamarca </a:t>
            </a:r>
          </a:p>
        </p:txBody>
      </p:sp>
      <p:sp>
        <p:nvSpPr>
          <p:cNvPr id="9" name="CuadroTexto 8">
            <a:extLst>
              <a:ext uri="{FF2B5EF4-FFF2-40B4-BE49-F238E27FC236}">
                <a16:creationId xmlns:a16="http://schemas.microsoft.com/office/drawing/2014/main" id="{B1FD74DA-CFE6-7545-F707-7B3F0B4C66DC}"/>
              </a:ext>
            </a:extLst>
          </p:cNvPr>
          <p:cNvSpPr txBox="1"/>
          <p:nvPr/>
        </p:nvSpPr>
        <p:spPr>
          <a:xfrm>
            <a:off x="1209368" y="4916129"/>
            <a:ext cx="3431458" cy="923330"/>
          </a:xfrm>
          <a:prstGeom prst="rect">
            <a:avLst/>
          </a:prstGeom>
          <a:noFill/>
        </p:spPr>
        <p:txBody>
          <a:bodyPr wrap="square" rtlCol="0">
            <a:spAutoFit/>
          </a:bodyPr>
          <a:lstStyle/>
          <a:p>
            <a:pPr algn="just"/>
            <a:r>
              <a:rPr lang="es-PE" dirty="0"/>
              <a:t>Es la fuente que se encuentra justo en medio de la plaza de Cajamarca</a:t>
            </a:r>
          </a:p>
        </p:txBody>
      </p:sp>
      <p:sp>
        <p:nvSpPr>
          <p:cNvPr id="10" name="CuadroTexto 9">
            <a:extLst>
              <a:ext uri="{FF2B5EF4-FFF2-40B4-BE49-F238E27FC236}">
                <a16:creationId xmlns:a16="http://schemas.microsoft.com/office/drawing/2014/main" id="{83BD75C9-24C9-A3B4-509D-FCF5E0EF6D0E}"/>
              </a:ext>
            </a:extLst>
          </p:cNvPr>
          <p:cNvSpPr txBox="1"/>
          <p:nvPr/>
        </p:nvSpPr>
        <p:spPr>
          <a:xfrm>
            <a:off x="5486400" y="4984955"/>
            <a:ext cx="4670323" cy="646331"/>
          </a:xfrm>
          <a:prstGeom prst="rect">
            <a:avLst/>
          </a:prstGeom>
          <a:noFill/>
        </p:spPr>
        <p:txBody>
          <a:bodyPr wrap="square" rtlCol="0">
            <a:spAutoFit/>
          </a:bodyPr>
          <a:lstStyle/>
          <a:p>
            <a:r>
              <a:rPr lang="es-PE" dirty="0"/>
              <a:t>Es una imagen mejor detallada de toda la plaza</a:t>
            </a:r>
          </a:p>
        </p:txBody>
      </p:sp>
    </p:spTree>
    <p:extLst>
      <p:ext uri="{BB962C8B-B14F-4D97-AF65-F5344CB8AC3E}">
        <p14:creationId xmlns:p14="http://schemas.microsoft.com/office/powerpoint/2010/main" val="16364713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203E5432-898F-8C25-F4FA-0BD2DB3524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6025" y="1514476"/>
            <a:ext cx="4699000" cy="35242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6" name="Picture 4" descr="Mirador Santa Apolonia - Bitácora Revista">
            <a:extLst>
              <a:ext uri="{FF2B5EF4-FFF2-40B4-BE49-F238E27FC236}">
                <a16:creationId xmlns:a16="http://schemas.microsoft.com/office/drawing/2014/main" id="{4C7BF024-90AD-C9C5-5E49-138A6A2A3A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1275" y="1390056"/>
            <a:ext cx="2433291" cy="364867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DF1E1DB7-32AA-4542-40F8-5EAD8CB86BC2}"/>
              </a:ext>
            </a:extLst>
          </p:cNvPr>
          <p:cNvSpPr txBox="1"/>
          <p:nvPr/>
        </p:nvSpPr>
        <p:spPr>
          <a:xfrm>
            <a:off x="937866" y="266700"/>
            <a:ext cx="9156700" cy="923330"/>
          </a:xfrm>
          <a:prstGeom prst="rect">
            <a:avLst/>
          </a:prstGeom>
          <a:noFill/>
        </p:spPr>
        <p:txBody>
          <a:bodyPr wrap="square" rtlCol="0">
            <a:spAutoFit/>
          </a:bodyPr>
          <a:lstStyle/>
          <a:p>
            <a:r>
              <a:rPr lang="es-PE" sz="5400" dirty="0">
                <a:latin typeface="+mj-lt"/>
              </a:rPr>
              <a:t>Cerro Santa Apolonia </a:t>
            </a:r>
          </a:p>
        </p:txBody>
      </p:sp>
      <p:sp>
        <p:nvSpPr>
          <p:cNvPr id="3" name="CuadroTexto 2">
            <a:extLst>
              <a:ext uri="{FF2B5EF4-FFF2-40B4-BE49-F238E27FC236}">
                <a16:creationId xmlns:a16="http://schemas.microsoft.com/office/drawing/2014/main" id="{961C8C39-0B5A-E8C0-7F47-171E9F09FD48}"/>
              </a:ext>
            </a:extLst>
          </p:cNvPr>
          <p:cNvSpPr txBox="1"/>
          <p:nvPr/>
        </p:nvSpPr>
        <p:spPr>
          <a:xfrm>
            <a:off x="1091381" y="5338916"/>
            <a:ext cx="5004619" cy="646331"/>
          </a:xfrm>
          <a:prstGeom prst="rect">
            <a:avLst/>
          </a:prstGeom>
          <a:noFill/>
        </p:spPr>
        <p:txBody>
          <a:bodyPr wrap="square" rtlCol="0">
            <a:spAutoFit/>
          </a:bodyPr>
          <a:lstStyle/>
          <a:p>
            <a:r>
              <a:rPr lang="es-PE" dirty="0"/>
              <a:t>Es una imagen de la iglesia del cerro de santa Apolonia</a:t>
            </a:r>
          </a:p>
        </p:txBody>
      </p:sp>
      <p:sp>
        <p:nvSpPr>
          <p:cNvPr id="4" name="CuadroTexto 3">
            <a:extLst>
              <a:ext uri="{FF2B5EF4-FFF2-40B4-BE49-F238E27FC236}">
                <a16:creationId xmlns:a16="http://schemas.microsoft.com/office/drawing/2014/main" id="{75CDD0DD-E78F-893D-23A5-1186C55CFF88}"/>
              </a:ext>
            </a:extLst>
          </p:cNvPr>
          <p:cNvSpPr txBox="1"/>
          <p:nvPr/>
        </p:nvSpPr>
        <p:spPr>
          <a:xfrm>
            <a:off x="7325032" y="5250426"/>
            <a:ext cx="3372465" cy="1200329"/>
          </a:xfrm>
          <a:prstGeom prst="rect">
            <a:avLst/>
          </a:prstGeom>
          <a:noFill/>
        </p:spPr>
        <p:txBody>
          <a:bodyPr wrap="square" rtlCol="0">
            <a:spAutoFit/>
          </a:bodyPr>
          <a:lstStyle/>
          <a:p>
            <a:pPr algn="just"/>
            <a:r>
              <a:rPr lang="es-PE" dirty="0"/>
              <a:t>La iglesia se encuentra en una superficie muy elevada del pueblo con montones de escales par poder visitarla </a:t>
            </a:r>
          </a:p>
        </p:txBody>
      </p:sp>
    </p:spTree>
    <p:extLst>
      <p:ext uri="{BB962C8B-B14F-4D97-AF65-F5344CB8AC3E}">
        <p14:creationId xmlns:p14="http://schemas.microsoft.com/office/powerpoint/2010/main" val="3995981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152" name="Freeform: Shape 4151">
            <a:extLst>
              <a:ext uri="{FF2B5EF4-FFF2-40B4-BE49-F238E27FC236}">
                <a16:creationId xmlns:a16="http://schemas.microsoft.com/office/drawing/2014/main" id="{435959F4-53DA-47FF-BC24-1E5B75C698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53030" y="5516668"/>
            <a:ext cx="2438970" cy="1341332"/>
          </a:xfrm>
          <a:custGeom>
            <a:avLst/>
            <a:gdLst>
              <a:gd name="connsiteX0" fmla="*/ 2025355 w 2438970"/>
              <a:gd name="connsiteY0" fmla="*/ 235 h 1341332"/>
              <a:gd name="connsiteX1" fmla="*/ 2381960 w 2438970"/>
              <a:gd name="connsiteY1" fmla="*/ 44517 h 1341332"/>
              <a:gd name="connsiteX2" fmla="*/ 2438970 w 2438970"/>
              <a:gd name="connsiteY2" fmla="*/ 58872 h 1341332"/>
              <a:gd name="connsiteX3" fmla="*/ 2438970 w 2438970"/>
              <a:gd name="connsiteY3" fmla="*/ 1341332 h 1341332"/>
              <a:gd name="connsiteX4" fmla="*/ 0 w 2438970"/>
              <a:gd name="connsiteY4" fmla="*/ 1341332 h 1341332"/>
              <a:gd name="connsiteX5" fmla="*/ 13333 w 2438970"/>
              <a:gd name="connsiteY5" fmla="*/ 1328018 h 1341332"/>
              <a:gd name="connsiteX6" fmla="*/ 936262 w 2438970"/>
              <a:gd name="connsiteY6" fmla="*/ 459947 h 1341332"/>
              <a:gd name="connsiteX7" fmla="*/ 1554028 w 2438970"/>
              <a:gd name="connsiteY7" fmla="*/ 71153 h 1341332"/>
              <a:gd name="connsiteX8" fmla="*/ 2025355 w 2438970"/>
              <a:gd name="connsiteY8" fmla="*/ 235 h 1341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970" h="1341332">
                <a:moveTo>
                  <a:pt x="2025355" y="235"/>
                </a:moveTo>
                <a:cubicBezTo>
                  <a:pt x="2143847" y="2306"/>
                  <a:pt x="2262766" y="17993"/>
                  <a:pt x="2381960" y="44517"/>
                </a:cubicBezTo>
                <a:lnTo>
                  <a:pt x="2438970" y="58872"/>
                </a:lnTo>
                <a:lnTo>
                  <a:pt x="2438970" y="1341332"/>
                </a:lnTo>
                <a:lnTo>
                  <a:pt x="0" y="1341332"/>
                </a:lnTo>
                <a:lnTo>
                  <a:pt x="13333" y="1328018"/>
                </a:lnTo>
                <a:cubicBezTo>
                  <a:pt x="324723" y="1028950"/>
                  <a:pt x="645390" y="738459"/>
                  <a:pt x="936262" y="459947"/>
                </a:cubicBezTo>
                <a:cubicBezTo>
                  <a:pt x="1139660" y="265152"/>
                  <a:pt x="1345794" y="140817"/>
                  <a:pt x="1554028" y="71153"/>
                </a:cubicBezTo>
                <a:cubicBezTo>
                  <a:pt x="1710136" y="18918"/>
                  <a:pt x="1867365" y="-2526"/>
                  <a:pt x="2025355" y="235"/>
                </a:cubicBezTo>
                <a:close/>
              </a:path>
            </a:pathLst>
          </a:custGeom>
          <a:solidFill>
            <a:schemeClr val="accent2">
              <a:lumMod val="60000"/>
              <a:lumOff val="4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4154" name="Group 4153">
            <a:extLst>
              <a:ext uri="{FF2B5EF4-FFF2-40B4-BE49-F238E27FC236}">
                <a16:creationId xmlns:a16="http://schemas.microsoft.com/office/drawing/2014/main" id="{A7CF83E8-F6F0-41E3-B580-7412A04DDFB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776050" y="5204025"/>
            <a:ext cx="886141" cy="802496"/>
            <a:chOff x="10948005" y="3272152"/>
            <a:chExt cx="868640" cy="786648"/>
          </a:xfrm>
          <a:solidFill>
            <a:schemeClr val="accent1"/>
          </a:solidFill>
        </p:grpSpPr>
        <p:sp>
          <p:nvSpPr>
            <p:cNvPr id="4155" name="Freeform: Shape 4154">
              <a:extLst>
                <a:ext uri="{FF2B5EF4-FFF2-40B4-BE49-F238E27FC236}">
                  <a16:creationId xmlns:a16="http://schemas.microsoft.com/office/drawing/2014/main" id="{1A0B6DBB-705D-48D0-842C-F9DFA7684D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94317" y="3944888"/>
              <a:ext cx="128449" cy="113912"/>
            </a:xfrm>
            <a:custGeom>
              <a:avLst/>
              <a:gdLst>
                <a:gd name="connsiteX0" fmla="*/ 237621 w 453152"/>
                <a:gd name="connsiteY0" fmla="*/ 965 h 401867"/>
                <a:gd name="connsiteX1" fmla="*/ 370246 w 453152"/>
                <a:gd name="connsiteY1" fmla="*/ 23666 h 401867"/>
                <a:gd name="connsiteX2" fmla="*/ 437392 w 453152"/>
                <a:gd name="connsiteY2" fmla="*/ 198545 h 401867"/>
                <a:gd name="connsiteX3" fmla="*/ 67745 w 453152"/>
                <a:gd name="connsiteY3" fmla="*/ 392003 h 401867"/>
                <a:gd name="connsiteX4" fmla="*/ 911 w 453152"/>
                <a:gd name="connsiteY4" fmla="*/ 254095 h 401867"/>
                <a:gd name="connsiteX5" fmla="*/ 115564 w 453152"/>
                <a:gd name="connsiteY5" fmla="*/ 51160 h 401867"/>
                <a:gd name="connsiteX6" fmla="*/ 237621 w 453152"/>
                <a:gd name="connsiteY6" fmla="*/ 965 h 4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4156" name="Freeform: Shape 4155">
              <a:extLst>
                <a:ext uri="{FF2B5EF4-FFF2-40B4-BE49-F238E27FC236}">
                  <a16:creationId xmlns:a16="http://schemas.microsoft.com/office/drawing/2014/main" id="{C194A764-16E1-4D0D-9357-76F80E6086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53045" y="3808430"/>
              <a:ext cx="144912" cy="193414"/>
            </a:xfrm>
            <a:custGeom>
              <a:avLst/>
              <a:gdLst>
                <a:gd name="connsiteX0" fmla="*/ 390625 w 511232"/>
                <a:gd name="connsiteY0" fmla="*/ 1621 h 682341"/>
                <a:gd name="connsiteX1" fmla="*/ 508142 w 511232"/>
                <a:gd name="connsiteY1" fmla="*/ 64038 h 682341"/>
                <a:gd name="connsiteX2" fmla="*/ 508453 w 511232"/>
                <a:gd name="connsiteY2" fmla="*/ 121832 h 682341"/>
                <a:gd name="connsiteX3" fmla="*/ 316492 w 511232"/>
                <a:gd name="connsiteY3" fmla="*/ 567602 h 682341"/>
                <a:gd name="connsiteX4" fmla="*/ 80265 w 511232"/>
                <a:gd name="connsiteY4" fmla="*/ 640359 h 682341"/>
                <a:gd name="connsiteX5" fmla="*/ 13306 w 511232"/>
                <a:gd name="connsiteY5" fmla="*/ 274828 h 682341"/>
                <a:gd name="connsiteX6" fmla="*/ 140989 w 511232"/>
                <a:gd name="connsiteY6" fmla="*/ 107181 h 682341"/>
                <a:gd name="connsiteX7" fmla="*/ 390625 w 511232"/>
                <a:gd name="connsiteY7" fmla="*/ 1621 h 68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4157" name="Freeform: Shape 4156">
              <a:extLst>
                <a:ext uri="{FF2B5EF4-FFF2-40B4-BE49-F238E27FC236}">
                  <a16:creationId xmlns:a16="http://schemas.microsoft.com/office/drawing/2014/main" id="{115B7F3F-A40D-4F24-8536-E2420B4332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84524" y="3907536"/>
              <a:ext cx="132121" cy="93006"/>
            </a:xfrm>
            <a:custGeom>
              <a:avLst/>
              <a:gdLst>
                <a:gd name="connsiteX0" fmla="*/ 252822 w 466107"/>
                <a:gd name="connsiteY0" fmla="*/ 1539 h 328114"/>
                <a:gd name="connsiteX1" fmla="*/ 451641 w 466107"/>
                <a:gd name="connsiteY1" fmla="*/ 122177 h 328114"/>
                <a:gd name="connsiteX2" fmla="*/ 391790 w 466107"/>
                <a:gd name="connsiteY2" fmla="*/ 297430 h 328114"/>
                <a:gd name="connsiteX3" fmla="*/ 8614 w 466107"/>
                <a:gd name="connsiteY3" fmla="*/ 243252 h 328114"/>
                <a:gd name="connsiteX4" fmla="*/ 45897 w 466107"/>
                <a:gd name="connsiteY4" fmla="*/ 97302 h 328114"/>
                <a:gd name="connsiteX5" fmla="*/ 252822 w 466107"/>
                <a:gd name="connsiteY5" fmla="*/ 1539 h 32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4158" name="Graphic 12">
              <a:extLst>
                <a:ext uri="{FF2B5EF4-FFF2-40B4-BE49-F238E27FC236}">
                  <a16:creationId xmlns:a16="http://schemas.microsoft.com/office/drawing/2014/main" id="{CEF42844-A829-4ED2-A360-63BB2A7C45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42141" y="3272152"/>
              <a:ext cx="180625" cy="158824"/>
            </a:xfrm>
            <a:custGeom>
              <a:avLst/>
              <a:gdLst>
                <a:gd name="connsiteX0" fmla="*/ 63289 w 3341477"/>
                <a:gd name="connsiteY0" fmla="*/ 1933384 h 2938167"/>
                <a:gd name="connsiteX1" fmla="*/ 263314 w 3341477"/>
                <a:gd name="connsiteY1" fmla="*/ 514159 h 2938167"/>
                <a:gd name="connsiteX2" fmla="*/ 1098276 w 3341477"/>
                <a:gd name="connsiteY2" fmla="*/ 952 h 2938167"/>
                <a:gd name="connsiteX3" fmla="*/ 2654089 w 3341477"/>
                <a:gd name="connsiteY3" fmla="*/ 371284 h 2938167"/>
                <a:gd name="connsiteX4" fmla="*/ 3219398 w 3341477"/>
                <a:gd name="connsiteY4" fmla="*/ 2080926 h 2938167"/>
                <a:gd name="connsiteX5" fmla="*/ 2044489 w 3341477"/>
                <a:gd name="connsiteY5" fmla="*/ 2933509 h 2938167"/>
                <a:gd name="connsiteX6" fmla="*/ 453814 w 3341477"/>
                <a:gd name="connsiteY6" fmla="*/ 2495359 h 2938167"/>
                <a:gd name="connsiteX7" fmla="*/ 63289 w 3341477"/>
                <a:gd name="connsiteY7" fmla="*/ 1933384 h 29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grpFill/>
            <a:ln w="9525" cap="flat">
              <a:noFill/>
              <a:prstDash val="solid"/>
              <a:miter/>
            </a:ln>
          </p:spPr>
          <p:txBody>
            <a:bodyPr rtlCol="0" anchor="ctr"/>
            <a:lstStyle/>
            <a:p>
              <a:endParaRPr lang="en-US"/>
            </a:p>
          </p:txBody>
        </p:sp>
        <p:sp>
          <p:nvSpPr>
            <p:cNvPr id="4159" name="Graphic 15">
              <a:extLst>
                <a:ext uri="{FF2B5EF4-FFF2-40B4-BE49-F238E27FC236}">
                  <a16:creationId xmlns:a16="http://schemas.microsoft.com/office/drawing/2014/main" id="{57B23B52-A1C3-44EF-BC11-9094A0DA11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02136" y="3379098"/>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4160" name="Graphic 15">
              <a:extLst>
                <a:ext uri="{FF2B5EF4-FFF2-40B4-BE49-F238E27FC236}">
                  <a16:creationId xmlns:a16="http://schemas.microsoft.com/office/drawing/2014/main" id="{064E08E5-DA92-4CF2-A0BF-E341800227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8005" y="3504095"/>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4161" name="Freeform: Shape 4160">
              <a:extLst>
                <a:ext uri="{FF2B5EF4-FFF2-40B4-BE49-F238E27FC236}">
                  <a16:creationId xmlns:a16="http://schemas.microsoft.com/office/drawing/2014/main" id="{7A222560-E657-4CAE-B667-7BE9E224B2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43727" y="3666564"/>
              <a:ext cx="173527" cy="138496"/>
            </a:xfrm>
            <a:custGeom>
              <a:avLst/>
              <a:gdLst>
                <a:gd name="connsiteX0" fmla="*/ 237392 w 789043"/>
                <a:gd name="connsiteY0" fmla="*/ 81 h 629754"/>
                <a:gd name="connsiteX1" fmla="*/ 758692 w 789043"/>
                <a:gd name="connsiteY1" fmla="*/ 233550 h 629754"/>
                <a:gd name="connsiteX2" fmla="*/ 650647 w 789043"/>
                <a:gd name="connsiteY2" fmla="*/ 335111 h 629754"/>
                <a:gd name="connsiteX3" fmla="*/ 315041 w 789043"/>
                <a:gd name="connsiteY3" fmla="*/ 584992 h 629754"/>
                <a:gd name="connsiteX4" fmla="*/ 192159 w 789043"/>
                <a:gd name="connsiteY4" fmla="*/ 625953 h 629754"/>
                <a:gd name="connsiteX5" fmla="*/ 124264 w 789043"/>
                <a:gd name="connsiteY5" fmla="*/ 552260 h 629754"/>
                <a:gd name="connsiteX6" fmla="*/ 1631 w 789043"/>
                <a:gd name="connsiteY6" fmla="*/ 133735 h 629754"/>
                <a:gd name="connsiteX7" fmla="*/ 35422 w 789043"/>
                <a:gd name="connsiteY7" fmla="*/ 14157 h 629754"/>
                <a:gd name="connsiteX8" fmla="*/ 113728 w 789043"/>
                <a:gd name="connsiteY8" fmla="*/ 378 h 629754"/>
                <a:gd name="connsiteX9" fmla="*/ 237392 w 789043"/>
                <a:gd name="connsiteY9" fmla="*/ 81 h 62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163" name="Freeform: Shape 4162">
            <a:extLst>
              <a:ext uri="{FF2B5EF4-FFF2-40B4-BE49-F238E27FC236}">
                <a16:creationId xmlns:a16="http://schemas.microsoft.com/office/drawing/2014/main" id="{59226104-0061-4319-8237-9C001BF85D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15181" y="-615181"/>
            <a:ext cx="1085312" cy="2315675"/>
          </a:xfrm>
          <a:custGeom>
            <a:avLst/>
            <a:gdLst>
              <a:gd name="connsiteX0" fmla="*/ 0 w 1085312"/>
              <a:gd name="connsiteY0" fmla="*/ 2315675 h 2315675"/>
              <a:gd name="connsiteX1" fmla="*/ 0 w 1085312"/>
              <a:gd name="connsiteY1" fmla="*/ 0 h 2315675"/>
              <a:gd name="connsiteX2" fmla="*/ 53089 w 1085312"/>
              <a:gd name="connsiteY2" fmla="*/ 4542 h 2315675"/>
              <a:gd name="connsiteX3" fmla="*/ 790077 w 1085312"/>
              <a:gd name="connsiteY3" fmla="*/ 872756 h 2315675"/>
              <a:gd name="connsiteX4" fmla="*/ 1085252 w 1085312"/>
              <a:gd name="connsiteY4" fmla="*/ 1943649 h 2315675"/>
              <a:gd name="connsiteX5" fmla="*/ 1064832 w 1085312"/>
              <a:gd name="connsiteY5" fmla="*/ 2198094 h 2315675"/>
              <a:gd name="connsiteX6" fmla="*/ 1043734 w 1085312"/>
              <a:gd name="connsiteY6" fmla="*/ 2315675 h 2315675"/>
              <a:gd name="connsiteX7" fmla="*/ 0 w 1085312"/>
              <a:gd name="connsiteY7" fmla="*/ 2315675 h 2315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5312" h="2315675">
                <a:moveTo>
                  <a:pt x="0" y="2315675"/>
                </a:moveTo>
                <a:lnTo>
                  <a:pt x="0" y="0"/>
                </a:lnTo>
                <a:lnTo>
                  <a:pt x="53089" y="4542"/>
                </a:lnTo>
                <a:cubicBezTo>
                  <a:pt x="405263" y="73503"/>
                  <a:pt x="612623" y="486635"/>
                  <a:pt x="790077" y="872756"/>
                </a:cubicBezTo>
                <a:cubicBezTo>
                  <a:pt x="937425" y="1193596"/>
                  <a:pt x="1088787" y="1533232"/>
                  <a:pt x="1085252" y="1943649"/>
                </a:cubicBezTo>
                <a:cubicBezTo>
                  <a:pt x="1084528" y="2029058"/>
                  <a:pt x="1077341" y="2113833"/>
                  <a:pt x="1064832" y="2198094"/>
                </a:cubicBezTo>
                <a:lnTo>
                  <a:pt x="1043734" y="2315675"/>
                </a:lnTo>
                <a:lnTo>
                  <a:pt x="0" y="2315675"/>
                </a:lnTo>
                <a:close/>
              </a:path>
            </a:pathLst>
          </a:custGeom>
          <a:solidFill>
            <a:schemeClr val="accent5">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4165" name="Graphic 78">
            <a:extLst>
              <a:ext uri="{FF2B5EF4-FFF2-40B4-BE49-F238E27FC236}">
                <a16:creationId xmlns:a16="http://schemas.microsoft.com/office/drawing/2014/main" id="{AC552FEA-472E-4E74-B31D-531852C1908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0225" y="2310569"/>
            <a:ext cx="972241" cy="45718"/>
            <a:chOff x="4886325" y="3371754"/>
            <a:chExt cx="2418492" cy="113728"/>
          </a:xfrm>
          <a:solidFill>
            <a:schemeClr val="accent1"/>
          </a:solidFill>
        </p:grpSpPr>
        <p:sp>
          <p:nvSpPr>
            <p:cNvPr id="4166" name="Graphic 78">
              <a:extLst>
                <a:ext uri="{FF2B5EF4-FFF2-40B4-BE49-F238E27FC236}">
                  <a16:creationId xmlns:a16="http://schemas.microsoft.com/office/drawing/2014/main" id="{41DF3078-C636-4776-A616-D5BF3BC280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4167" name="Graphic 78">
              <a:extLst>
                <a:ext uri="{FF2B5EF4-FFF2-40B4-BE49-F238E27FC236}">
                  <a16:creationId xmlns:a16="http://schemas.microsoft.com/office/drawing/2014/main" id="{0D1A27FA-1310-4BC3-A071-1566746B2FB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86709" y="3371754"/>
              <a:ext cx="2418108" cy="113728"/>
              <a:chOff x="4886709" y="3371754"/>
              <a:chExt cx="2418108" cy="113728"/>
            </a:xfrm>
            <a:grpFill/>
          </p:grpSpPr>
          <p:sp>
            <p:nvSpPr>
              <p:cNvPr id="4168" name="Graphic 78">
                <a:extLst>
                  <a:ext uri="{FF2B5EF4-FFF2-40B4-BE49-F238E27FC236}">
                    <a16:creationId xmlns:a16="http://schemas.microsoft.com/office/drawing/2014/main" id="{99ACB9EB-84FE-4B33-9EF9-4EC7DAC25D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4169" name="Graphic 78">
                <a:extLst>
                  <a:ext uri="{FF2B5EF4-FFF2-40B4-BE49-F238E27FC236}">
                    <a16:creationId xmlns:a16="http://schemas.microsoft.com/office/drawing/2014/main" id="{826E5EFB-0EF9-4DB8-99CB-5DD72009DB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4170" name="Graphic 78">
                <a:extLst>
                  <a:ext uri="{FF2B5EF4-FFF2-40B4-BE49-F238E27FC236}">
                    <a16:creationId xmlns:a16="http://schemas.microsoft.com/office/drawing/2014/main" id="{86238E12-0689-4123-8B2E-E1CCFCC4C8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4171" name="Graphic 78">
                <a:extLst>
                  <a:ext uri="{FF2B5EF4-FFF2-40B4-BE49-F238E27FC236}">
                    <a16:creationId xmlns:a16="http://schemas.microsoft.com/office/drawing/2014/main" id="{8538CF67-A00E-4955-A447-001BE02E77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 useBgFill="1">
        <p:nvSpPr>
          <p:cNvPr id="4173" name="Rectangle 4172">
            <a:extLst>
              <a:ext uri="{FF2B5EF4-FFF2-40B4-BE49-F238E27FC236}">
                <a16:creationId xmlns:a16="http://schemas.microsoft.com/office/drawing/2014/main" id="{F420BC5C-C418-4843-B04B-6918968D09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7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CuadroTexto 1">
            <a:extLst>
              <a:ext uri="{FF2B5EF4-FFF2-40B4-BE49-F238E27FC236}">
                <a16:creationId xmlns:a16="http://schemas.microsoft.com/office/drawing/2014/main" id="{9339D445-8951-D700-11D6-3C9264447092}"/>
              </a:ext>
            </a:extLst>
          </p:cNvPr>
          <p:cNvSpPr txBox="1"/>
          <p:nvPr/>
        </p:nvSpPr>
        <p:spPr>
          <a:xfrm>
            <a:off x="517871" y="976160"/>
            <a:ext cx="4767930" cy="1848734"/>
          </a:xfrm>
          <a:prstGeom prst="rect">
            <a:avLst/>
          </a:prstGeom>
        </p:spPr>
        <p:txBody>
          <a:bodyPr vert="horz" lIns="91440" tIns="45720" rIns="91440" bIns="45720" rtlCol="0" anchor="b">
            <a:normAutofit/>
          </a:bodyPr>
          <a:lstStyle/>
          <a:p>
            <a:pPr>
              <a:spcBef>
                <a:spcPct val="0"/>
              </a:spcBef>
              <a:spcAft>
                <a:spcPts val="600"/>
              </a:spcAft>
            </a:pPr>
            <a:r>
              <a:rPr lang="en-US" sz="3600" i="1">
                <a:latin typeface="+mj-lt"/>
                <a:ea typeface="+mj-ea"/>
                <a:cs typeface="+mj-cs"/>
              </a:rPr>
              <a:t>Ventanilla de Otuzco</a:t>
            </a:r>
          </a:p>
        </p:txBody>
      </p:sp>
      <p:sp>
        <p:nvSpPr>
          <p:cNvPr id="4175" name="Freeform: Shape 4174">
            <a:extLst>
              <a:ext uri="{FF2B5EF4-FFF2-40B4-BE49-F238E27FC236}">
                <a16:creationId xmlns:a16="http://schemas.microsoft.com/office/drawing/2014/main" id="{13E5F285-BD95-4989-B20B-7789901594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21648"/>
            <a:ext cx="1839951" cy="1423657"/>
          </a:xfrm>
          <a:custGeom>
            <a:avLst/>
            <a:gdLst>
              <a:gd name="connsiteX0" fmla="*/ 0 w 2331138"/>
              <a:gd name="connsiteY0" fmla="*/ 0 h 3352676"/>
              <a:gd name="connsiteX1" fmla="*/ 2331138 w 2331138"/>
              <a:gd name="connsiteY1" fmla="*/ 0 h 3352676"/>
              <a:gd name="connsiteX2" fmla="*/ 2331138 w 2331138"/>
              <a:gd name="connsiteY2" fmla="*/ 3352676 h 3352676"/>
              <a:gd name="connsiteX3" fmla="*/ 2097210 w 2331138"/>
              <a:gd name="connsiteY3" fmla="*/ 3226228 h 3352676"/>
              <a:gd name="connsiteX4" fmla="*/ 214881 w 2331138"/>
              <a:gd name="connsiteY4" fmla="*/ 1176738 h 3352676"/>
              <a:gd name="connsiteX5" fmla="*/ 1129 w 2331138"/>
              <a:gd name="connsiteY5" fmla="*/ 67475 h 3352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1138" h="3352676">
                <a:moveTo>
                  <a:pt x="0" y="0"/>
                </a:moveTo>
                <a:lnTo>
                  <a:pt x="2331138" y="0"/>
                </a:lnTo>
                <a:lnTo>
                  <a:pt x="2331138" y="3352676"/>
                </a:lnTo>
                <a:lnTo>
                  <a:pt x="2097210" y="3226228"/>
                </a:lnTo>
                <a:cubicBezTo>
                  <a:pt x="1273150" y="2744079"/>
                  <a:pt x="560886" y="2027200"/>
                  <a:pt x="214881" y="1176738"/>
                </a:cubicBezTo>
                <a:cubicBezTo>
                  <a:pt x="72781" y="827511"/>
                  <a:pt x="14297" y="430630"/>
                  <a:pt x="1129" y="67475"/>
                </a:cubicBezTo>
                <a:close/>
              </a:path>
            </a:pathLst>
          </a:custGeom>
          <a:solidFill>
            <a:schemeClr val="accent3">
              <a:lumMod val="40000"/>
              <a:lumOff val="6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4177" name="Graphic 78">
            <a:extLst>
              <a:ext uri="{FF2B5EF4-FFF2-40B4-BE49-F238E27FC236}">
                <a16:creationId xmlns:a16="http://schemas.microsoft.com/office/drawing/2014/main" id="{6C02F4BE-6538-4CAD-B506-5FEB41D37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74415" y="3039261"/>
            <a:ext cx="1020166" cy="45718"/>
            <a:chOff x="4886325" y="3371754"/>
            <a:chExt cx="2418492" cy="113728"/>
          </a:xfrm>
          <a:solidFill>
            <a:schemeClr val="accent1"/>
          </a:solidFill>
        </p:grpSpPr>
        <p:sp>
          <p:nvSpPr>
            <p:cNvPr id="4178" name="Graphic 78">
              <a:extLst>
                <a:ext uri="{FF2B5EF4-FFF2-40B4-BE49-F238E27FC236}">
                  <a16:creationId xmlns:a16="http://schemas.microsoft.com/office/drawing/2014/main" id="{3937246C-D7B5-4CC9-B979-0999DFD5BF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325" y="3428428"/>
              <a:ext cx="2418302" cy="9525"/>
            </a:xfrm>
            <a:custGeom>
              <a:avLst/>
              <a:gdLst>
                <a:gd name="connsiteX0" fmla="*/ 0 w 2418302"/>
                <a:gd name="connsiteY0" fmla="*/ 0 h 9525"/>
                <a:gd name="connsiteX1" fmla="*/ 2418302 w 2418302"/>
                <a:gd name="connsiteY1" fmla="*/ 0 h 9525"/>
              </a:gdLst>
              <a:ahLst/>
              <a:cxnLst>
                <a:cxn ang="0">
                  <a:pos x="connsiteX0" y="connsiteY0"/>
                </a:cxn>
                <a:cxn ang="0">
                  <a:pos x="connsiteX1" y="connsiteY1"/>
                </a:cxn>
              </a:cxnLst>
              <a:rect l="l" t="t" r="r" b="b"/>
              <a:pathLst>
                <a:path w="2418302" h="9525">
                  <a:moveTo>
                    <a:pt x="0" y="0"/>
                  </a:moveTo>
                  <a:lnTo>
                    <a:pt x="2418302" y="0"/>
                  </a:lnTo>
                </a:path>
              </a:pathLst>
            </a:custGeom>
            <a:grpFill/>
            <a:ln w="9525" cap="flat">
              <a:noFill/>
              <a:prstDash val="solid"/>
              <a:miter/>
            </a:ln>
          </p:spPr>
          <p:txBody>
            <a:bodyPr rtlCol="0" anchor="ctr"/>
            <a:lstStyle/>
            <a:p>
              <a:pPr algn="ctr"/>
              <a:endParaRPr lang="en-US"/>
            </a:p>
          </p:txBody>
        </p:sp>
        <p:grpSp>
          <p:nvGrpSpPr>
            <p:cNvPr id="4179" name="Graphic 78">
              <a:extLst>
                <a:ext uri="{FF2B5EF4-FFF2-40B4-BE49-F238E27FC236}">
                  <a16:creationId xmlns:a16="http://schemas.microsoft.com/office/drawing/2014/main" id="{559392DF-C926-44F7-920D-C232D60C05F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4886709" y="3371754"/>
              <a:ext cx="2418108" cy="113728"/>
              <a:chOff x="4886709" y="3371754"/>
              <a:chExt cx="2418108" cy="113728"/>
            </a:xfrm>
            <a:grpFill/>
          </p:grpSpPr>
          <p:sp>
            <p:nvSpPr>
              <p:cNvPr id="4180" name="Graphic 78">
                <a:extLst>
                  <a:ext uri="{FF2B5EF4-FFF2-40B4-BE49-F238E27FC236}">
                    <a16:creationId xmlns:a16="http://schemas.microsoft.com/office/drawing/2014/main" id="{437FE2E3-579D-4AA7-8775-C78D1D5631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5088" y="3474384"/>
                <a:ext cx="32575" cy="2906"/>
              </a:xfrm>
              <a:custGeom>
                <a:avLst/>
                <a:gdLst>
                  <a:gd name="connsiteX0" fmla="*/ 0 w 32575"/>
                  <a:gd name="connsiteY0" fmla="*/ 49 h 2906"/>
                  <a:gd name="connsiteX1" fmla="*/ 32576 w 32575"/>
                  <a:gd name="connsiteY1" fmla="*/ 2907 h 2906"/>
                  <a:gd name="connsiteX2" fmla="*/ 0 w 32575"/>
                  <a:gd name="connsiteY2" fmla="*/ 49 h 2906"/>
                </a:gdLst>
                <a:ahLst/>
                <a:cxnLst>
                  <a:cxn ang="0">
                    <a:pos x="connsiteX0" y="connsiteY0"/>
                  </a:cxn>
                  <a:cxn ang="0">
                    <a:pos x="connsiteX1" y="connsiteY1"/>
                  </a:cxn>
                  <a:cxn ang="0">
                    <a:pos x="connsiteX2" y="connsiteY2"/>
                  </a:cxn>
                </a:cxnLst>
                <a:rect l="l" t="t" r="r" b="b"/>
                <a:pathLst>
                  <a:path w="32575" h="2906">
                    <a:moveTo>
                      <a:pt x="0" y="49"/>
                    </a:moveTo>
                    <a:cubicBezTo>
                      <a:pt x="7430" y="2335"/>
                      <a:pt x="20384" y="2526"/>
                      <a:pt x="32576" y="2907"/>
                    </a:cubicBezTo>
                    <a:cubicBezTo>
                      <a:pt x="23146" y="716"/>
                      <a:pt x="13240" y="-236"/>
                      <a:pt x="0" y="49"/>
                    </a:cubicBezTo>
                    <a:close/>
                  </a:path>
                </a:pathLst>
              </a:custGeom>
              <a:grpFill/>
              <a:ln w="9525" cap="flat">
                <a:noFill/>
                <a:prstDash val="solid"/>
                <a:miter/>
              </a:ln>
            </p:spPr>
            <p:txBody>
              <a:bodyPr rtlCol="0" anchor="ctr"/>
              <a:lstStyle/>
              <a:p>
                <a:pPr algn="ctr"/>
                <a:endParaRPr lang="en-US"/>
              </a:p>
            </p:txBody>
          </p:sp>
          <p:sp>
            <p:nvSpPr>
              <p:cNvPr id="4181" name="Graphic 78">
                <a:extLst>
                  <a:ext uri="{FF2B5EF4-FFF2-40B4-BE49-F238E27FC236}">
                    <a16:creationId xmlns:a16="http://schemas.microsoft.com/office/drawing/2014/main" id="{A6A05323-CAFA-4D34-83D6-3B23B02085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7758" y="3477344"/>
                <a:ext cx="380" cy="42"/>
              </a:xfrm>
              <a:custGeom>
                <a:avLst/>
                <a:gdLst>
                  <a:gd name="connsiteX0" fmla="*/ 190 w 380"/>
                  <a:gd name="connsiteY0" fmla="*/ 42 h 42"/>
                  <a:gd name="connsiteX1" fmla="*/ 381 w 380"/>
                  <a:gd name="connsiteY1" fmla="*/ 42 h 42"/>
                  <a:gd name="connsiteX2" fmla="*/ 0 w 380"/>
                  <a:gd name="connsiteY2" fmla="*/ 42 h 42"/>
                  <a:gd name="connsiteX3" fmla="*/ 190 w 380"/>
                  <a:gd name="connsiteY3" fmla="*/ 42 h 42"/>
                </a:gdLst>
                <a:ahLst/>
                <a:cxnLst>
                  <a:cxn ang="0">
                    <a:pos x="connsiteX0" y="connsiteY0"/>
                  </a:cxn>
                  <a:cxn ang="0">
                    <a:pos x="connsiteX1" y="connsiteY1"/>
                  </a:cxn>
                  <a:cxn ang="0">
                    <a:pos x="connsiteX2" y="connsiteY2"/>
                  </a:cxn>
                  <a:cxn ang="0">
                    <a:pos x="connsiteX3" y="connsiteY3"/>
                  </a:cxn>
                </a:cxnLst>
                <a:rect l="l" t="t" r="r" b="b"/>
                <a:pathLst>
                  <a:path w="380" h="42">
                    <a:moveTo>
                      <a:pt x="190" y="42"/>
                    </a:moveTo>
                    <a:cubicBezTo>
                      <a:pt x="190" y="42"/>
                      <a:pt x="286" y="42"/>
                      <a:pt x="381" y="42"/>
                    </a:cubicBezTo>
                    <a:cubicBezTo>
                      <a:pt x="190" y="42"/>
                      <a:pt x="95" y="42"/>
                      <a:pt x="0" y="42"/>
                    </a:cubicBezTo>
                    <a:cubicBezTo>
                      <a:pt x="0" y="-53"/>
                      <a:pt x="95" y="42"/>
                      <a:pt x="190" y="42"/>
                    </a:cubicBezTo>
                    <a:close/>
                  </a:path>
                </a:pathLst>
              </a:custGeom>
              <a:grpFill/>
              <a:ln w="9525" cap="flat">
                <a:noFill/>
                <a:prstDash val="solid"/>
                <a:miter/>
              </a:ln>
            </p:spPr>
            <p:txBody>
              <a:bodyPr rtlCol="0" anchor="ctr"/>
              <a:lstStyle/>
              <a:p>
                <a:pPr algn="ctr"/>
                <a:endParaRPr lang="en-US"/>
              </a:p>
            </p:txBody>
          </p:sp>
          <p:sp>
            <p:nvSpPr>
              <p:cNvPr id="4182" name="Graphic 78">
                <a:extLst>
                  <a:ext uri="{FF2B5EF4-FFF2-40B4-BE49-F238E27FC236}">
                    <a16:creationId xmlns:a16="http://schemas.microsoft.com/office/drawing/2014/main" id="{D49C45E0-CA07-4FD4-9097-BF313F498A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5577" y="3374517"/>
                <a:ext cx="10001" cy="190"/>
              </a:xfrm>
              <a:custGeom>
                <a:avLst/>
                <a:gdLst>
                  <a:gd name="connsiteX0" fmla="*/ 10001 w 10001"/>
                  <a:gd name="connsiteY0" fmla="*/ 0 h 190"/>
                  <a:gd name="connsiteX1" fmla="*/ 0 w 10001"/>
                  <a:gd name="connsiteY1" fmla="*/ 191 h 190"/>
                  <a:gd name="connsiteX2" fmla="*/ 10001 w 10001"/>
                  <a:gd name="connsiteY2" fmla="*/ 0 h 190"/>
                </a:gdLst>
                <a:ahLst/>
                <a:cxnLst>
                  <a:cxn ang="0">
                    <a:pos x="connsiteX0" y="connsiteY0"/>
                  </a:cxn>
                  <a:cxn ang="0">
                    <a:pos x="connsiteX1" y="connsiteY1"/>
                  </a:cxn>
                  <a:cxn ang="0">
                    <a:pos x="connsiteX2" y="connsiteY2"/>
                  </a:cxn>
                </a:cxnLst>
                <a:rect l="l" t="t" r="r" b="b"/>
                <a:pathLst>
                  <a:path w="10001" h="190">
                    <a:moveTo>
                      <a:pt x="10001" y="0"/>
                    </a:moveTo>
                    <a:cubicBezTo>
                      <a:pt x="6953" y="0"/>
                      <a:pt x="3524" y="95"/>
                      <a:pt x="0" y="191"/>
                    </a:cubicBezTo>
                    <a:cubicBezTo>
                      <a:pt x="3334" y="191"/>
                      <a:pt x="6763" y="191"/>
                      <a:pt x="10001" y="0"/>
                    </a:cubicBezTo>
                    <a:close/>
                  </a:path>
                </a:pathLst>
              </a:custGeom>
              <a:grpFill/>
              <a:ln w="9525" cap="flat">
                <a:noFill/>
                <a:prstDash val="solid"/>
                <a:miter/>
              </a:ln>
            </p:spPr>
            <p:txBody>
              <a:bodyPr rtlCol="0" anchor="ctr"/>
              <a:lstStyle/>
              <a:p>
                <a:pPr algn="ctr"/>
                <a:endParaRPr lang="en-US"/>
              </a:p>
            </p:txBody>
          </p:sp>
          <p:sp>
            <p:nvSpPr>
              <p:cNvPr id="4183" name="Graphic 78">
                <a:extLst>
                  <a:ext uri="{FF2B5EF4-FFF2-40B4-BE49-F238E27FC236}">
                    <a16:creationId xmlns:a16="http://schemas.microsoft.com/office/drawing/2014/main" id="{1EC741B7-EEE8-43D3-9F8E-C2B4DD1965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86709" y="3371754"/>
                <a:ext cx="2418108" cy="113728"/>
              </a:xfrm>
              <a:custGeom>
                <a:avLst/>
                <a:gdLst>
                  <a:gd name="connsiteX0" fmla="*/ 632266 w 2418108"/>
                  <a:gd name="connsiteY0" fmla="*/ 112205 h 113728"/>
                  <a:gd name="connsiteX1" fmla="*/ 723039 w 2418108"/>
                  <a:gd name="connsiteY1" fmla="*/ 109538 h 113728"/>
                  <a:gd name="connsiteX2" fmla="*/ 735136 w 2418108"/>
                  <a:gd name="connsiteY2" fmla="*/ 111823 h 113728"/>
                  <a:gd name="connsiteX3" fmla="*/ 752471 w 2418108"/>
                  <a:gd name="connsiteY3" fmla="*/ 108680 h 113728"/>
                  <a:gd name="connsiteX4" fmla="*/ 772569 w 2418108"/>
                  <a:gd name="connsiteY4" fmla="*/ 110585 h 113728"/>
                  <a:gd name="connsiteX5" fmla="*/ 1112993 w 2418108"/>
                  <a:gd name="connsiteY5" fmla="*/ 112967 h 113728"/>
                  <a:gd name="connsiteX6" fmla="*/ 1083465 w 2418108"/>
                  <a:gd name="connsiteY6" fmla="*/ 108776 h 113728"/>
                  <a:gd name="connsiteX7" fmla="*/ 1296825 w 2418108"/>
                  <a:gd name="connsiteY7" fmla="*/ 108966 h 113728"/>
                  <a:gd name="connsiteX8" fmla="*/ 1346736 w 2418108"/>
                  <a:gd name="connsiteY8" fmla="*/ 103632 h 113728"/>
                  <a:gd name="connsiteX9" fmla="*/ 1360643 w 2418108"/>
                  <a:gd name="connsiteY9" fmla="*/ 107633 h 113728"/>
                  <a:gd name="connsiteX10" fmla="*/ 1381788 w 2418108"/>
                  <a:gd name="connsiteY10" fmla="*/ 107442 h 113728"/>
                  <a:gd name="connsiteX11" fmla="*/ 1371692 w 2418108"/>
                  <a:gd name="connsiteY11" fmla="*/ 106490 h 113728"/>
                  <a:gd name="connsiteX12" fmla="*/ 1430080 w 2418108"/>
                  <a:gd name="connsiteY12" fmla="*/ 105537 h 113728"/>
                  <a:gd name="connsiteX13" fmla="*/ 1420269 w 2418108"/>
                  <a:gd name="connsiteY13" fmla="*/ 104108 h 113728"/>
                  <a:gd name="connsiteX14" fmla="*/ 1455702 w 2418108"/>
                  <a:gd name="connsiteY14" fmla="*/ 107061 h 113728"/>
                  <a:gd name="connsiteX15" fmla="*/ 1439414 w 2418108"/>
                  <a:gd name="connsiteY15" fmla="*/ 108109 h 113728"/>
                  <a:gd name="connsiteX16" fmla="*/ 1503613 w 2418108"/>
                  <a:gd name="connsiteY16" fmla="*/ 105918 h 113728"/>
                  <a:gd name="connsiteX17" fmla="*/ 1495802 w 2418108"/>
                  <a:gd name="connsiteY17" fmla="*/ 105823 h 113728"/>
                  <a:gd name="connsiteX18" fmla="*/ 1695923 w 2418108"/>
                  <a:gd name="connsiteY18" fmla="*/ 95155 h 113728"/>
                  <a:gd name="connsiteX19" fmla="*/ 1684016 w 2418108"/>
                  <a:gd name="connsiteY19" fmla="*/ 92488 h 113728"/>
                  <a:gd name="connsiteX20" fmla="*/ 1706210 w 2418108"/>
                  <a:gd name="connsiteY20" fmla="*/ 90202 h 113728"/>
                  <a:gd name="connsiteX21" fmla="*/ 1693351 w 2418108"/>
                  <a:gd name="connsiteY21" fmla="*/ 98108 h 113728"/>
                  <a:gd name="connsiteX22" fmla="*/ 2058539 w 2418108"/>
                  <a:gd name="connsiteY22" fmla="*/ 102203 h 113728"/>
                  <a:gd name="connsiteX23" fmla="*/ 2064540 w 2418108"/>
                  <a:gd name="connsiteY23" fmla="*/ 95060 h 113728"/>
                  <a:gd name="connsiteX24" fmla="*/ 2227132 w 2418108"/>
                  <a:gd name="connsiteY24" fmla="*/ 96203 h 113728"/>
                  <a:gd name="connsiteX25" fmla="*/ 2245229 w 2418108"/>
                  <a:gd name="connsiteY25" fmla="*/ 96869 h 113728"/>
                  <a:gd name="connsiteX26" fmla="*/ 2254278 w 2418108"/>
                  <a:gd name="connsiteY26" fmla="*/ 94393 h 113728"/>
                  <a:gd name="connsiteX27" fmla="*/ 2418108 w 2418108"/>
                  <a:gd name="connsiteY27" fmla="*/ 5810 h 113728"/>
                  <a:gd name="connsiteX28" fmla="*/ 2399058 w 2418108"/>
                  <a:gd name="connsiteY28" fmla="*/ 2858 h 113728"/>
                  <a:gd name="connsiteX29" fmla="*/ 2241039 w 2418108"/>
                  <a:gd name="connsiteY29" fmla="*/ 1905 h 113728"/>
                  <a:gd name="connsiteX30" fmla="*/ 2243991 w 2418108"/>
                  <a:gd name="connsiteY30" fmla="*/ 1048 h 113728"/>
                  <a:gd name="connsiteX31" fmla="*/ 2197128 w 2418108"/>
                  <a:gd name="connsiteY31" fmla="*/ 0 h 113728"/>
                  <a:gd name="connsiteX32" fmla="*/ 1710591 w 2418108"/>
                  <a:gd name="connsiteY32" fmla="*/ 6287 h 113728"/>
                  <a:gd name="connsiteX33" fmla="*/ 1713353 w 2418108"/>
                  <a:gd name="connsiteY33" fmla="*/ 5906 h 113728"/>
                  <a:gd name="connsiteX34" fmla="*/ 1210814 w 2418108"/>
                  <a:gd name="connsiteY34" fmla="*/ 7715 h 113728"/>
                  <a:gd name="connsiteX35" fmla="*/ 684463 w 2418108"/>
                  <a:gd name="connsiteY35" fmla="*/ 13716 h 113728"/>
                  <a:gd name="connsiteX36" fmla="*/ 687511 w 2418108"/>
                  <a:gd name="connsiteY36" fmla="*/ 12859 h 113728"/>
                  <a:gd name="connsiteX37" fmla="*/ 435670 w 2418108"/>
                  <a:gd name="connsiteY37" fmla="*/ 12192 h 113728"/>
                  <a:gd name="connsiteX38" fmla="*/ 440718 w 2418108"/>
                  <a:gd name="connsiteY38" fmla="*/ 12668 h 113728"/>
                  <a:gd name="connsiteX39" fmla="*/ 386807 w 2418108"/>
                  <a:gd name="connsiteY39" fmla="*/ 9906 h 113728"/>
                  <a:gd name="connsiteX40" fmla="*/ 16856 w 2418108"/>
                  <a:gd name="connsiteY40" fmla="*/ 12192 h 113728"/>
                  <a:gd name="connsiteX41" fmla="*/ 63528 w 2418108"/>
                  <a:gd name="connsiteY41" fmla="*/ 102870 h 113728"/>
                  <a:gd name="connsiteX42" fmla="*/ 42668 w 2418108"/>
                  <a:gd name="connsiteY42" fmla="*/ 102584 h 113728"/>
                  <a:gd name="connsiteX43" fmla="*/ 41430 w 2418108"/>
                  <a:gd name="connsiteY43" fmla="*/ 105537 h 113728"/>
                  <a:gd name="connsiteX44" fmla="*/ 54575 w 2418108"/>
                  <a:gd name="connsiteY44" fmla="*/ 105347 h 113728"/>
                  <a:gd name="connsiteX45" fmla="*/ 388140 w 2418108"/>
                  <a:gd name="connsiteY45" fmla="*/ 112109 h 113728"/>
                  <a:gd name="connsiteX46" fmla="*/ 482152 w 2418108"/>
                  <a:gd name="connsiteY46" fmla="*/ 113729 h 113728"/>
                  <a:gd name="connsiteX47" fmla="*/ 632266 w 2418108"/>
                  <a:gd name="connsiteY47" fmla="*/ 112205 h 113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18108" h="113728">
                    <a:moveTo>
                      <a:pt x="632266" y="112205"/>
                    </a:moveTo>
                    <a:cubicBezTo>
                      <a:pt x="656364" y="104680"/>
                      <a:pt x="694940" y="114110"/>
                      <a:pt x="723039" y="109538"/>
                    </a:cubicBezTo>
                    <a:cubicBezTo>
                      <a:pt x="722849" y="109919"/>
                      <a:pt x="735898" y="110109"/>
                      <a:pt x="735136" y="111823"/>
                    </a:cubicBezTo>
                    <a:cubicBezTo>
                      <a:pt x="735041" y="108776"/>
                      <a:pt x="767616" y="112300"/>
                      <a:pt x="752471" y="108680"/>
                    </a:cubicBezTo>
                    <a:cubicBezTo>
                      <a:pt x="754757" y="107633"/>
                      <a:pt x="790571" y="107633"/>
                      <a:pt x="772569" y="110585"/>
                    </a:cubicBezTo>
                    <a:cubicBezTo>
                      <a:pt x="822099" y="111633"/>
                      <a:pt x="1059653" y="114395"/>
                      <a:pt x="1112993" y="112967"/>
                    </a:cubicBezTo>
                    <a:cubicBezTo>
                      <a:pt x="1106135" y="110776"/>
                      <a:pt x="1089656" y="112205"/>
                      <a:pt x="1083465" y="108776"/>
                    </a:cubicBezTo>
                    <a:cubicBezTo>
                      <a:pt x="1153950" y="111728"/>
                      <a:pt x="1230626" y="113157"/>
                      <a:pt x="1296825" y="108966"/>
                    </a:cubicBezTo>
                    <a:cubicBezTo>
                      <a:pt x="1277680" y="103251"/>
                      <a:pt x="1356071" y="110966"/>
                      <a:pt x="1346736" y="103632"/>
                    </a:cubicBezTo>
                    <a:cubicBezTo>
                      <a:pt x="1351213" y="105347"/>
                      <a:pt x="1374454" y="106109"/>
                      <a:pt x="1360643" y="107633"/>
                    </a:cubicBezTo>
                    <a:cubicBezTo>
                      <a:pt x="1368548" y="107728"/>
                      <a:pt x="1376168" y="108299"/>
                      <a:pt x="1381788" y="107442"/>
                    </a:cubicBezTo>
                    <a:lnTo>
                      <a:pt x="1371692" y="106490"/>
                    </a:lnTo>
                    <a:cubicBezTo>
                      <a:pt x="1398266" y="106013"/>
                      <a:pt x="1412744" y="108680"/>
                      <a:pt x="1430080" y="105537"/>
                    </a:cubicBezTo>
                    <a:lnTo>
                      <a:pt x="1420269" y="104108"/>
                    </a:lnTo>
                    <a:cubicBezTo>
                      <a:pt x="1436176" y="103918"/>
                      <a:pt x="1449416" y="103632"/>
                      <a:pt x="1455702" y="107061"/>
                    </a:cubicBezTo>
                    <a:lnTo>
                      <a:pt x="1439414" y="108109"/>
                    </a:lnTo>
                    <a:cubicBezTo>
                      <a:pt x="1465799" y="108014"/>
                      <a:pt x="1481610" y="107823"/>
                      <a:pt x="1503613" y="105918"/>
                    </a:cubicBezTo>
                    <a:lnTo>
                      <a:pt x="1495802" y="105823"/>
                    </a:lnTo>
                    <a:cubicBezTo>
                      <a:pt x="1523806" y="102394"/>
                      <a:pt x="1670110" y="99441"/>
                      <a:pt x="1695923" y="95155"/>
                    </a:cubicBezTo>
                    <a:lnTo>
                      <a:pt x="1684016" y="92488"/>
                    </a:lnTo>
                    <a:lnTo>
                      <a:pt x="1706210" y="90202"/>
                    </a:lnTo>
                    <a:cubicBezTo>
                      <a:pt x="1703543" y="90202"/>
                      <a:pt x="1695542" y="98965"/>
                      <a:pt x="1693351" y="98108"/>
                    </a:cubicBezTo>
                    <a:cubicBezTo>
                      <a:pt x="1757549" y="99441"/>
                      <a:pt x="2045109" y="91345"/>
                      <a:pt x="2058539" y="102203"/>
                    </a:cubicBezTo>
                    <a:cubicBezTo>
                      <a:pt x="2079780" y="101917"/>
                      <a:pt x="2071303" y="103918"/>
                      <a:pt x="2064540" y="95060"/>
                    </a:cubicBezTo>
                    <a:cubicBezTo>
                      <a:pt x="2086638" y="95441"/>
                      <a:pt x="2259707" y="88773"/>
                      <a:pt x="2227132" y="96203"/>
                    </a:cubicBezTo>
                    <a:cubicBezTo>
                      <a:pt x="2232371" y="96298"/>
                      <a:pt x="2240372" y="95917"/>
                      <a:pt x="2245229" y="96869"/>
                    </a:cubicBezTo>
                    <a:cubicBezTo>
                      <a:pt x="2235704" y="94583"/>
                      <a:pt x="2261708" y="95345"/>
                      <a:pt x="2254278" y="94393"/>
                    </a:cubicBezTo>
                    <a:cubicBezTo>
                      <a:pt x="2395724" y="108776"/>
                      <a:pt x="2341527" y="36576"/>
                      <a:pt x="2418108" y="5810"/>
                    </a:cubicBezTo>
                    <a:cubicBezTo>
                      <a:pt x="2398772" y="4763"/>
                      <a:pt x="2335717" y="7239"/>
                      <a:pt x="2399058" y="2858"/>
                    </a:cubicBezTo>
                    <a:cubicBezTo>
                      <a:pt x="2343527" y="-572"/>
                      <a:pt x="2296283" y="1238"/>
                      <a:pt x="2241039" y="1905"/>
                    </a:cubicBezTo>
                    <a:lnTo>
                      <a:pt x="2243991" y="1048"/>
                    </a:lnTo>
                    <a:cubicBezTo>
                      <a:pt x="2234181" y="-381"/>
                      <a:pt x="2214845" y="1524"/>
                      <a:pt x="2197128" y="0"/>
                    </a:cubicBezTo>
                    <a:cubicBezTo>
                      <a:pt x="2115880" y="6096"/>
                      <a:pt x="1816128" y="3524"/>
                      <a:pt x="1710591" y="6287"/>
                    </a:cubicBezTo>
                    <a:lnTo>
                      <a:pt x="1713353" y="5906"/>
                    </a:lnTo>
                    <a:cubicBezTo>
                      <a:pt x="1577146" y="5429"/>
                      <a:pt x="1349308" y="11240"/>
                      <a:pt x="1210814" y="7715"/>
                    </a:cubicBezTo>
                    <a:cubicBezTo>
                      <a:pt x="1095848" y="23717"/>
                      <a:pt x="819051" y="5429"/>
                      <a:pt x="684463" y="13716"/>
                    </a:cubicBezTo>
                    <a:lnTo>
                      <a:pt x="687511" y="12859"/>
                    </a:lnTo>
                    <a:cubicBezTo>
                      <a:pt x="655316" y="14192"/>
                      <a:pt x="473008" y="10954"/>
                      <a:pt x="435670" y="12192"/>
                    </a:cubicBezTo>
                    <a:lnTo>
                      <a:pt x="440718" y="12668"/>
                    </a:lnTo>
                    <a:cubicBezTo>
                      <a:pt x="408047" y="14764"/>
                      <a:pt x="412524" y="11049"/>
                      <a:pt x="386807" y="9906"/>
                    </a:cubicBezTo>
                    <a:cubicBezTo>
                      <a:pt x="275174" y="28004"/>
                      <a:pt x="142395" y="18764"/>
                      <a:pt x="16856" y="12192"/>
                    </a:cubicBezTo>
                    <a:cubicBezTo>
                      <a:pt x="-6195" y="35528"/>
                      <a:pt x="-17434" y="114395"/>
                      <a:pt x="63528" y="102870"/>
                    </a:cubicBezTo>
                    <a:cubicBezTo>
                      <a:pt x="63528" y="102870"/>
                      <a:pt x="42668" y="102584"/>
                      <a:pt x="42668" y="102584"/>
                    </a:cubicBezTo>
                    <a:cubicBezTo>
                      <a:pt x="58004" y="103156"/>
                      <a:pt x="47336" y="104299"/>
                      <a:pt x="41430" y="105537"/>
                    </a:cubicBezTo>
                    <a:cubicBezTo>
                      <a:pt x="46764" y="105537"/>
                      <a:pt x="68386" y="107442"/>
                      <a:pt x="54575" y="105347"/>
                    </a:cubicBezTo>
                    <a:cubicBezTo>
                      <a:pt x="158588" y="108109"/>
                      <a:pt x="297462" y="110109"/>
                      <a:pt x="388140" y="112109"/>
                    </a:cubicBezTo>
                    <a:cubicBezTo>
                      <a:pt x="420525" y="113348"/>
                      <a:pt x="453577" y="106680"/>
                      <a:pt x="482152" y="113729"/>
                    </a:cubicBezTo>
                    <a:cubicBezTo>
                      <a:pt x="477580" y="111919"/>
                      <a:pt x="629885" y="111728"/>
                      <a:pt x="632266" y="112205"/>
                    </a:cubicBezTo>
                    <a:close/>
                  </a:path>
                </a:pathLst>
              </a:custGeom>
              <a:grpFill/>
              <a:ln w="9525" cap="flat">
                <a:noFill/>
                <a:prstDash val="solid"/>
                <a:miter/>
              </a:ln>
            </p:spPr>
            <p:txBody>
              <a:bodyPr rtlCol="0" anchor="ctr"/>
              <a:lstStyle/>
              <a:p>
                <a:pPr algn="ctr"/>
                <a:endParaRPr lang="en-US"/>
              </a:p>
            </p:txBody>
          </p:sp>
        </p:grpSp>
      </p:grpSp>
      <p:sp>
        <p:nvSpPr>
          <p:cNvPr id="3" name="CuadroTexto 2">
            <a:extLst>
              <a:ext uri="{FF2B5EF4-FFF2-40B4-BE49-F238E27FC236}">
                <a16:creationId xmlns:a16="http://schemas.microsoft.com/office/drawing/2014/main" id="{A2E3B619-0ED7-20C9-07E1-A33D45EAC396}"/>
              </a:ext>
            </a:extLst>
          </p:cNvPr>
          <p:cNvSpPr txBox="1"/>
          <p:nvPr/>
        </p:nvSpPr>
        <p:spPr>
          <a:xfrm>
            <a:off x="517871" y="3299404"/>
            <a:ext cx="4767930" cy="2745750"/>
          </a:xfrm>
          <a:prstGeom prst="rect">
            <a:avLst/>
          </a:prstGeom>
        </p:spPr>
        <p:txBody>
          <a:bodyPr vert="horz" lIns="91440" tIns="45720" rIns="91440" bIns="45720" rtlCol="0">
            <a:normAutofit/>
          </a:bodyPr>
          <a:lstStyle/>
          <a:p>
            <a:pPr>
              <a:lnSpc>
                <a:spcPct val="110000"/>
              </a:lnSpc>
              <a:spcAft>
                <a:spcPts val="600"/>
              </a:spcAft>
              <a:buFont typeface="Arial" panose="020B0604020202020204" pitchFamily="34" charset="0"/>
            </a:pPr>
            <a:r>
              <a:rPr lang="en-US" sz="2000" dirty="0"/>
              <a:t>Esta son las </a:t>
            </a:r>
            <a:r>
              <a:rPr lang="en-US" sz="2000" dirty="0" err="1"/>
              <a:t>ventanillas</a:t>
            </a:r>
            <a:r>
              <a:rPr lang="en-US" sz="2000" dirty="0"/>
              <a:t> de </a:t>
            </a:r>
            <a:r>
              <a:rPr lang="en-US" sz="2000" dirty="0" err="1"/>
              <a:t>Otuzco</a:t>
            </a:r>
            <a:r>
              <a:rPr lang="en-US" sz="2000" dirty="0"/>
              <a:t> las </a:t>
            </a:r>
            <a:r>
              <a:rPr lang="en-US" sz="2000" dirty="0" err="1"/>
              <a:t>cuales</a:t>
            </a:r>
            <a:r>
              <a:rPr lang="en-US" sz="2000" dirty="0"/>
              <a:t> </a:t>
            </a:r>
            <a:r>
              <a:rPr lang="en-US" sz="2000" dirty="0" err="1"/>
              <a:t>servían</a:t>
            </a:r>
            <a:r>
              <a:rPr lang="en-US" sz="2000" dirty="0"/>
              <a:t> para la </a:t>
            </a:r>
            <a:r>
              <a:rPr lang="en-US" sz="2000" dirty="0" err="1"/>
              <a:t>conservación</a:t>
            </a:r>
            <a:r>
              <a:rPr lang="en-US" sz="2000" dirty="0"/>
              <a:t> de </a:t>
            </a:r>
            <a:r>
              <a:rPr lang="en-US" sz="2000" dirty="0" err="1"/>
              <a:t>cuerpos</a:t>
            </a:r>
            <a:r>
              <a:rPr lang="en-US" sz="2000" dirty="0"/>
              <a:t> par luego pasar a ser un </a:t>
            </a:r>
            <a:r>
              <a:rPr lang="en-US" sz="2000" dirty="0" err="1"/>
              <a:t>lugar</a:t>
            </a:r>
            <a:r>
              <a:rPr lang="en-US" sz="2000" dirty="0"/>
              <a:t> de </a:t>
            </a:r>
            <a:r>
              <a:rPr lang="en-US" sz="2000" dirty="0" err="1"/>
              <a:t>almacenamiento</a:t>
            </a:r>
            <a:r>
              <a:rPr lang="en-US" sz="2000" dirty="0"/>
              <a:t> de </a:t>
            </a:r>
            <a:r>
              <a:rPr lang="en-US" sz="2000" dirty="0" err="1"/>
              <a:t>recursos</a:t>
            </a:r>
            <a:endParaRPr lang="en-US" sz="2000" dirty="0"/>
          </a:p>
        </p:txBody>
      </p:sp>
      <p:pic>
        <p:nvPicPr>
          <p:cNvPr id="4100" name="Picture 4" descr="Ventanillas de Otuzco se suma a la oferta de recorridos virtuales de  Ministerio de Cultura | Noticias | Agencia Peruana de Noticias Andina">
            <a:extLst>
              <a:ext uri="{FF2B5EF4-FFF2-40B4-BE49-F238E27FC236}">
                <a16:creationId xmlns:a16="http://schemas.microsoft.com/office/drawing/2014/main" id="{ABAB4203-F7B0-3107-9225-289EC6C2944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460" r="-2" b="27258"/>
          <a:stretch/>
        </p:blipFill>
        <p:spPr bwMode="auto">
          <a:xfrm>
            <a:off x="5969099" y="615557"/>
            <a:ext cx="5686108" cy="2783950"/>
          </a:xfrm>
          <a:prstGeom prst="rect">
            <a:avLst/>
          </a:prstGeom>
          <a:extLst>
            <a:ext uri="{909E8E84-426E-40DD-AFC4-6F175D3DCCD1}">
              <a14:hiddenFill xmlns:a14="http://schemas.microsoft.com/office/drawing/2010/main">
                <a:solidFill>
                  <a:srgbClr val="FFFFFF"/>
                </a:solidFill>
              </a14:hiddenFill>
            </a:ext>
          </a:extLst>
        </p:spPr>
      </p:pic>
      <p:pic>
        <p:nvPicPr>
          <p:cNvPr id="4098" name="Picture 2" descr="Ventanillas de Otuzco: ¿Cómo llegar a este destino en Cajamarca? - Viajar  por Perú">
            <a:extLst>
              <a:ext uri="{FF2B5EF4-FFF2-40B4-BE49-F238E27FC236}">
                <a16:creationId xmlns:a16="http://schemas.microsoft.com/office/drawing/2014/main" id="{EE11D322-8C8E-5789-CCFF-51E2CDDA22F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402" r="-2" b="3555"/>
          <a:stretch/>
        </p:blipFill>
        <p:spPr bwMode="auto">
          <a:xfrm>
            <a:off x="5969099" y="3399507"/>
            <a:ext cx="5686108" cy="2783950"/>
          </a:xfrm>
          <a:prstGeom prst="rect">
            <a:avLst/>
          </a:prstGeom>
          <a:extLst>
            <a:ext uri="{909E8E84-426E-40DD-AFC4-6F175D3DCCD1}">
              <a14:hiddenFill xmlns:a14="http://schemas.microsoft.com/office/drawing/2010/main">
                <a:solidFill>
                  <a:srgbClr val="FFFFFF"/>
                </a:solidFill>
              </a14:hiddenFill>
            </a:ext>
          </a:extLst>
        </p:spPr>
      </p:pic>
      <p:sp>
        <p:nvSpPr>
          <p:cNvPr id="4185" name="Freeform: Shape 4184">
            <a:extLst>
              <a:ext uri="{FF2B5EF4-FFF2-40B4-BE49-F238E27FC236}">
                <a16:creationId xmlns:a16="http://schemas.microsoft.com/office/drawing/2014/main" id="{6B6061A8-D267-4967-AF47-C3CC451385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328992" y="4941168"/>
            <a:ext cx="2863005" cy="1916832"/>
          </a:xfrm>
          <a:custGeom>
            <a:avLst/>
            <a:gdLst>
              <a:gd name="connsiteX0" fmla="*/ 0 w 4238069"/>
              <a:gd name="connsiteY0" fmla="*/ 0 h 1903025"/>
              <a:gd name="connsiteX1" fmla="*/ 113310 w 4238069"/>
              <a:gd name="connsiteY1" fmla="*/ 8960 h 1903025"/>
              <a:gd name="connsiteX2" fmla="*/ 291503 w 4238069"/>
              <a:gd name="connsiteY2" fmla="*/ 37000 h 1903025"/>
              <a:gd name="connsiteX3" fmla="*/ 3082930 w 4238069"/>
              <a:gd name="connsiteY3" fmla="*/ 1104916 h 1903025"/>
              <a:gd name="connsiteX4" fmla="*/ 3881548 w 4238069"/>
              <a:gd name="connsiteY4" fmla="*/ 1668276 h 1903025"/>
              <a:gd name="connsiteX5" fmla="*/ 4238069 w 4238069"/>
              <a:gd name="connsiteY5" fmla="*/ 1903025 h 1903025"/>
              <a:gd name="connsiteX6" fmla="*/ 0 w 4238069"/>
              <a:gd name="connsiteY6" fmla="*/ 1903025 h 1903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8069" h="1903025">
                <a:moveTo>
                  <a:pt x="0" y="0"/>
                </a:moveTo>
                <a:lnTo>
                  <a:pt x="113310" y="8960"/>
                </a:lnTo>
                <a:cubicBezTo>
                  <a:pt x="173365" y="16155"/>
                  <a:pt x="232870" y="25632"/>
                  <a:pt x="291503" y="37000"/>
                </a:cubicBezTo>
                <a:cubicBezTo>
                  <a:pt x="1250780" y="222537"/>
                  <a:pt x="2264787" y="499636"/>
                  <a:pt x="3082930" y="1104916"/>
                </a:cubicBezTo>
                <a:cubicBezTo>
                  <a:pt x="3348371" y="1301283"/>
                  <a:pt x="3614239" y="1488349"/>
                  <a:pt x="3881548" y="1668276"/>
                </a:cubicBezTo>
                <a:lnTo>
                  <a:pt x="4238069" y="1903025"/>
                </a:lnTo>
                <a:lnTo>
                  <a:pt x="0" y="1903025"/>
                </a:lnTo>
                <a:close/>
              </a:path>
            </a:pathLst>
          </a:cu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4187" name="Group 4186">
            <a:extLst>
              <a:ext uri="{FF2B5EF4-FFF2-40B4-BE49-F238E27FC236}">
                <a16:creationId xmlns:a16="http://schemas.microsoft.com/office/drawing/2014/main" id="{12DB770A-658D-4212-9BF2-236070D5D7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195345" y="5498330"/>
            <a:ext cx="886141" cy="802496"/>
            <a:chOff x="10948005" y="3272152"/>
            <a:chExt cx="868640" cy="786648"/>
          </a:xfrm>
          <a:solidFill>
            <a:schemeClr val="accent6"/>
          </a:solidFill>
        </p:grpSpPr>
        <p:sp>
          <p:nvSpPr>
            <p:cNvPr id="4188" name="Freeform: Shape 4187">
              <a:extLst>
                <a:ext uri="{FF2B5EF4-FFF2-40B4-BE49-F238E27FC236}">
                  <a16:creationId xmlns:a16="http://schemas.microsoft.com/office/drawing/2014/main" id="{A9B99195-76A3-4B90-8F45-BAEF05699C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94317" y="3944888"/>
              <a:ext cx="128449" cy="113912"/>
            </a:xfrm>
            <a:custGeom>
              <a:avLst/>
              <a:gdLst>
                <a:gd name="connsiteX0" fmla="*/ 237621 w 453152"/>
                <a:gd name="connsiteY0" fmla="*/ 965 h 401867"/>
                <a:gd name="connsiteX1" fmla="*/ 370246 w 453152"/>
                <a:gd name="connsiteY1" fmla="*/ 23666 h 401867"/>
                <a:gd name="connsiteX2" fmla="*/ 437392 w 453152"/>
                <a:gd name="connsiteY2" fmla="*/ 198545 h 401867"/>
                <a:gd name="connsiteX3" fmla="*/ 67745 w 453152"/>
                <a:gd name="connsiteY3" fmla="*/ 392003 h 401867"/>
                <a:gd name="connsiteX4" fmla="*/ 911 w 453152"/>
                <a:gd name="connsiteY4" fmla="*/ 254095 h 401867"/>
                <a:gd name="connsiteX5" fmla="*/ 115564 w 453152"/>
                <a:gd name="connsiteY5" fmla="*/ 51160 h 401867"/>
                <a:gd name="connsiteX6" fmla="*/ 237621 w 453152"/>
                <a:gd name="connsiteY6" fmla="*/ 965 h 40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152" h="401867">
                  <a:moveTo>
                    <a:pt x="237621" y="965"/>
                  </a:moveTo>
                  <a:cubicBezTo>
                    <a:pt x="283632" y="-2971"/>
                    <a:pt x="331405" y="5243"/>
                    <a:pt x="370246" y="23666"/>
                  </a:cubicBezTo>
                  <a:cubicBezTo>
                    <a:pt x="436830" y="55275"/>
                    <a:pt x="477168" y="116810"/>
                    <a:pt x="437392" y="198545"/>
                  </a:cubicBezTo>
                  <a:cubicBezTo>
                    <a:pt x="391568" y="292624"/>
                    <a:pt x="176850" y="441630"/>
                    <a:pt x="67745" y="392003"/>
                  </a:cubicBezTo>
                  <a:cubicBezTo>
                    <a:pt x="18056" y="369372"/>
                    <a:pt x="-5012" y="308398"/>
                    <a:pt x="911" y="254095"/>
                  </a:cubicBezTo>
                  <a:cubicBezTo>
                    <a:pt x="9203" y="178033"/>
                    <a:pt x="61012" y="103094"/>
                    <a:pt x="115564" y="51160"/>
                  </a:cubicBezTo>
                  <a:cubicBezTo>
                    <a:pt x="147361" y="20985"/>
                    <a:pt x="191610" y="4900"/>
                    <a:pt x="237621" y="96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4189" name="Freeform: Shape 4188">
              <a:extLst>
                <a:ext uri="{FF2B5EF4-FFF2-40B4-BE49-F238E27FC236}">
                  <a16:creationId xmlns:a16="http://schemas.microsoft.com/office/drawing/2014/main" id="{F1029419-581A-4B40-B3E3-BD5931F996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53045" y="3808430"/>
              <a:ext cx="144912" cy="193414"/>
            </a:xfrm>
            <a:custGeom>
              <a:avLst/>
              <a:gdLst>
                <a:gd name="connsiteX0" fmla="*/ 390625 w 511232"/>
                <a:gd name="connsiteY0" fmla="*/ 1621 h 682341"/>
                <a:gd name="connsiteX1" fmla="*/ 508142 w 511232"/>
                <a:gd name="connsiteY1" fmla="*/ 64038 h 682341"/>
                <a:gd name="connsiteX2" fmla="*/ 508453 w 511232"/>
                <a:gd name="connsiteY2" fmla="*/ 121832 h 682341"/>
                <a:gd name="connsiteX3" fmla="*/ 316492 w 511232"/>
                <a:gd name="connsiteY3" fmla="*/ 567602 h 682341"/>
                <a:gd name="connsiteX4" fmla="*/ 80265 w 511232"/>
                <a:gd name="connsiteY4" fmla="*/ 640359 h 682341"/>
                <a:gd name="connsiteX5" fmla="*/ 13306 w 511232"/>
                <a:gd name="connsiteY5" fmla="*/ 274828 h 682341"/>
                <a:gd name="connsiteX6" fmla="*/ 140989 w 511232"/>
                <a:gd name="connsiteY6" fmla="*/ 107181 h 682341"/>
                <a:gd name="connsiteX7" fmla="*/ 390625 w 511232"/>
                <a:gd name="connsiteY7" fmla="*/ 1621 h 682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232" h="682341">
                  <a:moveTo>
                    <a:pt x="390625" y="1621"/>
                  </a:moveTo>
                  <a:cubicBezTo>
                    <a:pt x="446543" y="-5212"/>
                    <a:pt x="493343" y="8441"/>
                    <a:pt x="508142" y="64038"/>
                  </a:cubicBezTo>
                  <a:cubicBezTo>
                    <a:pt x="513192" y="82866"/>
                    <a:pt x="511134" y="102754"/>
                    <a:pt x="508453" y="121832"/>
                  </a:cubicBezTo>
                  <a:cubicBezTo>
                    <a:pt x="485324" y="287796"/>
                    <a:pt x="417242" y="443971"/>
                    <a:pt x="316492" y="567602"/>
                  </a:cubicBezTo>
                  <a:cubicBezTo>
                    <a:pt x="253024" y="645534"/>
                    <a:pt x="165055" y="737743"/>
                    <a:pt x="80265" y="640359"/>
                  </a:cubicBezTo>
                  <a:cubicBezTo>
                    <a:pt x="5014" y="553948"/>
                    <a:pt x="-17368" y="383621"/>
                    <a:pt x="13306" y="274828"/>
                  </a:cubicBezTo>
                  <a:cubicBezTo>
                    <a:pt x="33443" y="203318"/>
                    <a:pt x="83382" y="146521"/>
                    <a:pt x="140989" y="107181"/>
                  </a:cubicBezTo>
                  <a:cubicBezTo>
                    <a:pt x="178904" y="81308"/>
                    <a:pt x="297428" y="13010"/>
                    <a:pt x="390625" y="16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4190" name="Freeform: Shape 4189">
              <a:extLst>
                <a:ext uri="{FF2B5EF4-FFF2-40B4-BE49-F238E27FC236}">
                  <a16:creationId xmlns:a16="http://schemas.microsoft.com/office/drawing/2014/main" id="{38F181C6-C3A7-463D-B837-E6FB1B0801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84524" y="3907536"/>
              <a:ext cx="132121" cy="93006"/>
            </a:xfrm>
            <a:custGeom>
              <a:avLst/>
              <a:gdLst>
                <a:gd name="connsiteX0" fmla="*/ 252822 w 466107"/>
                <a:gd name="connsiteY0" fmla="*/ 1539 h 328114"/>
                <a:gd name="connsiteX1" fmla="*/ 451641 w 466107"/>
                <a:gd name="connsiteY1" fmla="*/ 122177 h 328114"/>
                <a:gd name="connsiteX2" fmla="*/ 391790 w 466107"/>
                <a:gd name="connsiteY2" fmla="*/ 297430 h 328114"/>
                <a:gd name="connsiteX3" fmla="*/ 8614 w 466107"/>
                <a:gd name="connsiteY3" fmla="*/ 243252 h 328114"/>
                <a:gd name="connsiteX4" fmla="*/ 45897 w 466107"/>
                <a:gd name="connsiteY4" fmla="*/ 97302 h 328114"/>
                <a:gd name="connsiteX5" fmla="*/ 252822 w 466107"/>
                <a:gd name="connsiteY5" fmla="*/ 1539 h 328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107" h="328114">
                  <a:moveTo>
                    <a:pt x="252822" y="1539"/>
                  </a:moveTo>
                  <a:cubicBezTo>
                    <a:pt x="335429" y="-10494"/>
                    <a:pt x="418848" y="49794"/>
                    <a:pt x="451641" y="122177"/>
                  </a:cubicBezTo>
                  <a:cubicBezTo>
                    <a:pt x="479697" y="184273"/>
                    <a:pt x="470594" y="255285"/>
                    <a:pt x="391790" y="297430"/>
                  </a:cubicBezTo>
                  <a:cubicBezTo>
                    <a:pt x="301077" y="345935"/>
                    <a:pt x="55935" y="343254"/>
                    <a:pt x="8614" y="243252"/>
                  </a:cubicBezTo>
                  <a:cubicBezTo>
                    <a:pt x="-12895" y="197678"/>
                    <a:pt x="8240" y="136766"/>
                    <a:pt x="45897" y="97302"/>
                  </a:cubicBezTo>
                  <a:cubicBezTo>
                    <a:pt x="98704" y="42064"/>
                    <a:pt x="181872" y="11950"/>
                    <a:pt x="252822" y="153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Light"/>
                <a:ea typeface="+mn-ea"/>
                <a:cs typeface="+mn-cs"/>
              </a:endParaRPr>
            </a:p>
          </p:txBody>
        </p:sp>
        <p:sp>
          <p:nvSpPr>
            <p:cNvPr id="4191" name="Graphic 12">
              <a:extLst>
                <a:ext uri="{FF2B5EF4-FFF2-40B4-BE49-F238E27FC236}">
                  <a16:creationId xmlns:a16="http://schemas.microsoft.com/office/drawing/2014/main" id="{FB6F6AFA-67F5-4D3A-839B-6B3980B6FC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142141" y="3272152"/>
              <a:ext cx="180625" cy="158824"/>
            </a:xfrm>
            <a:custGeom>
              <a:avLst/>
              <a:gdLst>
                <a:gd name="connsiteX0" fmla="*/ 63289 w 3341477"/>
                <a:gd name="connsiteY0" fmla="*/ 1933384 h 2938167"/>
                <a:gd name="connsiteX1" fmla="*/ 263314 w 3341477"/>
                <a:gd name="connsiteY1" fmla="*/ 514159 h 2938167"/>
                <a:gd name="connsiteX2" fmla="*/ 1098276 w 3341477"/>
                <a:gd name="connsiteY2" fmla="*/ 952 h 2938167"/>
                <a:gd name="connsiteX3" fmla="*/ 2654089 w 3341477"/>
                <a:gd name="connsiteY3" fmla="*/ 371284 h 2938167"/>
                <a:gd name="connsiteX4" fmla="*/ 3219398 w 3341477"/>
                <a:gd name="connsiteY4" fmla="*/ 2080926 h 2938167"/>
                <a:gd name="connsiteX5" fmla="*/ 2044489 w 3341477"/>
                <a:gd name="connsiteY5" fmla="*/ 2933509 h 2938167"/>
                <a:gd name="connsiteX6" fmla="*/ 453814 w 3341477"/>
                <a:gd name="connsiteY6" fmla="*/ 2495359 h 2938167"/>
                <a:gd name="connsiteX7" fmla="*/ 63289 w 3341477"/>
                <a:gd name="connsiteY7" fmla="*/ 1933384 h 293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41477" h="2938167">
                  <a:moveTo>
                    <a:pt x="63289" y="1933384"/>
                  </a:moveTo>
                  <a:cubicBezTo>
                    <a:pt x="56717" y="1895856"/>
                    <a:pt x="-165311" y="914209"/>
                    <a:pt x="263314" y="514159"/>
                  </a:cubicBezTo>
                  <a:cubicBezTo>
                    <a:pt x="691939" y="114109"/>
                    <a:pt x="609262" y="11620"/>
                    <a:pt x="1098276" y="952"/>
                  </a:cubicBezTo>
                  <a:cubicBezTo>
                    <a:pt x="1587289" y="-9716"/>
                    <a:pt x="2320714" y="66484"/>
                    <a:pt x="2654089" y="371284"/>
                  </a:cubicBezTo>
                  <a:cubicBezTo>
                    <a:pt x="2987464" y="676084"/>
                    <a:pt x="3603732" y="1514094"/>
                    <a:pt x="3219398" y="2080926"/>
                  </a:cubicBezTo>
                  <a:cubicBezTo>
                    <a:pt x="2835064" y="2647759"/>
                    <a:pt x="2558839" y="2895409"/>
                    <a:pt x="2044489" y="2933509"/>
                  </a:cubicBezTo>
                  <a:cubicBezTo>
                    <a:pt x="1530139" y="2971609"/>
                    <a:pt x="701464" y="2771584"/>
                    <a:pt x="453814" y="2495359"/>
                  </a:cubicBezTo>
                  <a:cubicBezTo>
                    <a:pt x="206164" y="2219134"/>
                    <a:pt x="101389" y="2152459"/>
                    <a:pt x="63289" y="1933384"/>
                  </a:cubicBezTo>
                  <a:close/>
                </a:path>
              </a:pathLst>
            </a:custGeom>
            <a:grpFill/>
            <a:ln w="9525" cap="flat">
              <a:noFill/>
              <a:prstDash val="solid"/>
              <a:miter/>
            </a:ln>
          </p:spPr>
          <p:txBody>
            <a:bodyPr rtlCol="0" anchor="ctr"/>
            <a:lstStyle/>
            <a:p>
              <a:endParaRPr lang="en-US"/>
            </a:p>
          </p:txBody>
        </p:sp>
        <p:sp>
          <p:nvSpPr>
            <p:cNvPr id="4192" name="Graphic 15">
              <a:extLst>
                <a:ext uri="{FF2B5EF4-FFF2-40B4-BE49-F238E27FC236}">
                  <a16:creationId xmlns:a16="http://schemas.microsoft.com/office/drawing/2014/main" id="{E9F49015-3756-46EC-AF1A-2F33219CB1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02136" y="3379098"/>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4193" name="Graphic 15">
              <a:extLst>
                <a:ext uri="{FF2B5EF4-FFF2-40B4-BE49-F238E27FC236}">
                  <a16:creationId xmlns:a16="http://schemas.microsoft.com/office/drawing/2014/main" id="{44C1E606-364B-4793-83A8-61AC96EDBE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8005" y="3504095"/>
              <a:ext cx="82388" cy="75292"/>
            </a:xfrm>
            <a:custGeom>
              <a:avLst/>
              <a:gdLst>
                <a:gd name="connsiteX0" fmla="*/ 17664 w 5240764"/>
                <a:gd name="connsiteY0" fmla="*/ 2947947 h 4789394"/>
                <a:gd name="connsiteX1" fmla="*/ 903489 w 5240764"/>
                <a:gd name="connsiteY1" fmla="*/ 195222 h 4789394"/>
                <a:gd name="connsiteX2" fmla="*/ 3560964 w 5240764"/>
                <a:gd name="connsiteY2" fmla="*/ 357147 h 4789394"/>
                <a:gd name="connsiteX3" fmla="*/ 5240602 w 5240764"/>
                <a:gd name="connsiteY3" fmla="*/ 2076409 h 4789394"/>
                <a:gd name="connsiteX4" fmla="*/ 4568328 w 5240764"/>
                <a:gd name="connsiteY4" fmla="*/ 3879397 h 4789394"/>
                <a:gd name="connsiteX5" fmla="*/ 3284739 w 5240764"/>
                <a:gd name="connsiteY5" fmla="*/ 4605297 h 4789394"/>
                <a:gd name="connsiteX6" fmla="*/ 1074939 w 5240764"/>
                <a:gd name="connsiteY6" fmla="*/ 4357647 h 4789394"/>
                <a:gd name="connsiteX7" fmla="*/ 15187 w 5240764"/>
                <a:gd name="connsiteY7" fmla="*/ 2830313 h 47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40764" h="4789394">
                  <a:moveTo>
                    <a:pt x="17664" y="2947947"/>
                  </a:moveTo>
                  <a:cubicBezTo>
                    <a:pt x="17664" y="2900322"/>
                    <a:pt x="-201411" y="490497"/>
                    <a:pt x="903489" y="195222"/>
                  </a:cubicBezTo>
                  <a:cubicBezTo>
                    <a:pt x="2008389" y="-100053"/>
                    <a:pt x="2598939" y="-71478"/>
                    <a:pt x="3560964" y="357147"/>
                  </a:cubicBezTo>
                  <a:cubicBezTo>
                    <a:pt x="4522989" y="785772"/>
                    <a:pt x="5253271" y="1338222"/>
                    <a:pt x="5240602" y="2076409"/>
                  </a:cubicBezTo>
                  <a:cubicBezTo>
                    <a:pt x="5227934" y="2814597"/>
                    <a:pt x="4842267" y="3677276"/>
                    <a:pt x="4568328" y="3879397"/>
                  </a:cubicBezTo>
                  <a:cubicBezTo>
                    <a:pt x="4294389" y="4081422"/>
                    <a:pt x="4065789" y="4548147"/>
                    <a:pt x="3284739" y="4605297"/>
                  </a:cubicBezTo>
                  <a:cubicBezTo>
                    <a:pt x="2503689" y="4662447"/>
                    <a:pt x="1579764" y="5110122"/>
                    <a:pt x="1074939" y="4357647"/>
                  </a:cubicBezTo>
                  <a:cubicBezTo>
                    <a:pt x="570114" y="3605172"/>
                    <a:pt x="12615" y="3617554"/>
                    <a:pt x="15187" y="2830313"/>
                  </a:cubicBezTo>
                </a:path>
              </a:pathLst>
            </a:custGeom>
            <a:grpFill/>
            <a:ln w="9525" cap="flat">
              <a:noFill/>
              <a:prstDash val="solid"/>
              <a:miter/>
            </a:ln>
          </p:spPr>
          <p:txBody>
            <a:bodyPr rtlCol="0" anchor="ctr"/>
            <a:lstStyle/>
            <a:p>
              <a:endParaRPr lang="en-US"/>
            </a:p>
          </p:txBody>
        </p:sp>
        <p:sp>
          <p:nvSpPr>
            <p:cNvPr id="4194" name="Freeform: Shape 4193">
              <a:extLst>
                <a:ext uri="{FF2B5EF4-FFF2-40B4-BE49-F238E27FC236}">
                  <a16:creationId xmlns:a16="http://schemas.microsoft.com/office/drawing/2014/main" id="{4D62BB33-881E-4E43-A746-75C1E7C322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43727" y="3666564"/>
              <a:ext cx="173527" cy="138496"/>
            </a:xfrm>
            <a:custGeom>
              <a:avLst/>
              <a:gdLst>
                <a:gd name="connsiteX0" fmla="*/ 237392 w 789043"/>
                <a:gd name="connsiteY0" fmla="*/ 81 h 629754"/>
                <a:gd name="connsiteX1" fmla="*/ 758692 w 789043"/>
                <a:gd name="connsiteY1" fmla="*/ 233550 h 629754"/>
                <a:gd name="connsiteX2" fmla="*/ 650647 w 789043"/>
                <a:gd name="connsiteY2" fmla="*/ 335111 h 629754"/>
                <a:gd name="connsiteX3" fmla="*/ 315041 w 789043"/>
                <a:gd name="connsiteY3" fmla="*/ 584992 h 629754"/>
                <a:gd name="connsiteX4" fmla="*/ 192159 w 789043"/>
                <a:gd name="connsiteY4" fmla="*/ 625953 h 629754"/>
                <a:gd name="connsiteX5" fmla="*/ 124264 w 789043"/>
                <a:gd name="connsiteY5" fmla="*/ 552260 h 629754"/>
                <a:gd name="connsiteX6" fmla="*/ 1631 w 789043"/>
                <a:gd name="connsiteY6" fmla="*/ 133735 h 629754"/>
                <a:gd name="connsiteX7" fmla="*/ 35422 w 789043"/>
                <a:gd name="connsiteY7" fmla="*/ 14157 h 629754"/>
                <a:gd name="connsiteX8" fmla="*/ 113728 w 789043"/>
                <a:gd name="connsiteY8" fmla="*/ 378 h 629754"/>
                <a:gd name="connsiteX9" fmla="*/ 237392 w 789043"/>
                <a:gd name="connsiteY9" fmla="*/ 81 h 629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9043" h="629754">
                  <a:moveTo>
                    <a:pt x="237392" y="81"/>
                  </a:moveTo>
                  <a:cubicBezTo>
                    <a:pt x="474795" y="-992"/>
                    <a:pt x="907215" y="10463"/>
                    <a:pt x="758692" y="233550"/>
                  </a:cubicBezTo>
                  <a:cubicBezTo>
                    <a:pt x="731135" y="274948"/>
                    <a:pt x="690486" y="305435"/>
                    <a:pt x="650647" y="335111"/>
                  </a:cubicBezTo>
                  <a:cubicBezTo>
                    <a:pt x="538737" y="418405"/>
                    <a:pt x="426889" y="501698"/>
                    <a:pt x="315041" y="584992"/>
                  </a:cubicBezTo>
                  <a:cubicBezTo>
                    <a:pt x="278943" y="611863"/>
                    <a:pt x="234865" y="640167"/>
                    <a:pt x="192159" y="625953"/>
                  </a:cubicBezTo>
                  <a:cubicBezTo>
                    <a:pt x="159614" y="615105"/>
                    <a:pt x="139851" y="582810"/>
                    <a:pt x="124264" y="552260"/>
                  </a:cubicBezTo>
                  <a:cubicBezTo>
                    <a:pt x="57742" y="422021"/>
                    <a:pt x="15908" y="279250"/>
                    <a:pt x="1631" y="133735"/>
                  </a:cubicBezTo>
                  <a:cubicBezTo>
                    <a:pt x="-2671" y="90343"/>
                    <a:pt x="-676" y="38596"/>
                    <a:pt x="35422" y="14157"/>
                  </a:cubicBezTo>
                  <a:cubicBezTo>
                    <a:pt x="57804" y="-931"/>
                    <a:pt x="86795" y="-557"/>
                    <a:pt x="113728" y="378"/>
                  </a:cubicBezTo>
                  <a:cubicBezTo>
                    <a:pt x="138207" y="1243"/>
                    <a:pt x="182606" y="328"/>
                    <a:pt x="237392" y="8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150339863"/>
      </p:ext>
    </p:extLst>
  </p:cSld>
  <p:clrMapOvr>
    <a:masterClrMapping/>
  </p:clrMapOvr>
</p:sld>
</file>

<file path=ppt/theme/theme1.xml><?xml version="1.0" encoding="utf-8"?>
<a:theme xmlns:a="http://schemas.openxmlformats.org/drawingml/2006/main" name="RocaVTI">
  <a:themeElements>
    <a:clrScheme name="Custom 101">
      <a:dk1>
        <a:sysClr val="windowText" lastClr="000000"/>
      </a:dk1>
      <a:lt1>
        <a:sysClr val="window" lastClr="FFFFFF"/>
      </a:lt1>
      <a:dk2>
        <a:srgbClr val="463443"/>
      </a:dk2>
      <a:lt2>
        <a:srgbClr val="F3F0E9"/>
      </a:lt2>
      <a:accent1>
        <a:srgbClr val="D45E5E"/>
      </a:accent1>
      <a:accent2>
        <a:srgbClr val="D49D8C"/>
      </a:accent2>
      <a:accent3>
        <a:srgbClr val="BF873A"/>
      </a:accent3>
      <a:accent4>
        <a:srgbClr val="C05050"/>
      </a:accent4>
      <a:accent5>
        <a:srgbClr val="A89F68"/>
      </a:accent5>
      <a:accent6>
        <a:srgbClr val="8F6B8A"/>
      </a:accent6>
      <a:hlink>
        <a:srgbClr val="D75681"/>
      </a:hlink>
      <a:folHlink>
        <a:srgbClr val="6C9D92"/>
      </a:folHlink>
    </a:clrScheme>
    <a:fontScheme name="Custom 36">
      <a:majorFont>
        <a:latin typeface="Georgia Pro Semibold"/>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ocaVTI" id="{D79FE1D1-0489-4A69-8531-D0B8CDC31CBE}" vid="{CEBA7FE6-C04B-474E-964F-B022887AD13B}"/>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F2118A337264F045A318F4084289C99F" ma:contentTypeVersion="7" ma:contentTypeDescription="Crear nuevo documento." ma:contentTypeScope="" ma:versionID="c9541c7f9261902745f46ad395d31e15">
  <xsd:schema xmlns:xsd="http://www.w3.org/2001/XMLSchema" xmlns:xs="http://www.w3.org/2001/XMLSchema" xmlns:p="http://schemas.microsoft.com/office/2006/metadata/properties" xmlns:ns3="1a148288-6b8c-4aa8-8223-3e5f61760675" targetNamespace="http://schemas.microsoft.com/office/2006/metadata/properties" ma:root="true" ma:fieldsID="2d5432aaf9878be5e9446c907eb02c5c" ns3:_="">
    <xsd:import namespace="1a148288-6b8c-4aa8-8223-3e5f61760675"/>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LengthInSeconds" minOccurs="0"/>
                <xsd:element ref="ns3:MediaServiceSearchProperties" minOccurs="0"/>
                <xsd:element ref="ns3:_activity"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148288-6b8c-4aa8-8223-3e5f6176067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_activity" ma:index="13" nillable="true" ma:displayName="_activity" ma:hidden="true" ma:internalName="_activity">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1a148288-6b8c-4aa8-8223-3e5f6176067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8A6D8FF-F475-4161-BEE4-8EA99A9E043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a148288-6b8c-4aa8-8223-3e5f6176067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0BA6C04-8C38-4F2D-B2F2-13852B8820FB}">
  <ds:schemaRefs>
    <ds:schemaRef ds:uri="http://purl.org/dc/elements/1.1/"/>
    <ds:schemaRef ds:uri="http://purl.org/dc/terms/"/>
    <ds:schemaRef ds:uri="http://purl.org/dc/dcmitype/"/>
    <ds:schemaRef ds:uri="http://schemas.microsoft.com/office/2006/documentManagement/types"/>
    <ds:schemaRef ds:uri="http://schemas.microsoft.com/office/infopath/2007/PartnerControls"/>
    <ds:schemaRef ds:uri="http://www.w3.org/XML/1998/namespace"/>
    <ds:schemaRef ds:uri="http://schemas.openxmlformats.org/package/2006/metadata/core-properties"/>
    <ds:schemaRef ds:uri="1a148288-6b8c-4aa8-8223-3e5f61760675"/>
    <ds:schemaRef ds:uri="http://schemas.microsoft.com/office/2006/metadata/properties"/>
  </ds:schemaRefs>
</ds:datastoreItem>
</file>

<file path=customXml/itemProps3.xml><?xml version="1.0" encoding="utf-8"?>
<ds:datastoreItem xmlns:ds="http://schemas.openxmlformats.org/officeDocument/2006/customXml" ds:itemID="{D8BFA818-19BF-40D7-913E-6A313340BD5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184</TotalTime>
  <Words>376</Words>
  <Application>Microsoft Office PowerPoint</Application>
  <PresentationFormat>Panorámica</PresentationFormat>
  <Paragraphs>37</Paragraphs>
  <Slides>12</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12</vt:i4>
      </vt:variant>
    </vt:vector>
  </HeadingPairs>
  <TitlesOfParts>
    <vt:vector size="17" baseType="lpstr">
      <vt:lpstr>Arial</vt:lpstr>
      <vt:lpstr>Avenir Next LT Pro</vt:lpstr>
      <vt:lpstr>Avenir Next LT Pro Light</vt:lpstr>
      <vt:lpstr>Georgia Pro Semibold</vt:lpstr>
      <vt:lpstr>RocaVTI</vt:lpstr>
      <vt:lpstr>DESTINO CAJAMARCA: ENTRE HISTORIA, NATURALEZA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Conclusión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DESTINO CAJAMARCA: ENTRE HISTORIA, NATURALEZA</dc:title>
  <dc:creator>CRISTIAN PEREZ BARRIENTOS</dc:creator>
  <cp:lastModifiedBy>CRISTIAN RODRIGO PEREZ BARRIENTOS</cp:lastModifiedBy>
  <cp:revision>2</cp:revision>
  <dcterms:created xsi:type="dcterms:W3CDTF">2023-08-26T21:24:18Z</dcterms:created>
  <dcterms:modified xsi:type="dcterms:W3CDTF">2023-09-10T23:04:28Z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0x010100F2118A337264F045A318F4084289C99F</vt:lpwstr>
  </property>
</Properties>
</file>