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0"/>
  </p:notesMasterIdLst>
  <p:sldIdLst>
    <p:sldId id="256" r:id="rId2"/>
    <p:sldId id="299" r:id="rId3"/>
    <p:sldId id="300" r:id="rId4"/>
    <p:sldId id="301" r:id="rId5"/>
    <p:sldId id="302" r:id="rId6"/>
    <p:sldId id="303" r:id="rId7"/>
    <p:sldId id="304" r:id="rId8"/>
    <p:sldId id="306" r:id="rId9"/>
  </p:sldIdLst>
  <p:sldSz cx="9144000" cy="5143500" type="screen16x9"/>
  <p:notesSz cx="6858000" cy="9144000"/>
  <p:embeddedFontLst>
    <p:embeddedFont>
      <p:font typeface="Exo" panose="020B0604020202020204" charset="0"/>
      <p:regular r:id="rId11"/>
      <p:bold r:id="rId12"/>
      <p:italic r:id="rId13"/>
      <p:boldItalic r:id="rId14"/>
    </p:embeddedFont>
    <p:embeddedFont>
      <p:font typeface="Exo ExtraBold" panose="020B0604020202020204" charset="0"/>
      <p:bold r:id="rId15"/>
      <p:boldItalic r:id="rId16"/>
    </p:embeddedFont>
    <p:embeddedFont>
      <p:font typeface="Exo SemiBold" panose="020B0604020202020204" charset="0"/>
      <p:regular r:id="rId17"/>
      <p:bold r:id="rId18"/>
      <p:italic r:id="rId19"/>
      <p:boldItalic r:id="rId20"/>
    </p:embeddedFont>
    <p:embeddedFont>
      <p:font typeface="Poppins" panose="00000500000000000000" pitchFamily="2" charset="0"/>
      <p:regular r:id="rId21"/>
      <p:bold r:id="rId22"/>
      <p:italic r:id="rId23"/>
      <p:boldItalic r:id="rId24"/>
    </p:embeddedFont>
    <p:embeddedFont>
      <p:font typeface="Roboto Condensed Light" panose="02000000000000000000" pitchFamily="2"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241"/>
    <a:srgbClr val="FCF4DD"/>
    <a:srgbClr val="88A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236F3C-3A8B-44A0-9D14-81F03C6ED9CB}">
  <a:tblStyle styleId="{A3236F3C-3A8B-44A0-9D14-81F03C6ED9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8" autoAdjust="0"/>
  </p:normalViewPr>
  <p:slideViewPr>
    <p:cSldViewPr snapToGrid="0">
      <p:cViewPr varScale="1">
        <p:scale>
          <a:sx n="139" d="100"/>
          <a:sy n="139" d="100"/>
        </p:scale>
        <p:origin x="7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421197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2099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04761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75499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855999" y="-799998"/>
            <a:ext cx="1700587" cy="1700587"/>
            <a:chOff x="4155551" y="-407531"/>
            <a:chExt cx="1965088" cy="1965088"/>
          </a:xfrm>
        </p:grpSpPr>
        <p:sp>
          <p:nvSpPr>
            <p:cNvPr id="10" name="Google Shape;10;p2"/>
            <p:cNvSpPr/>
            <p:nvPr/>
          </p:nvSpPr>
          <p:spPr>
            <a:xfrm>
              <a:off x="5879634" y="1181967"/>
              <a:ext cx="241005" cy="375590"/>
            </a:xfrm>
            <a:custGeom>
              <a:avLst/>
              <a:gdLst/>
              <a:ahLst/>
              <a:cxnLst/>
              <a:rect l="l" t="t" r="r" b="b"/>
              <a:pathLst>
                <a:path w="3012" h="4694" extrusionOk="0">
                  <a:moveTo>
                    <a:pt x="3012" y="0"/>
                  </a:moveTo>
                  <a:lnTo>
                    <a:pt x="0" y="4693"/>
                  </a:lnTo>
                  <a:lnTo>
                    <a:pt x="791" y="4693"/>
                  </a:lnTo>
                  <a:lnTo>
                    <a:pt x="3012" y="1230"/>
                  </a:lnTo>
                  <a:lnTo>
                    <a:pt x="30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040224" y="1431934"/>
              <a:ext cx="80415" cy="125624"/>
            </a:xfrm>
            <a:custGeom>
              <a:avLst/>
              <a:gdLst/>
              <a:ahLst/>
              <a:cxnLst/>
              <a:rect l="l" t="t" r="r" b="b"/>
              <a:pathLst>
                <a:path w="1005" h="1570" extrusionOk="0">
                  <a:moveTo>
                    <a:pt x="1005" y="1"/>
                  </a:moveTo>
                  <a:lnTo>
                    <a:pt x="1" y="1569"/>
                  </a:lnTo>
                  <a:lnTo>
                    <a:pt x="779" y="1569"/>
                  </a:lnTo>
                  <a:lnTo>
                    <a:pt x="1005" y="1218"/>
                  </a:lnTo>
                  <a:lnTo>
                    <a:pt x="10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55551" y="-407531"/>
              <a:ext cx="167791" cy="261169"/>
            </a:xfrm>
            <a:custGeom>
              <a:avLst/>
              <a:gdLst/>
              <a:ahLst/>
              <a:cxnLst/>
              <a:rect l="l" t="t" r="r" b="b"/>
              <a:pathLst>
                <a:path w="2097" h="3264" extrusionOk="0">
                  <a:moveTo>
                    <a:pt x="1306" y="0"/>
                  </a:moveTo>
                  <a:lnTo>
                    <a:pt x="1" y="2033"/>
                  </a:lnTo>
                  <a:lnTo>
                    <a:pt x="1" y="3263"/>
                  </a:lnTo>
                  <a:lnTo>
                    <a:pt x="2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55551" y="-407531"/>
              <a:ext cx="327421" cy="510176"/>
            </a:xfrm>
            <a:custGeom>
              <a:avLst/>
              <a:gdLst/>
              <a:ahLst/>
              <a:cxnLst/>
              <a:rect l="l" t="t" r="r" b="b"/>
              <a:pathLst>
                <a:path w="4092" h="6376" extrusionOk="0">
                  <a:moveTo>
                    <a:pt x="3314" y="0"/>
                  </a:moveTo>
                  <a:lnTo>
                    <a:pt x="1" y="5158"/>
                  </a:lnTo>
                  <a:lnTo>
                    <a:pt x="1" y="6375"/>
                  </a:lnTo>
                  <a:lnTo>
                    <a:pt x="4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55551" y="-407531"/>
              <a:ext cx="488092" cy="760143"/>
            </a:xfrm>
            <a:custGeom>
              <a:avLst/>
              <a:gdLst/>
              <a:ahLst/>
              <a:cxnLst/>
              <a:rect l="l" t="t" r="r" b="b"/>
              <a:pathLst>
                <a:path w="6100" h="9500" extrusionOk="0">
                  <a:moveTo>
                    <a:pt x="5309" y="0"/>
                  </a:moveTo>
                  <a:lnTo>
                    <a:pt x="1" y="8270"/>
                  </a:lnTo>
                  <a:lnTo>
                    <a:pt x="1" y="9500"/>
                  </a:lnTo>
                  <a:lnTo>
                    <a:pt x="60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155551" y="-407531"/>
              <a:ext cx="647721" cy="1000188"/>
            </a:xfrm>
            <a:custGeom>
              <a:avLst/>
              <a:gdLst/>
              <a:ahLst/>
              <a:cxnLst/>
              <a:rect l="l" t="t" r="r" b="b"/>
              <a:pathLst>
                <a:path w="8095" h="12500" extrusionOk="0">
                  <a:moveTo>
                    <a:pt x="7304" y="0"/>
                  </a:moveTo>
                  <a:lnTo>
                    <a:pt x="1" y="11382"/>
                  </a:lnTo>
                  <a:cubicBezTo>
                    <a:pt x="13" y="11759"/>
                    <a:pt x="26" y="12135"/>
                    <a:pt x="63" y="12499"/>
                  </a:cubicBezTo>
                  <a:lnTo>
                    <a:pt x="8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180675" y="-407531"/>
              <a:ext cx="782307" cy="1190943"/>
            </a:xfrm>
            <a:custGeom>
              <a:avLst/>
              <a:gdLst/>
              <a:ahLst/>
              <a:cxnLst/>
              <a:rect l="l" t="t" r="r" b="b"/>
              <a:pathLst>
                <a:path w="9777" h="14884" extrusionOk="0">
                  <a:moveTo>
                    <a:pt x="8998" y="0"/>
                  </a:moveTo>
                  <a:lnTo>
                    <a:pt x="0" y="14017"/>
                  </a:lnTo>
                  <a:cubicBezTo>
                    <a:pt x="63" y="14306"/>
                    <a:pt x="139" y="14595"/>
                    <a:pt x="226" y="14883"/>
                  </a:cubicBezTo>
                  <a:lnTo>
                    <a:pt x="97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32925" y="-405531"/>
              <a:ext cx="885686" cy="1345532"/>
            </a:xfrm>
            <a:custGeom>
              <a:avLst/>
              <a:gdLst/>
              <a:ahLst/>
              <a:cxnLst/>
              <a:rect l="l" t="t" r="r" b="b"/>
              <a:pathLst>
                <a:path w="11069" h="16816" extrusionOk="0">
                  <a:moveTo>
                    <a:pt x="10328" y="1"/>
                  </a:moveTo>
                  <a:lnTo>
                    <a:pt x="0" y="16088"/>
                  </a:lnTo>
                  <a:cubicBezTo>
                    <a:pt x="100" y="16339"/>
                    <a:pt x="201" y="16578"/>
                    <a:pt x="314" y="16816"/>
                  </a:cubicBezTo>
                  <a:lnTo>
                    <a:pt x="11068" y="63"/>
                  </a:lnTo>
                  <a:cubicBezTo>
                    <a:pt x="10830" y="38"/>
                    <a:pt x="10579" y="13"/>
                    <a:pt x="10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02138" y="-387448"/>
              <a:ext cx="960020" cy="1460994"/>
            </a:xfrm>
            <a:custGeom>
              <a:avLst/>
              <a:gdLst/>
              <a:ahLst/>
              <a:cxnLst/>
              <a:rect l="l" t="t" r="r" b="b"/>
              <a:pathLst>
                <a:path w="11998" h="18259" extrusionOk="0">
                  <a:moveTo>
                    <a:pt x="11320" y="0"/>
                  </a:moveTo>
                  <a:lnTo>
                    <a:pt x="1" y="17631"/>
                  </a:lnTo>
                  <a:cubicBezTo>
                    <a:pt x="126" y="17845"/>
                    <a:pt x="252" y="18046"/>
                    <a:pt x="377" y="18259"/>
                  </a:cubicBezTo>
                  <a:lnTo>
                    <a:pt x="11998" y="151"/>
                  </a:lnTo>
                  <a:cubicBezTo>
                    <a:pt x="11772" y="101"/>
                    <a:pt x="11546" y="51"/>
                    <a:pt x="11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384473" y="-352321"/>
              <a:ext cx="1011230" cy="1539329"/>
            </a:xfrm>
            <a:custGeom>
              <a:avLst/>
              <a:gdLst/>
              <a:ahLst/>
              <a:cxnLst/>
              <a:rect l="l" t="t" r="r" b="b"/>
              <a:pathLst>
                <a:path w="12638" h="19238" extrusionOk="0">
                  <a:moveTo>
                    <a:pt x="11998" y="1"/>
                  </a:moveTo>
                  <a:lnTo>
                    <a:pt x="1" y="18711"/>
                  </a:lnTo>
                  <a:cubicBezTo>
                    <a:pt x="139" y="18887"/>
                    <a:pt x="290" y="19075"/>
                    <a:pt x="440" y="19238"/>
                  </a:cubicBezTo>
                  <a:lnTo>
                    <a:pt x="12638" y="226"/>
                  </a:lnTo>
                  <a:cubicBezTo>
                    <a:pt x="12424" y="151"/>
                    <a:pt x="12211" y="76"/>
                    <a:pt x="1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476891" y="-301111"/>
              <a:ext cx="1043316" cy="1586537"/>
            </a:xfrm>
            <a:custGeom>
              <a:avLst/>
              <a:gdLst/>
              <a:ahLst/>
              <a:cxnLst/>
              <a:rect l="l" t="t" r="r" b="b"/>
              <a:pathLst>
                <a:path w="13039" h="19828" extrusionOk="0">
                  <a:moveTo>
                    <a:pt x="12436" y="1"/>
                  </a:moveTo>
                  <a:lnTo>
                    <a:pt x="0" y="19376"/>
                  </a:lnTo>
                  <a:cubicBezTo>
                    <a:pt x="164" y="19527"/>
                    <a:pt x="327" y="19677"/>
                    <a:pt x="502" y="19828"/>
                  </a:cubicBezTo>
                  <a:lnTo>
                    <a:pt x="13039" y="302"/>
                  </a:lnTo>
                  <a:cubicBezTo>
                    <a:pt x="12838" y="189"/>
                    <a:pt x="12637" y="88"/>
                    <a:pt x="1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80270" y="-236859"/>
              <a:ext cx="1054438" cy="1605661"/>
            </a:xfrm>
            <a:custGeom>
              <a:avLst/>
              <a:gdLst/>
              <a:ahLst/>
              <a:cxnLst/>
              <a:rect l="l" t="t" r="r" b="b"/>
              <a:pathLst>
                <a:path w="13178" h="20067" extrusionOk="0">
                  <a:moveTo>
                    <a:pt x="12625" y="1"/>
                  </a:moveTo>
                  <a:lnTo>
                    <a:pt x="1" y="19677"/>
                  </a:lnTo>
                  <a:cubicBezTo>
                    <a:pt x="177" y="19815"/>
                    <a:pt x="352" y="19941"/>
                    <a:pt x="541" y="20066"/>
                  </a:cubicBezTo>
                  <a:lnTo>
                    <a:pt x="13177" y="365"/>
                  </a:lnTo>
                  <a:cubicBezTo>
                    <a:pt x="13002" y="239"/>
                    <a:pt x="12813" y="126"/>
                    <a:pt x="12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92771" y="-158525"/>
              <a:ext cx="1048357" cy="1596619"/>
            </a:xfrm>
            <a:custGeom>
              <a:avLst/>
              <a:gdLst/>
              <a:ahLst/>
              <a:cxnLst/>
              <a:rect l="l" t="t" r="r" b="b"/>
              <a:pathLst>
                <a:path w="13102" h="19954" extrusionOk="0">
                  <a:moveTo>
                    <a:pt x="12599" y="1"/>
                  </a:moveTo>
                  <a:lnTo>
                    <a:pt x="0" y="19639"/>
                  </a:lnTo>
                  <a:cubicBezTo>
                    <a:pt x="189" y="19752"/>
                    <a:pt x="377" y="19853"/>
                    <a:pt x="578" y="19953"/>
                  </a:cubicBezTo>
                  <a:lnTo>
                    <a:pt x="13101" y="440"/>
                  </a:lnTo>
                  <a:cubicBezTo>
                    <a:pt x="12938" y="289"/>
                    <a:pt x="12763" y="139"/>
                    <a:pt x="12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13274" y="-66107"/>
              <a:ext cx="1025232" cy="1559412"/>
            </a:xfrm>
            <a:custGeom>
              <a:avLst/>
              <a:gdLst/>
              <a:ahLst/>
              <a:cxnLst/>
              <a:rect l="l" t="t" r="r" b="b"/>
              <a:pathLst>
                <a:path w="12813" h="19489" extrusionOk="0">
                  <a:moveTo>
                    <a:pt x="12348" y="0"/>
                  </a:moveTo>
                  <a:lnTo>
                    <a:pt x="0" y="19237"/>
                  </a:lnTo>
                  <a:cubicBezTo>
                    <a:pt x="214" y="19325"/>
                    <a:pt x="414" y="19413"/>
                    <a:pt x="628" y="19488"/>
                  </a:cubicBezTo>
                  <a:lnTo>
                    <a:pt x="12813" y="502"/>
                  </a:lnTo>
                  <a:cubicBezTo>
                    <a:pt x="12662" y="326"/>
                    <a:pt x="12511" y="163"/>
                    <a:pt x="12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944819" y="40313"/>
              <a:ext cx="982024" cy="1492120"/>
            </a:xfrm>
            <a:custGeom>
              <a:avLst/>
              <a:gdLst/>
              <a:ahLst/>
              <a:cxnLst/>
              <a:rect l="l" t="t" r="r" b="b"/>
              <a:pathLst>
                <a:path w="12273" h="18648" extrusionOk="0">
                  <a:moveTo>
                    <a:pt x="11846" y="0"/>
                  </a:moveTo>
                  <a:lnTo>
                    <a:pt x="0" y="18472"/>
                  </a:lnTo>
                  <a:cubicBezTo>
                    <a:pt x="213" y="18535"/>
                    <a:pt x="439" y="18598"/>
                    <a:pt x="678" y="18648"/>
                  </a:cubicBezTo>
                  <a:lnTo>
                    <a:pt x="12273" y="577"/>
                  </a:lnTo>
                  <a:cubicBezTo>
                    <a:pt x="12135" y="389"/>
                    <a:pt x="11997" y="188"/>
                    <a:pt x="1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86365" y="163776"/>
              <a:ext cx="916812" cy="1389781"/>
            </a:xfrm>
            <a:custGeom>
              <a:avLst/>
              <a:gdLst/>
              <a:ahLst/>
              <a:cxnLst/>
              <a:rect l="l" t="t" r="r" b="b"/>
              <a:pathLst>
                <a:path w="11458" h="17369" extrusionOk="0">
                  <a:moveTo>
                    <a:pt x="11094" y="1"/>
                  </a:moveTo>
                  <a:lnTo>
                    <a:pt x="1" y="17293"/>
                  </a:lnTo>
                  <a:cubicBezTo>
                    <a:pt x="239" y="17331"/>
                    <a:pt x="477" y="17356"/>
                    <a:pt x="728" y="17368"/>
                  </a:cubicBezTo>
                  <a:lnTo>
                    <a:pt x="11458" y="666"/>
                  </a:lnTo>
                  <a:cubicBezTo>
                    <a:pt x="11345" y="440"/>
                    <a:pt x="11219" y="214"/>
                    <a:pt x="1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39994" y="306363"/>
              <a:ext cx="825435" cy="1251195"/>
            </a:xfrm>
            <a:custGeom>
              <a:avLst/>
              <a:gdLst/>
              <a:ahLst/>
              <a:cxnLst/>
              <a:rect l="l" t="t" r="r" b="b"/>
              <a:pathLst>
                <a:path w="10316" h="15637" extrusionOk="0">
                  <a:moveTo>
                    <a:pt x="10027" y="1"/>
                  </a:moveTo>
                  <a:lnTo>
                    <a:pt x="1" y="15636"/>
                  </a:lnTo>
                  <a:lnTo>
                    <a:pt x="779" y="15636"/>
                  </a:lnTo>
                  <a:lnTo>
                    <a:pt x="10316" y="791"/>
                  </a:lnTo>
                  <a:cubicBezTo>
                    <a:pt x="10228" y="528"/>
                    <a:pt x="10127" y="264"/>
                    <a:pt x="10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99624" y="476074"/>
              <a:ext cx="709013" cy="1081483"/>
            </a:xfrm>
            <a:custGeom>
              <a:avLst/>
              <a:gdLst/>
              <a:ahLst/>
              <a:cxnLst/>
              <a:rect l="l" t="t" r="r" b="b"/>
              <a:pathLst>
                <a:path w="8861" h="13516" extrusionOk="0">
                  <a:moveTo>
                    <a:pt x="8685" y="0"/>
                  </a:moveTo>
                  <a:lnTo>
                    <a:pt x="1" y="13515"/>
                  </a:lnTo>
                  <a:lnTo>
                    <a:pt x="791" y="13515"/>
                  </a:lnTo>
                  <a:lnTo>
                    <a:pt x="8860" y="942"/>
                  </a:lnTo>
                  <a:cubicBezTo>
                    <a:pt x="8810" y="628"/>
                    <a:pt x="8747" y="302"/>
                    <a:pt x="8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59334" y="684913"/>
              <a:ext cx="561305" cy="872644"/>
            </a:xfrm>
            <a:custGeom>
              <a:avLst/>
              <a:gdLst/>
              <a:ahLst/>
              <a:cxnLst/>
              <a:rect l="l" t="t" r="r" b="b"/>
              <a:pathLst>
                <a:path w="7015" h="10906" extrusionOk="0">
                  <a:moveTo>
                    <a:pt x="7002" y="1"/>
                  </a:moveTo>
                  <a:lnTo>
                    <a:pt x="0" y="10905"/>
                  </a:lnTo>
                  <a:lnTo>
                    <a:pt x="791" y="10905"/>
                  </a:lnTo>
                  <a:lnTo>
                    <a:pt x="7015" y="1205"/>
                  </a:lnTo>
                  <a:lnTo>
                    <a:pt x="7015" y="427"/>
                  </a:lnTo>
                  <a:cubicBezTo>
                    <a:pt x="7015" y="289"/>
                    <a:pt x="7015" y="139"/>
                    <a:pt x="7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19924" y="932960"/>
              <a:ext cx="400715" cy="624597"/>
            </a:xfrm>
            <a:custGeom>
              <a:avLst/>
              <a:gdLst/>
              <a:ahLst/>
              <a:cxnLst/>
              <a:rect l="l" t="t" r="r" b="b"/>
              <a:pathLst>
                <a:path w="5008" h="7806" extrusionOk="0">
                  <a:moveTo>
                    <a:pt x="5008" y="0"/>
                  </a:moveTo>
                  <a:lnTo>
                    <a:pt x="1" y="7805"/>
                  </a:lnTo>
                  <a:lnTo>
                    <a:pt x="779" y="7805"/>
                  </a:lnTo>
                  <a:lnTo>
                    <a:pt x="5008" y="1230"/>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290225" y="-70064"/>
            <a:ext cx="4674385" cy="4673649"/>
          </a:xfrm>
          <a:custGeom>
            <a:avLst/>
            <a:gdLst/>
            <a:ahLst/>
            <a:cxnLst/>
            <a:rect l="l" t="t" r="r" b="b"/>
            <a:pathLst>
              <a:path w="62870" h="62858" extrusionOk="0">
                <a:moveTo>
                  <a:pt x="36053" y="0"/>
                </a:moveTo>
                <a:cubicBezTo>
                  <a:pt x="16138" y="0"/>
                  <a:pt x="0" y="16138"/>
                  <a:pt x="0" y="36053"/>
                </a:cubicBezTo>
                <a:lnTo>
                  <a:pt x="0" y="62857"/>
                </a:lnTo>
                <a:lnTo>
                  <a:pt x="28423" y="62857"/>
                </a:lnTo>
                <a:cubicBezTo>
                  <a:pt x="47447" y="62857"/>
                  <a:pt x="62870" y="47447"/>
                  <a:pt x="62870" y="28423"/>
                </a:cubicBezTo>
                <a:lnTo>
                  <a:pt x="62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a:spLocks noGrp="1"/>
          </p:cNvSpPr>
          <p:nvPr>
            <p:ph type="subTitle" idx="1"/>
          </p:nvPr>
        </p:nvSpPr>
        <p:spPr>
          <a:xfrm>
            <a:off x="948600" y="3065536"/>
            <a:ext cx="2488500" cy="58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2"/>
          <p:cNvSpPr txBox="1">
            <a:spLocks noGrp="1"/>
          </p:cNvSpPr>
          <p:nvPr>
            <p:ph type="ctrTitle"/>
          </p:nvPr>
        </p:nvSpPr>
        <p:spPr>
          <a:xfrm>
            <a:off x="948600" y="1002461"/>
            <a:ext cx="2488500" cy="205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5200"/>
              <a:buNone/>
              <a:defRPr sz="5200" b="1">
                <a:solidFill>
                  <a:schemeClr val="dk1"/>
                </a:solidFill>
                <a:latin typeface="Exo"/>
                <a:ea typeface="Exo"/>
                <a:cs typeface="Exo"/>
                <a:sym typeface="Exo"/>
              </a:defRPr>
            </a:lvl1pPr>
            <a:lvl2pPr lvl="1" algn="ctr" rtl="0">
              <a:spcBef>
                <a:spcPts val="0"/>
              </a:spcBef>
              <a:spcAft>
                <a:spcPts val="0"/>
              </a:spcAft>
              <a:buSzPts val="5200"/>
              <a:buNone/>
              <a:defRPr sz="5200" b="1"/>
            </a:lvl2pPr>
            <a:lvl3pPr lvl="2" algn="ctr" rtl="0">
              <a:spcBef>
                <a:spcPts val="0"/>
              </a:spcBef>
              <a:spcAft>
                <a:spcPts val="0"/>
              </a:spcAft>
              <a:buSzPts val="5200"/>
              <a:buNone/>
              <a:defRPr sz="5200" b="1"/>
            </a:lvl3pPr>
            <a:lvl4pPr lvl="3" algn="ctr" rtl="0">
              <a:spcBef>
                <a:spcPts val="0"/>
              </a:spcBef>
              <a:spcAft>
                <a:spcPts val="0"/>
              </a:spcAft>
              <a:buSzPts val="5200"/>
              <a:buNone/>
              <a:defRPr sz="5200" b="1"/>
            </a:lvl4pPr>
            <a:lvl5pPr lvl="4" algn="ctr" rtl="0">
              <a:spcBef>
                <a:spcPts val="0"/>
              </a:spcBef>
              <a:spcAft>
                <a:spcPts val="0"/>
              </a:spcAft>
              <a:buSzPts val="5200"/>
              <a:buNone/>
              <a:defRPr sz="5200" b="1"/>
            </a:lvl5pPr>
            <a:lvl6pPr lvl="5" algn="ctr" rtl="0">
              <a:spcBef>
                <a:spcPts val="0"/>
              </a:spcBef>
              <a:spcAft>
                <a:spcPts val="0"/>
              </a:spcAft>
              <a:buSzPts val="5200"/>
              <a:buNone/>
              <a:defRPr sz="5200" b="1"/>
            </a:lvl6pPr>
            <a:lvl7pPr lvl="6" algn="ctr" rtl="0">
              <a:spcBef>
                <a:spcPts val="0"/>
              </a:spcBef>
              <a:spcAft>
                <a:spcPts val="0"/>
              </a:spcAft>
              <a:buSzPts val="5200"/>
              <a:buNone/>
              <a:defRPr sz="5200" b="1"/>
            </a:lvl7pPr>
            <a:lvl8pPr lvl="7" algn="ctr" rtl="0">
              <a:spcBef>
                <a:spcPts val="0"/>
              </a:spcBef>
              <a:spcAft>
                <a:spcPts val="0"/>
              </a:spcAft>
              <a:buSzPts val="5200"/>
              <a:buNone/>
              <a:defRPr sz="5200" b="1"/>
            </a:lvl8pPr>
            <a:lvl9pPr lvl="8" algn="ctr" rtl="0">
              <a:spcBef>
                <a:spcPts val="0"/>
              </a:spcBef>
              <a:spcAft>
                <a:spcPts val="0"/>
              </a:spcAft>
              <a:buSzPts val="5200"/>
              <a:buNone/>
              <a:defRPr sz="5200" b="1"/>
            </a:lvl9pPr>
          </a:lstStyle>
          <a:p>
            <a:endParaRPr/>
          </a:p>
        </p:txBody>
      </p:sp>
      <p:sp>
        <p:nvSpPr>
          <p:cNvPr id="33" name="Google Shape;33;p2"/>
          <p:cNvSpPr/>
          <p:nvPr/>
        </p:nvSpPr>
        <p:spPr>
          <a:xfrm>
            <a:off x="1586451" y="-1319620"/>
            <a:ext cx="1491160" cy="1491160"/>
          </a:xfrm>
          <a:custGeom>
            <a:avLst/>
            <a:gdLst/>
            <a:ahLst/>
            <a:cxnLst/>
            <a:rect l="l" t="t" r="r" b="b"/>
            <a:pathLst>
              <a:path w="18636" h="18636" extrusionOk="0">
                <a:moveTo>
                  <a:pt x="10216" y="1"/>
                </a:moveTo>
                <a:cubicBezTo>
                  <a:pt x="4569" y="1"/>
                  <a:pt x="1" y="4569"/>
                  <a:pt x="1" y="10203"/>
                </a:cubicBezTo>
                <a:lnTo>
                  <a:pt x="1" y="18636"/>
                </a:lnTo>
                <a:lnTo>
                  <a:pt x="7944" y="18636"/>
                </a:lnTo>
                <a:cubicBezTo>
                  <a:pt x="13855" y="18636"/>
                  <a:pt x="18636" y="13855"/>
                  <a:pt x="18636" y="7944"/>
                </a:cubicBezTo>
                <a:lnTo>
                  <a:pt x="18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24">
    <p:spTree>
      <p:nvGrpSpPr>
        <p:cNvPr id="1" name="Shape 752"/>
        <p:cNvGrpSpPr/>
        <p:nvPr/>
      </p:nvGrpSpPr>
      <p:grpSpPr>
        <a:xfrm>
          <a:off x="0" y="0"/>
          <a:ext cx="0" cy="0"/>
          <a:chOff x="0" y="0"/>
          <a:chExt cx="0" cy="0"/>
        </a:xfrm>
      </p:grpSpPr>
      <p:sp>
        <p:nvSpPr>
          <p:cNvPr id="753" name="Google Shape;753;p23"/>
          <p:cNvSpPr txBox="1">
            <a:spLocks noGrp="1"/>
          </p:cNvSpPr>
          <p:nvPr>
            <p:ph type="title"/>
          </p:nvPr>
        </p:nvSpPr>
        <p:spPr>
          <a:xfrm>
            <a:off x="4433100" y="1443438"/>
            <a:ext cx="3852000" cy="108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54" name="Google Shape;754;p23"/>
          <p:cNvSpPr txBox="1">
            <a:spLocks noGrp="1"/>
          </p:cNvSpPr>
          <p:nvPr>
            <p:ph type="subTitle" idx="1"/>
          </p:nvPr>
        </p:nvSpPr>
        <p:spPr>
          <a:xfrm>
            <a:off x="4433100" y="2621863"/>
            <a:ext cx="3852000" cy="123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755" name="Google Shape;755;p23"/>
          <p:cNvGrpSpPr/>
          <p:nvPr/>
        </p:nvGrpSpPr>
        <p:grpSpPr>
          <a:xfrm>
            <a:off x="5913175" y="3907394"/>
            <a:ext cx="3545529" cy="1688867"/>
            <a:chOff x="4063975" y="-1169456"/>
            <a:chExt cx="3545529" cy="1688867"/>
          </a:xfrm>
        </p:grpSpPr>
        <p:sp>
          <p:nvSpPr>
            <p:cNvPr id="756" name="Google Shape;756;p23"/>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23"/>
            <p:cNvGrpSpPr/>
            <p:nvPr/>
          </p:nvGrpSpPr>
          <p:grpSpPr>
            <a:xfrm flipH="1">
              <a:off x="5560019" y="-414208"/>
              <a:ext cx="877847" cy="868009"/>
              <a:chOff x="6088588" y="-408158"/>
              <a:chExt cx="877847" cy="868009"/>
            </a:xfrm>
          </p:grpSpPr>
          <p:sp>
            <p:nvSpPr>
              <p:cNvPr id="758" name="Google Shape;758;p23"/>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3"/>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774" name="Google Shape;774;p23"/>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3"/>
          <p:cNvGrpSpPr/>
          <p:nvPr/>
        </p:nvGrpSpPr>
        <p:grpSpPr>
          <a:xfrm>
            <a:off x="3425844" y="-1412205"/>
            <a:ext cx="2487331" cy="2037063"/>
            <a:chOff x="7180332" y="-1497055"/>
            <a:chExt cx="2487331" cy="2037063"/>
          </a:xfrm>
        </p:grpSpPr>
        <p:sp>
          <p:nvSpPr>
            <p:cNvPr id="776" name="Google Shape;776;p23"/>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791"/>
        <p:cNvGrpSpPr/>
        <p:nvPr/>
      </p:nvGrpSpPr>
      <p:grpSpPr>
        <a:xfrm>
          <a:off x="0" y="0"/>
          <a:ext cx="0" cy="0"/>
          <a:chOff x="0" y="0"/>
          <a:chExt cx="0" cy="0"/>
        </a:xfrm>
      </p:grpSpPr>
      <p:sp>
        <p:nvSpPr>
          <p:cNvPr id="792" name="Google Shape;792;p24"/>
          <p:cNvSpPr txBox="1">
            <a:spLocks noGrp="1"/>
          </p:cNvSpPr>
          <p:nvPr>
            <p:ph type="title"/>
          </p:nvPr>
        </p:nvSpPr>
        <p:spPr>
          <a:xfrm>
            <a:off x="720000" y="50495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93" name="Google Shape;793;p24"/>
          <p:cNvSpPr txBox="1">
            <a:spLocks noGrp="1"/>
          </p:cNvSpPr>
          <p:nvPr>
            <p:ph type="subTitle" idx="1"/>
          </p:nvPr>
        </p:nvSpPr>
        <p:spPr>
          <a:xfrm>
            <a:off x="720000" y="2385250"/>
            <a:ext cx="2597400" cy="1104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4" name="Google Shape;794;p24"/>
          <p:cNvSpPr txBox="1">
            <a:spLocks noGrp="1"/>
          </p:cNvSpPr>
          <p:nvPr>
            <p:ph type="subTitle" idx="2"/>
          </p:nvPr>
        </p:nvSpPr>
        <p:spPr>
          <a:xfrm>
            <a:off x="5826600" y="2385250"/>
            <a:ext cx="2597400" cy="1104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3">
  <p:cSld name="CUSTOM_21">
    <p:spTree>
      <p:nvGrpSpPr>
        <p:cNvPr id="1" name="Shape 795"/>
        <p:cNvGrpSpPr/>
        <p:nvPr/>
      </p:nvGrpSpPr>
      <p:grpSpPr>
        <a:xfrm>
          <a:off x="0" y="0"/>
          <a:ext cx="0" cy="0"/>
          <a:chOff x="0" y="0"/>
          <a:chExt cx="0" cy="0"/>
        </a:xfrm>
      </p:grpSpPr>
      <p:sp>
        <p:nvSpPr>
          <p:cNvPr id="796" name="Google Shape;796;p25"/>
          <p:cNvSpPr txBox="1">
            <a:spLocks noGrp="1"/>
          </p:cNvSpPr>
          <p:nvPr>
            <p:ph type="subTitle" idx="1"/>
          </p:nvPr>
        </p:nvSpPr>
        <p:spPr>
          <a:xfrm>
            <a:off x="722525" y="1597525"/>
            <a:ext cx="5536500" cy="1099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Char char="●"/>
              <a:defRPr/>
            </a:lvl1pPr>
            <a:lvl2pPr lvl="1" rtl="0">
              <a:spcBef>
                <a:spcPts val="0"/>
              </a:spcBef>
              <a:spcAft>
                <a:spcPts val="0"/>
              </a:spcAft>
              <a:buSzPts val="1200"/>
              <a:buChar char="○"/>
              <a:defRPr/>
            </a:lvl2pPr>
            <a:lvl3pPr lvl="2" rtl="0">
              <a:spcBef>
                <a:spcPts val="1600"/>
              </a:spcBef>
              <a:spcAft>
                <a:spcPts val="0"/>
              </a:spcAft>
              <a:buSzPts val="1200"/>
              <a:buChar char="■"/>
              <a:defRPr/>
            </a:lvl3pPr>
            <a:lvl4pPr lvl="3" rtl="0">
              <a:spcBef>
                <a:spcPts val="1600"/>
              </a:spcBef>
              <a:spcAft>
                <a:spcPts val="0"/>
              </a:spcAft>
              <a:buSzPts val="1200"/>
              <a:buChar char="●"/>
              <a:defRPr/>
            </a:lvl4pPr>
            <a:lvl5pPr lvl="4" rtl="0">
              <a:spcBef>
                <a:spcPts val="1600"/>
              </a:spcBef>
              <a:spcAft>
                <a:spcPts val="0"/>
              </a:spcAft>
              <a:buSzPts val="1200"/>
              <a:buChar char="○"/>
              <a:defRPr/>
            </a:lvl5pPr>
            <a:lvl6pPr lvl="5" rtl="0">
              <a:spcBef>
                <a:spcPts val="1600"/>
              </a:spcBef>
              <a:spcAft>
                <a:spcPts val="0"/>
              </a:spcAft>
              <a:buSzPts val="1200"/>
              <a:buChar char="■"/>
              <a:defRPr/>
            </a:lvl6pPr>
            <a:lvl7pPr lvl="6" rtl="0">
              <a:spcBef>
                <a:spcPts val="1600"/>
              </a:spcBef>
              <a:spcAft>
                <a:spcPts val="0"/>
              </a:spcAft>
              <a:buSzPts val="1200"/>
              <a:buChar char="●"/>
              <a:defRPr/>
            </a:lvl7pPr>
            <a:lvl8pPr lvl="7" rtl="0">
              <a:spcBef>
                <a:spcPts val="1600"/>
              </a:spcBef>
              <a:spcAft>
                <a:spcPts val="0"/>
              </a:spcAft>
              <a:buSzPts val="1200"/>
              <a:buChar char="○"/>
              <a:defRPr/>
            </a:lvl8pPr>
            <a:lvl9pPr lvl="8" rtl="0">
              <a:spcBef>
                <a:spcPts val="1600"/>
              </a:spcBef>
              <a:spcAft>
                <a:spcPts val="1600"/>
              </a:spcAft>
              <a:buSzPts val="1200"/>
              <a:buChar char="■"/>
              <a:defRPr/>
            </a:lvl9pPr>
          </a:lstStyle>
          <a:p>
            <a:endParaRPr/>
          </a:p>
        </p:txBody>
      </p:sp>
      <p:sp>
        <p:nvSpPr>
          <p:cNvPr id="797" name="Google Shape;797;p25"/>
          <p:cNvSpPr txBox="1">
            <a:spLocks noGrp="1"/>
          </p:cNvSpPr>
          <p:nvPr>
            <p:ph type="subTitle" idx="2"/>
          </p:nvPr>
        </p:nvSpPr>
        <p:spPr>
          <a:xfrm>
            <a:off x="713225" y="3069650"/>
            <a:ext cx="5536500" cy="109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Char char="●"/>
              <a:defRPr/>
            </a:lvl1pPr>
            <a:lvl2pPr lvl="1" rtl="0">
              <a:spcBef>
                <a:spcPts val="0"/>
              </a:spcBef>
              <a:spcAft>
                <a:spcPts val="0"/>
              </a:spcAft>
              <a:buSzPts val="1200"/>
              <a:buChar char="○"/>
              <a:defRPr/>
            </a:lvl2pPr>
            <a:lvl3pPr lvl="2" rtl="0">
              <a:spcBef>
                <a:spcPts val="1600"/>
              </a:spcBef>
              <a:spcAft>
                <a:spcPts val="0"/>
              </a:spcAft>
              <a:buSzPts val="1200"/>
              <a:buChar char="■"/>
              <a:defRPr/>
            </a:lvl3pPr>
            <a:lvl4pPr lvl="3" rtl="0">
              <a:spcBef>
                <a:spcPts val="1600"/>
              </a:spcBef>
              <a:spcAft>
                <a:spcPts val="0"/>
              </a:spcAft>
              <a:buSzPts val="1200"/>
              <a:buChar char="●"/>
              <a:defRPr/>
            </a:lvl4pPr>
            <a:lvl5pPr lvl="4" rtl="0">
              <a:spcBef>
                <a:spcPts val="1600"/>
              </a:spcBef>
              <a:spcAft>
                <a:spcPts val="0"/>
              </a:spcAft>
              <a:buSzPts val="1200"/>
              <a:buChar char="○"/>
              <a:defRPr/>
            </a:lvl5pPr>
            <a:lvl6pPr lvl="5" rtl="0">
              <a:spcBef>
                <a:spcPts val="1600"/>
              </a:spcBef>
              <a:spcAft>
                <a:spcPts val="0"/>
              </a:spcAft>
              <a:buSzPts val="1200"/>
              <a:buChar char="■"/>
              <a:defRPr/>
            </a:lvl6pPr>
            <a:lvl7pPr lvl="6" rtl="0">
              <a:spcBef>
                <a:spcPts val="1600"/>
              </a:spcBef>
              <a:spcAft>
                <a:spcPts val="0"/>
              </a:spcAft>
              <a:buSzPts val="1200"/>
              <a:buChar char="●"/>
              <a:defRPr/>
            </a:lvl7pPr>
            <a:lvl8pPr lvl="7" rtl="0">
              <a:spcBef>
                <a:spcPts val="1600"/>
              </a:spcBef>
              <a:spcAft>
                <a:spcPts val="0"/>
              </a:spcAft>
              <a:buSzPts val="1200"/>
              <a:buChar char="○"/>
              <a:defRPr/>
            </a:lvl8pPr>
            <a:lvl9pPr lvl="8" rtl="0">
              <a:spcBef>
                <a:spcPts val="1600"/>
              </a:spcBef>
              <a:spcAft>
                <a:spcPts val="1600"/>
              </a:spcAft>
              <a:buSzPts val="1200"/>
              <a:buChar char="■"/>
              <a:defRPr/>
            </a:lvl9pPr>
          </a:lstStyle>
          <a:p>
            <a:endParaRPr/>
          </a:p>
        </p:txBody>
      </p:sp>
      <p:sp>
        <p:nvSpPr>
          <p:cNvPr id="798" name="Google Shape;798;p25"/>
          <p:cNvSpPr txBox="1">
            <a:spLocks noGrp="1"/>
          </p:cNvSpPr>
          <p:nvPr>
            <p:ph type="subTitle" idx="3"/>
          </p:nvPr>
        </p:nvSpPr>
        <p:spPr>
          <a:xfrm>
            <a:off x="722525" y="1182450"/>
            <a:ext cx="5536500" cy="419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Exo"/>
              <a:buNone/>
              <a:defRPr b="1">
                <a:solidFill>
                  <a:schemeClr val="lt1"/>
                </a:solidFill>
                <a:latin typeface="Exo"/>
                <a:ea typeface="Exo"/>
                <a:cs typeface="Exo"/>
                <a:sym typeface="Exo"/>
              </a:defRPr>
            </a:lvl1pPr>
            <a:lvl2pPr lvl="1" rtl="0">
              <a:spcBef>
                <a:spcPts val="1600"/>
              </a:spcBef>
              <a:spcAft>
                <a:spcPts val="0"/>
              </a:spcAft>
              <a:buClr>
                <a:schemeClr val="lt1"/>
              </a:buClr>
              <a:buSzPts val="1400"/>
              <a:buFont typeface="Exo"/>
              <a:buNone/>
              <a:defRPr>
                <a:solidFill>
                  <a:schemeClr val="lt1"/>
                </a:solidFill>
                <a:latin typeface="Exo"/>
                <a:ea typeface="Exo"/>
                <a:cs typeface="Exo"/>
                <a:sym typeface="Exo"/>
              </a:defRPr>
            </a:lvl2pPr>
            <a:lvl3pPr lvl="2" rtl="0">
              <a:spcBef>
                <a:spcPts val="1600"/>
              </a:spcBef>
              <a:spcAft>
                <a:spcPts val="0"/>
              </a:spcAft>
              <a:buClr>
                <a:schemeClr val="lt1"/>
              </a:buClr>
              <a:buSzPts val="1400"/>
              <a:buFont typeface="Exo"/>
              <a:buNone/>
              <a:defRPr>
                <a:solidFill>
                  <a:schemeClr val="lt1"/>
                </a:solidFill>
                <a:latin typeface="Exo"/>
                <a:ea typeface="Exo"/>
                <a:cs typeface="Exo"/>
                <a:sym typeface="Exo"/>
              </a:defRPr>
            </a:lvl3pPr>
            <a:lvl4pPr lvl="3" rtl="0">
              <a:spcBef>
                <a:spcPts val="1600"/>
              </a:spcBef>
              <a:spcAft>
                <a:spcPts val="0"/>
              </a:spcAft>
              <a:buClr>
                <a:schemeClr val="lt1"/>
              </a:buClr>
              <a:buSzPts val="1400"/>
              <a:buFont typeface="Exo"/>
              <a:buNone/>
              <a:defRPr>
                <a:solidFill>
                  <a:schemeClr val="lt1"/>
                </a:solidFill>
                <a:latin typeface="Exo"/>
                <a:ea typeface="Exo"/>
                <a:cs typeface="Exo"/>
                <a:sym typeface="Exo"/>
              </a:defRPr>
            </a:lvl4pPr>
            <a:lvl5pPr lvl="4" rtl="0">
              <a:spcBef>
                <a:spcPts val="1600"/>
              </a:spcBef>
              <a:spcAft>
                <a:spcPts val="0"/>
              </a:spcAft>
              <a:buClr>
                <a:schemeClr val="lt1"/>
              </a:buClr>
              <a:buSzPts val="1400"/>
              <a:buFont typeface="Exo"/>
              <a:buNone/>
              <a:defRPr>
                <a:solidFill>
                  <a:schemeClr val="lt1"/>
                </a:solidFill>
                <a:latin typeface="Exo"/>
                <a:ea typeface="Exo"/>
                <a:cs typeface="Exo"/>
                <a:sym typeface="Exo"/>
              </a:defRPr>
            </a:lvl5pPr>
            <a:lvl6pPr lvl="5" rtl="0">
              <a:spcBef>
                <a:spcPts val="1600"/>
              </a:spcBef>
              <a:spcAft>
                <a:spcPts val="0"/>
              </a:spcAft>
              <a:buClr>
                <a:schemeClr val="lt1"/>
              </a:buClr>
              <a:buSzPts val="1400"/>
              <a:buFont typeface="Exo"/>
              <a:buNone/>
              <a:defRPr>
                <a:solidFill>
                  <a:schemeClr val="lt1"/>
                </a:solidFill>
                <a:latin typeface="Exo"/>
                <a:ea typeface="Exo"/>
                <a:cs typeface="Exo"/>
                <a:sym typeface="Exo"/>
              </a:defRPr>
            </a:lvl6pPr>
            <a:lvl7pPr lvl="6" rtl="0">
              <a:spcBef>
                <a:spcPts val="1600"/>
              </a:spcBef>
              <a:spcAft>
                <a:spcPts val="0"/>
              </a:spcAft>
              <a:buClr>
                <a:schemeClr val="lt1"/>
              </a:buClr>
              <a:buSzPts val="1400"/>
              <a:buFont typeface="Exo"/>
              <a:buNone/>
              <a:defRPr>
                <a:solidFill>
                  <a:schemeClr val="lt1"/>
                </a:solidFill>
                <a:latin typeface="Exo"/>
                <a:ea typeface="Exo"/>
                <a:cs typeface="Exo"/>
                <a:sym typeface="Exo"/>
              </a:defRPr>
            </a:lvl7pPr>
            <a:lvl8pPr lvl="7" rtl="0">
              <a:spcBef>
                <a:spcPts val="1600"/>
              </a:spcBef>
              <a:spcAft>
                <a:spcPts val="0"/>
              </a:spcAft>
              <a:buClr>
                <a:schemeClr val="lt1"/>
              </a:buClr>
              <a:buSzPts val="1400"/>
              <a:buFont typeface="Exo"/>
              <a:buNone/>
              <a:defRPr>
                <a:solidFill>
                  <a:schemeClr val="lt1"/>
                </a:solidFill>
                <a:latin typeface="Exo"/>
                <a:ea typeface="Exo"/>
                <a:cs typeface="Exo"/>
                <a:sym typeface="Exo"/>
              </a:defRPr>
            </a:lvl8pPr>
            <a:lvl9pPr lvl="8" rtl="0">
              <a:spcBef>
                <a:spcPts val="1600"/>
              </a:spcBef>
              <a:spcAft>
                <a:spcPts val="1600"/>
              </a:spcAft>
              <a:buClr>
                <a:schemeClr val="lt1"/>
              </a:buClr>
              <a:buSzPts val="1400"/>
              <a:buFont typeface="Exo"/>
              <a:buNone/>
              <a:defRPr>
                <a:solidFill>
                  <a:schemeClr val="lt1"/>
                </a:solidFill>
                <a:latin typeface="Exo"/>
                <a:ea typeface="Exo"/>
                <a:cs typeface="Exo"/>
                <a:sym typeface="Exo"/>
              </a:defRPr>
            </a:lvl9pPr>
          </a:lstStyle>
          <a:p>
            <a:endParaRPr/>
          </a:p>
        </p:txBody>
      </p:sp>
      <p:sp>
        <p:nvSpPr>
          <p:cNvPr id="799" name="Google Shape;799;p25"/>
          <p:cNvSpPr txBox="1">
            <a:spLocks noGrp="1"/>
          </p:cNvSpPr>
          <p:nvPr>
            <p:ph type="subTitle" idx="4"/>
          </p:nvPr>
        </p:nvSpPr>
        <p:spPr>
          <a:xfrm>
            <a:off x="713225" y="2654575"/>
            <a:ext cx="5536500" cy="419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Exo"/>
              <a:buNone/>
              <a:defRPr b="1">
                <a:solidFill>
                  <a:schemeClr val="lt1"/>
                </a:solidFill>
                <a:latin typeface="Exo"/>
                <a:ea typeface="Exo"/>
                <a:cs typeface="Exo"/>
                <a:sym typeface="Exo"/>
              </a:defRPr>
            </a:lvl1pPr>
            <a:lvl2pPr lvl="1" rtl="0">
              <a:spcBef>
                <a:spcPts val="1600"/>
              </a:spcBef>
              <a:spcAft>
                <a:spcPts val="0"/>
              </a:spcAft>
              <a:buClr>
                <a:schemeClr val="lt1"/>
              </a:buClr>
              <a:buSzPts val="1400"/>
              <a:buFont typeface="Exo"/>
              <a:buNone/>
              <a:defRPr>
                <a:solidFill>
                  <a:schemeClr val="lt1"/>
                </a:solidFill>
                <a:latin typeface="Exo"/>
                <a:ea typeface="Exo"/>
                <a:cs typeface="Exo"/>
                <a:sym typeface="Exo"/>
              </a:defRPr>
            </a:lvl2pPr>
            <a:lvl3pPr lvl="2" rtl="0">
              <a:spcBef>
                <a:spcPts val="1600"/>
              </a:spcBef>
              <a:spcAft>
                <a:spcPts val="0"/>
              </a:spcAft>
              <a:buClr>
                <a:schemeClr val="lt1"/>
              </a:buClr>
              <a:buSzPts val="1400"/>
              <a:buFont typeface="Exo"/>
              <a:buNone/>
              <a:defRPr>
                <a:solidFill>
                  <a:schemeClr val="lt1"/>
                </a:solidFill>
                <a:latin typeface="Exo"/>
                <a:ea typeface="Exo"/>
                <a:cs typeface="Exo"/>
                <a:sym typeface="Exo"/>
              </a:defRPr>
            </a:lvl3pPr>
            <a:lvl4pPr lvl="3" rtl="0">
              <a:spcBef>
                <a:spcPts val="1600"/>
              </a:spcBef>
              <a:spcAft>
                <a:spcPts val="0"/>
              </a:spcAft>
              <a:buClr>
                <a:schemeClr val="lt1"/>
              </a:buClr>
              <a:buSzPts val="1400"/>
              <a:buFont typeface="Exo"/>
              <a:buNone/>
              <a:defRPr>
                <a:solidFill>
                  <a:schemeClr val="lt1"/>
                </a:solidFill>
                <a:latin typeface="Exo"/>
                <a:ea typeface="Exo"/>
                <a:cs typeface="Exo"/>
                <a:sym typeface="Exo"/>
              </a:defRPr>
            </a:lvl4pPr>
            <a:lvl5pPr lvl="4" rtl="0">
              <a:spcBef>
                <a:spcPts val="1600"/>
              </a:spcBef>
              <a:spcAft>
                <a:spcPts val="0"/>
              </a:spcAft>
              <a:buClr>
                <a:schemeClr val="lt1"/>
              </a:buClr>
              <a:buSzPts val="1400"/>
              <a:buFont typeface="Exo"/>
              <a:buNone/>
              <a:defRPr>
                <a:solidFill>
                  <a:schemeClr val="lt1"/>
                </a:solidFill>
                <a:latin typeface="Exo"/>
                <a:ea typeface="Exo"/>
                <a:cs typeface="Exo"/>
                <a:sym typeface="Exo"/>
              </a:defRPr>
            </a:lvl5pPr>
            <a:lvl6pPr lvl="5" rtl="0">
              <a:spcBef>
                <a:spcPts val="1600"/>
              </a:spcBef>
              <a:spcAft>
                <a:spcPts val="0"/>
              </a:spcAft>
              <a:buClr>
                <a:schemeClr val="lt1"/>
              </a:buClr>
              <a:buSzPts val="1400"/>
              <a:buFont typeface="Exo"/>
              <a:buNone/>
              <a:defRPr>
                <a:solidFill>
                  <a:schemeClr val="lt1"/>
                </a:solidFill>
                <a:latin typeface="Exo"/>
                <a:ea typeface="Exo"/>
                <a:cs typeface="Exo"/>
                <a:sym typeface="Exo"/>
              </a:defRPr>
            </a:lvl6pPr>
            <a:lvl7pPr lvl="6" rtl="0">
              <a:spcBef>
                <a:spcPts val="1600"/>
              </a:spcBef>
              <a:spcAft>
                <a:spcPts val="0"/>
              </a:spcAft>
              <a:buClr>
                <a:schemeClr val="lt1"/>
              </a:buClr>
              <a:buSzPts val="1400"/>
              <a:buFont typeface="Exo"/>
              <a:buNone/>
              <a:defRPr>
                <a:solidFill>
                  <a:schemeClr val="lt1"/>
                </a:solidFill>
                <a:latin typeface="Exo"/>
                <a:ea typeface="Exo"/>
                <a:cs typeface="Exo"/>
                <a:sym typeface="Exo"/>
              </a:defRPr>
            </a:lvl7pPr>
            <a:lvl8pPr lvl="7" rtl="0">
              <a:spcBef>
                <a:spcPts val="1600"/>
              </a:spcBef>
              <a:spcAft>
                <a:spcPts val="0"/>
              </a:spcAft>
              <a:buClr>
                <a:schemeClr val="lt1"/>
              </a:buClr>
              <a:buSzPts val="1400"/>
              <a:buFont typeface="Exo"/>
              <a:buNone/>
              <a:defRPr>
                <a:solidFill>
                  <a:schemeClr val="lt1"/>
                </a:solidFill>
                <a:latin typeface="Exo"/>
                <a:ea typeface="Exo"/>
                <a:cs typeface="Exo"/>
                <a:sym typeface="Exo"/>
              </a:defRPr>
            </a:lvl8pPr>
            <a:lvl9pPr lvl="8" rtl="0">
              <a:spcBef>
                <a:spcPts val="1600"/>
              </a:spcBef>
              <a:spcAft>
                <a:spcPts val="1600"/>
              </a:spcAft>
              <a:buClr>
                <a:schemeClr val="lt1"/>
              </a:buClr>
              <a:buSzPts val="1400"/>
              <a:buFont typeface="Exo"/>
              <a:buNone/>
              <a:defRPr>
                <a:solidFill>
                  <a:schemeClr val="lt1"/>
                </a:solidFill>
                <a:latin typeface="Exo"/>
                <a:ea typeface="Exo"/>
                <a:cs typeface="Exo"/>
                <a:sym typeface="Exo"/>
              </a:defRPr>
            </a:lvl9pPr>
          </a:lstStyle>
          <a:p>
            <a:endParaRPr/>
          </a:p>
        </p:txBody>
      </p:sp>
      <p:sp>
        <p:nvSpPr>
          <p:cNvPr id="800" name="Google Shape;800;p25"/>
          <p:cNvSpPr txBox="1">
            <a:spLocks noGrp="1"/>
          </p:cNvSpPr>
          <p:nvPr>
            <p:ph type="title"/>
          </p:nvPr>
        </p:nvSpPr>
        <p:spPr>
          <a:xfrm>
            <a:off x="720000" y="42530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801" name="Google Shape;801;p25"/>
          <p:cNvGrpSpPr/>
          <p:nvPr/>
        </p:nvGrpSpPr>
        <p:grpSpPr>
          <a:xfrm rot="10800000" flipH="1">
            <a:off x="5808500" y="-539731"/>
            <a:ext cx="3545529" cy="1688867"/>
            <a:chOff x="4063975" y="-1169456"/>
            <a:chExt cx="3545529" cy="1688867"/>
          </a:xfrm>
        </p:grpSpPr>
        <p:sp>
          <p:nvSpPr>
            <p:cNvPr id="802" name="Google Shape;802;p25"/>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3" name="Google Shape;803;p25"/>
            <p:cNvGrpSpPr/>
            <p:nvPr/>
          </p:nvGrpSpPr>
          <p:grpSpPr>
            <a:xfrm flipH="1">
              <a:off x="5560019" y="-414208"/>
              <a:ext cx="877847" cy="868009"/>
              <a:chOff x="6088588" y="-408158"/>
              <a:chExt cx="877847" cy="868009"/>
            </a:xfrm>
          </p:grpSpPr>
          <p:sp>
            <p:nvSpPr>
              <p:cNvPr id="804" name="Google Shape;804;p25"/>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5"/>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5"/>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5"/>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25"/>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820" name="Google Shape;820;p25"/>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4">
  <p:cSld name="CUSTOM_27">
    <p:spTree>
      <p:nvGrpSpPr>
        <p:cNvPr id="1" name="Shape 821"/>
        <p:cNvGrpSpPr/>
        <p:nvPr/>
      </p:nvGrpSpPr>
      <p:grpSpPr>
        <a:xfrm>
          <a:off x="0" y="0"/>
          <a:ext cx="0" cy="0"/>
          <a:chOff x="0" y="0"/>
          <a:chExt cx="0" cy="0"/>
        </a:xfrm>
      </p:grpSpPr>
      <p:sp>
        <p:nvSpPr>
          <p:cNvPr id="822" name="Google Shape;822;p26"/>
          <p:cNvSpPr txBox="1">
            <a:spLocks noGrp="1"/>
          </p:cNvSpPr>
          <p:nvPr>
            <p:ph type="title"/>
          </p:nvPr>
        </p:nvSpPr>
        <p:spPr>
          <a:xfrm>
            <a:off x="720000" y="42530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23" name="Google Shape;823;p26"/>
          <p:cNvSpPr txBox="1">
            <a:spLocks noGrp="1"/>
          </p:cNvSpPr>
          <p:nvPr>
            <p:ph type="subTitle" idx="1"/>
          </p:nvPr>
        </p:nvSpPr>
        <p:spPr>
          <a:xfrm>
            <a:off x="5172902" y="3266388"/>
            <a:ext cx="2237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24" name="Google Shape;824;p26"/>
          <p:cNvSpPr txBox="1">
            <a:spLocks noGrp="1"/>
          </p:cNvSpPr>
          <p:nvPr>
            <p:ph type="subTitle" idx="2"/>
          </p:nvPr>
        </p:nvSpPr>
        <p:spPr>
          <a:xfrm>
            <a:off x="5172875" y="2919825"/>
            <a:ext cx="2237400" cy="3387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825" name="Google Shape;825;p26"/>
          <p:cNvSpPr txBox="1">
            <a:spLocks noGrp="1"/>
          </p:cNvSpPr>
          <p:nvPr>
            <p:ph type="subTitle" idx="3"/>
          </p:nvPr>
        </p:nvSpPr>
        <p:spPr>
          <a:xfrm>
            <a:off x="1733703" y="3266388"/>
            <a:ext cx="2237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26" name="Google Shape;826;p26"/>
          <p:cNvSpPr txBox="1">
            <a:spLocks noGrp="1"/>
          </p:cNvSpPr>
          <p:nvPr>
            <p:ph type="subTitle" idx="4"/>
          </p:nvPr>
        </p:nvSpPr>
        <p:spPr>
          <a:xfrm>
            <a:off x="1735575" y="2918625"/>
            <a:ext cx="2237400" cy="3411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grpSp>
        <p:nvGrpSpPr>
          <p:cNvPr id="827" name="Google Shape;827;p26"/>
          <p:cNvGrpSpPr/>
          <p:nvPr/>
        </p:nvGrpSpPr>
        <p:grpSpPr>
          <a:xfrm>
            <a:off x="6655050" y="4344376"/>
            <a:ext cx="2373891" cy="1000575"/>
            <a:chOff x="4063975" y="-546774"/>
            <a:chExt cx="2373891" cy="1000575"/>
          </a:xfrm>
        </p:grpSpPr>
        <p:grpSp>
          <p:nvGrpSpPr>
            <p:cNvPr id="828" name="Google Shape;828;p26"/>
            <p:cNvGrpSpPr/>
            <p:nvPr/>
          </p:nvGrpSpPr>
          <p:grpSpPr>
            <a:xfrm flipH="1">
              <a:off x="5560019" y="-414208"/>
              <a:ext cx="877847" cy="868009"/>
              <a:chOff x="6088588" y="-408158"/>
              <a:chExt cx="877847" cy="868009"/>
            </a:xfrm>
          </p:grpSpPr>
          <p:sp>
            <p:nvSpPr>
              <p:cNvPr id="829" name="Google Shape;829;p2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26"/>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5" name="Google Shape;845;p26"/>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6"/>
          <p:cNvSpPr/>
          <p:nvPr/>
        </p:nvSpPr>
        <p:spPr>
          <a:xfrm rot="10800000" flipH="1">
            <a:off x="0" y="-174947"/>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26"/>
          <p:cNvGrpSpPr/>
          <p:nvPr/>
        </p:nvGrpSpPr>
        <p:grpSpPr>
          <a:xfrm rot="10800000" flipH="1">
            <a:off x="510469" y="-306749"/>
            <a:ext cx="817859" cy="817646"/>
            <a:chOff x="813569" y="4603505"/>
            <a:chExt cx="817859" cy="817646"/>
          </a:xfrm>
        </p:grpSpPr>
        <p:sp>
          <p:nvSpPr>
            <p:cNvPr id="848" name="Google Shape;848;p2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15">
    <p:spTree>
      <p:nvGrpSpPr>
        <p:cNvPr id="1" name="Shape 918"/>
        <p:cNvGrpSpPr/>
        <p:nvPr/>
      </p:nvGrpSpPr>
      <p:grpSpPr>
        <a:xfrm>
          <a:off x="0" y="0"/>
          <a:ext cx="0" cy="0"/>
          <a:chOff x="0" y="0"/>
          <a:chExt cx="0" cy="0"/>
        </a:xfrm>
      </p:grpSpPr>
      <p:sp>
        <p:nvSpPr>
          <p:cNvPr id="919" name="Google Shape;919;p2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0" name="Google Shape;920;p28"/>
          <p:cNvSpPr txBox="1">
            <a:spLocks noGrp="1"/>
          </p:cNvSpPr>
          <p:nvPr>
            <p:ph type="subTitle" idx="1"/>
          </p:nvPr>
        </p:nvSpPr>
        <p:spPr>
          <a:xfrm>
            <a:off x="6372345" y="3057838"/>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1" name="Google Shape;921;p28"/>
          <p:cNvSpPr txBox="1">
            <a:spLocks noGrp="1"/>
          </p:cNvSpPr>
          <p:nvPr>
            <p:ph type="subTitle" idx="2"/>
          </p:nvPr>
        </p:nvSpPr>
        <p:spPr>
          <a:xfrm>
            <a:off x="6372325" y="2703525"/>
            <a:ext cx="1795800" cy="2526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922" name="Google Shape;922;p28"/>
          <p:cNvSpPr txBox="1">
            <a:spLocks noGrp="1"/>
          </p:cNvSpPr>
          <p:nvPr>
            <p:ph type="subTitle" idx="3"/>
          </p:nvPr>
        </p:nvSpPr>
        <p:spPr>
          <a:xfrm>
            <a:off x="4604149" y="3060680"/>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3" name="Google Shape;923;p28"/>
          <p:cNvSpPr txBox="1">
            <a:spLocks noGrp="1"/>
          </p:cNvSpPr>
          <p:nvPr>
            <p:ph type="subTitle" idx="4"/>
          </p:nvPr>
        </p:nvSpPr>
        <p:spPr>
          <a:xfrm>
            <a:off x="4604125" y="2703525"/>
            <a:ext cx="1795800" cy="2544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924" name="Google Shape;924;p28"/>
          <p:cNvSpPr txBox="1">
            <a:spLocks noGrp="1"/>
          </p:cNvSpPr>
          <p:nvPr>
            <p:ph type="subTitle" idx="5"/>
          </p:nvPr>
        </p:nvSpPr>
        <p:spPr>
          <a:xfrm>
            <a:off x="2791068" y="3057838"/>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5" name="Google Shape;925;p28"/>
          <p:cNvSpPr txBox="1">
            <a:spLocks noGrp="1"/>
          </p:cNvSpPr>
          <p:nvPr>
            <p:ph type="subTitle" idx="6"/>
          </p:nvPr>
        </p:nvSpPr>
        <p:spPr>
          <a:xfrm>
            <a:off x="2791050" y="2703525"/>
            <a:ext cx="1795800" cy="2526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926" name="Google Shape;926;p28"/>
          <p:cNvSpPr txBox="1">
            <a:spLocks noGrp="1"/>
          </p:cNvSpPr>
          <p:nvPr>
            <p:ph type="subTitle" idx="7"/>
          </p:nvPr>
        </p:nvSpPr>
        <p:spPr>
          <a:xfrm>
            <a:off x="975863" y="3058730"/>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7" name="Google Shape;927;p28"/>
          <p:cNvSpPr txBox="1">
            <a:spLocks noGrp="1"/>
          </p:cNvSpPr>
          <p:nvPr>
            <p:ph type="subTitle" idx="8"/>
          </p:nvPr>
        </p:nvSpPr>
        <p:spPr>
          <a:xfrm>
            <a:off x="977759" y="2703525"/>
            <a:ext cx="1795800" cy="2544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928" name="Google Shape;928;p28"/>
          <p:cNvSpPr/>
          <p:nvPr/>
        </p:nvSpPr>
        <p:spPr>
          <a:xfrm rot="10800000" flipH="1">
            <a:off x="305875" y="16531"/>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28"/>
          <p:cNvGrpSpPr/>
          <p:nvPr/>
        </p:nvGrpSpPr>
        <p:grpSpPr>
          <a:xfrm rot="10800000" flipH="1">
            <a:off x="816344" y="-115270"/>
            <a:ext cx="817859" cy="817646"/>
            <a:chOff x="813569" y="4603505"/>
            <a:chExt cx="817859" cy="817646"/>
          </a:xfrm>
        </p:grpSpPr>
        <p:sp>
          <p:nvSpPr>
            <p:cNvPr id="930" name="Google Shape;930;p28"/>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28"/>
          <p:cNvGrpSpPr/>
          <p:nvPr/>
        </p:nvGrpSpPr>
        <p:grpSpPr>
          <a:xfrm>
            <a:off x="6644375" y="4400001"/>
            <a:ext cx="2373891" cy="1000575"/>
            <a:chOff x="4063975" y="-546774"/>
            <a:chExt cx="2373891" cy="1000575"/>
          </a:xfrm>
        </p:grpSpPr>
        <p:grpSp>
          <p:nvGrpSpPr>
            <p:cNvPr id="952" name="Google Shape;952;p28"/>
            <p:cNvGrpSpPr/>
            <p:nvPr/>
          </p:nvGrpSpPr>
          <p:grpSpPr>
            <a:xfrm flipH="1">
              <a:off x="5560019" y="-414208"/>
              <a:ext cx="877847" cy="868009"/>
              <a:chOff x="6088588" y="-408158"/>
              <a:chExt cx="877847" cy="868009"/>
            </a:xfrm>
          </p:grpSpPr>
          <p:sp>
            <p:nvSpPr>
              <p:cNvPr id="953" name="Google Shape;953;p2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28"/>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9" name="Google Shape;969;p28"/>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970"/>
        <p:cNvGrpSpPr/>
        <p:nvPr/>
      </p:nvGrpSpPr>
      <p:grpSpPr>
        <a:xfrm>
          <a:off x="0" y="0"/>
          <a:ext cx="0" cy="0"/>
          <a:chOff x="0" y="0"/>
          <a:chExt cx="0" cy="0"/>
        </a:xfrm>
      </p:grpSpPr>
      <p:sp>
        <p:nvSpPr>
          <p:cNvPr id="971" name="Google Shape;971;p29"/>
          <p:cNvSpPr/>
          <p:nvPr/>
        </p:nvSpPr>
        <p:spPr>
          <a:xfrm flipH="1">
            <a:off x="927213" y="538950"/>
            <a:ext cx="4579200" cy="4065600"/>
          </a:xfrm>
          <a:prstGeom prst="round2DiagRect">
            <a:avLst>
              <a:gd name="adj1" fmla="val 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txBox="1">
            <a:spLocks noGrp="1"/>
          </p:cNvSpPr>
          <p:nvPr>
            <p:ph type="subTitle" idx="1"/>
          </p:nvPr>
        </p:nvSpPr>
        <p:spPr>
          <a:xfrm>
            <a:off x="1758612" y="3190575"/>
            <a:ext cx="3470100" cy="6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973" name="Google Shape;973;p29"/>
          <p:cNvSpPr txBox="1">
            <a:spLocks noGrp="1"/>
          </p:cNvSpPr>
          <p:nvPr>
            <p:ph type="ctrTitle"/>
          </p:nvPr>
        </p:nvSpPr>
        <p:spPr>
          <a:xfrm>
            <a:off x="1758612" y="2127375"/>
            <a:ext cx="3470100" cy="106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200"/>
              <a:buNone/>
              <a:defRPr>
                <a:solidFill>
                  <a:schemeClr val="dk1"/>
                </a:solidFill>
              </a:defRPr>
            </a:lvl1pPr>
            <a:lvl2pPr lvl="1" rtl="0">
              <a:spcBef>
                <a:spcPts val="0"/>
              </a:spcBef>
              <a:spcAft>
                <a:spcPts val="0"/>
              </a:spcAft>
              <a:buClr>
                <a:schemeClr val="accent6"/>
              </a:buClr>
              <a:buSzPts val="5200"/>
              <a:buNone/>
              <a:defRPr sz="5200" b="1">
                <a:solidFill>
                  <a:schemeClr val="accent6"/>
                </a:solidFill>
              </a:defRPr>
            </a:lvl2pPr>
            <a:lvl3pPr lvl="2" rtl="0">
              <a:spcBef>
                <a:spcPts val="0"/>
              </a:spcBef>
              <a:spcAft>
                <a:spcPts val="0"/>
              </a:spcAft>
              <a:buClr>
                <a:schemeClr val="accent6"/>
              </a:buClr>
              <a:buSzPts val="5200"/>
              <a:buNone/>
              <a:defRPr sz="5200" b="1">
                <a:solidFill>
                  <a:schemeClr val="accent6"/>
                </a:solidFill>
              </a:defRPr>
            </a:lvl3pPr>
            <a:lvl4pPr lvl="3" rtl="0">
              <a:spcBef>
                <a:spcPts val="0"/>
              </a:spcBef>
              <a:spcAft>
                <a:spcPts val="0"/>
              </a:spcAft>
              <a:buClr>
                <a:schemeClr val="accent6"/>
              </a:buClr>
              <a:buSzPts val="5200"/>
              <a:buNone/>
              <a:defRPr sz="5200" b="1">
                <a:solidFill>
                  <a:schemeClr val="accent6"/>
                </a:solidFill>
              </a:defRPr>
            </a:lvl4pPr>
            <a:lvl5pPr lvl="4" rtl="0">
              <a:spcBef>
                <a:spcPts val="0"/>
              </a:spcBef>
              <a:spcAft>
                <a:spcPts val="0"/>
              </a:spcAft>
              <a:buClr>
                <a:schemeClr val="accent6"/>
              </a:buClr>
              <a:buSzPts val="5200"/>
              <a:buNone/>
              <a:defRPr sz="5200" b="1">
                <a:solidFill>
                  <a:schemeClr val="accent6"/>
                </a:solidFill>
              </a:defRPr>
            </a:lvl5pPr>
            <a:lvl6pPr lvl="5" rtl="0">
              <a:spcBef>
                <a:spcPts val="0"/>
              </a:spcBef>
              <a:spcAft>
                <a:spcPts val="0"/>
              </a:spcAft>
              <a:buClr>
                <a:schemeClr val="accent6"/>
              </a:buClr>
              <a:buSzPts val="5200"/>
              <a:buNone/>
              <a:defRPr sz="5200" b="1">
                <a:solidFill>
                  <a:schemeClr val="accent6"/>
                </a:solidFill>
              </a:defRPr>
            </a:lvl6pPr>
            <a:lvl7pPr lvl="6" rtl="0">
              <a:spcBef>
                <a:spcPts val="0"/>
              </a:spcBef>
              <a:spcAft>
                <a:spcPts val="0"/>
              </a:spcAft>
              <a:buClr>
                <a:schemeClr val="accent6"/>
              </a:buClr>
              <a:buSzPts val="5200"/>
              <a:buNone/>
              <a:defRPr sz="5200" b="1">
                <a:solidFill>
                  <a:schemeClr val="accent6"/>
                </a:solidFill>
              </a:defRPr>
            </a:lvl7pPr>
            <a:lvl8pPr lvl="7" rtl="0">
              <a:spcBef>
                <a:spcPts val="0"/>
              </a:spcBef>
              <a:spcAft>
                <a:spcPts val="0"/>
              </a:spcAft>
              <a:buClr>
                <a:schemeClr val="accent6"/>
              </a:buClr>
              <a:buSzPts val="5200"/>
              <a:buNone/>
              <a:defRPr sz="5200" b="1">
                <a:solidFill>
                  <a:schemeClr val="accent6"/>
                </a:solidFill>
              </a:defRPr>
            </a:lvl8pPr>
            <a:lvl9pPr lvl="8" rtl="0">
              <a:spcBef>
                <a:spcPts val="0"/>
              </a:spcBef>
              <a:spcAft>
                <a:spcPts val="0"/>
              </a:spcAft>
              <a:buClr>
                <a:schemeClr val="accent6"/>
              </a:buClr>
              <a:buSzPts val="5200"/>
              <a:buNone/>
              <a:defRPr sz="5200" b="1">
                <a:solidFill>
                  <a:schemeClr val="accent6"/>
                </a:solidFill>
              </a:defRPr>
            </a:lvl9pPr>
          </a:lstStyle>
          <a:p>
            <a:endParaRPr/>
          </a:p>
        </p:txBody>
      </p:sp>
      <p:sp>
        <p:nvSpPr>
          <p:cNvPr id="974" name="Google Shape;974;p29"/>
          <p:cNvSpPr txBox="1">
            <a:spLocks noGrp="1"/>
          </p:cNvSpPr>
          <p:nvPr>
            <p:ph type="title" idx="2" hasCustomPrompt="1"/>
          </p:nvPr>
        </p:nvSpPr>
        <p:spPr>
          <a:xfrm flipH="1">
            <a:off x="1758613" y="1649775"/>
            <a:ext cx="34701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975" name="Google Shape;975;p29"/>
          <p:cNvGrpSpPr/>
          <p:nvPr/>
        </p:nvGrpSpPr>
        <p:grpSpPr>
          <a:xfrm rot="10800000" flipH="1">
            <a:off x="6655050" y="-306749"/>
            <a:ext cx="2373891" cy="1000575"/>
            <a:chOff x="4063975" y="-546774"/>
            <a:chExt cx="2373891" cy="1000575"/>
          </a:xfrm>
        </p:grpSpPr>
        <p:grpSp>
          <p:nvGrpSpPr>
            <p:cNvPr id="976" name="Google Shape;976;p29"/>
            <p:cNvGrpSpPr/>
            <p:nvPr/>
          </p:nvGrpSpPr>
          <p:grpSpPr>
            <a:xfrm flipH="1">
              <a:off x="5560019" y="-414208"/>
              <a:ext cx="877847" cy="868009"/>
              <a:chOff x="6088588" y="-408158"/>
              <a:chExt cx="877847" cy="868009"/>
            </a:xfrm>
          </p:grpSpPr>
          <p:sp>
            <p:nvSpPr>
              <p:cNvPr id="977" name="Google Shape;977;p29"/>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9"/>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9"/>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2" name="Google Shape;992;p29"/>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93" name="Google Shape;993;p29"/>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29"/>
          <p:cNvSpPr/>
          <p:nvPr/>
        </p:nvSpPr>
        <p:spPr>
          <a:xfrm>
            <a:off x="152400" y="45504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29"/>
          <p:cNvGrpSpPr/>
          <p:nvPr/>
        </p:nvGrpSpPr>
        <p:grpSpPr>
          <a:xfrm>
            <a:off x="662869" y="4527305"/>
            <a:ext cx="817859" cy="817646"/>
            <a:chOff x="813569" y="4603505"/>
            <a:chExt cx="817859" cy="817646"/>
          </a:xfrm>
        </p:grpSpPr>
        <p:sp>
          <p:nvSpPr>
            <p:cNvPr id="996" name="Google Shape;996;p29"/>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9"/>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9"/>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9"/>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9"/>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9"/>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9"/>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9"/>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9"/>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9"/>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9"/>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9"/>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9"/>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14">
    <p:spTree>
      <p:nvGrpSpPr>
        <p:cNvPr id="1" name="Shape 1073"/>
        <p:cNvGrpSpPr/>
        <p:nvPr/>
      </p:nvGrpSpPr>
      <p:grpSpPr>
        <a:xfrm>
          <a:off x="0" y="0"/>
          <a:ext cx="0" cy="0"/>
          <a:chOff x="0" y="0"/>
          <a:chExt cx="0" cy="0"/>
        </a:xfrm>
      </p:grpSpPr>
      <p:sp>
        <p:nvSpPr>
          <p:cNvPr id="1074" name="Google Shape;1074;p31"/>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5" name="Google Shape;1075;p31"/>
          <p:cNvSpPr txBox="1">
            <a:spLocks noGrp="1"/>
          </p:cNvSpPr>
          <p:nvPr>
            <p:ph type="subTitle" idx="1"/>
          </p:nvPr>
        </p:nvSpPr>
        <p:spPr>
          <a:xfrm>
            <a:off x="5713500" y="3765950"/>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76" name="Google Shape;1076;p31"/>
          <p:cNvSpPr txBox="1">
            <a:spLocks noGrp="1"/>
          </p:cNvSpPr>
          <p:nvPr>
            <p:ph type="subTitle" idx="2"/>
          </p:nvPr>
        </p:nvSpPr>
        <p:spPr>
          <a:xfrm>
            <a:off x="5713500" y="3416600"/>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077" name="Google Shape;1077;p31"/>
          <p:cNvSpPr txBox="1">
            <a:spLocks noGrp="1"/>
          </p:cNvSpPr>
          <p:nvPr>
            <p:ph type="subTitle" idx="3"/>
          </p:nvPr>
        </p:nvSpPr>
        <p:spPr>
          <a:xfrm>
            <a:off x="5713500" y="2709675"/>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78" name="Google Shape;1078;p31"/>
          <p:cNvSpPr txBox="1">
            <a:spLocks noGrp="1"/>
          </p:cNvSpPr>
          <p:nvPr>
            <p:ph type="subTitle" idx="4"/>
          </p:nvPr>
        </p:nvSpPr>
        <p:spPr>
          <a:xfrm>
            <a:off x="5713500" y="2360325"/>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079" name="Google Shape;1079;p31"/>
          <p:cNvSpPr txBox="1">
            <a:spLocks noGrp="1"/>
          </p:cNvSpPr>
          <p:nvPr>
            <p:ph type="subTitle" idx="5"/>
          </p:nvPr>
        </p:nvSpPr>
        <p:spPr>
          <a:xfrm>
            <a:off x="5713500" y="1653400"/>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80" name="Google Shape;1080;p31"/>
          <p:cNvSpPr txBox="1">
            <a:spLocks noGrp="1"/>
          </p:cNvSpPr>
          <p:nvPr>
            <p:ph type="subTitle" idx="6"/>
          </p:nvPr>
        </p:nvSpPr>
        <p:spPr>
          <a:xfrm>
            <a:off x="5713500" y="1304050"/>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grpSp>
        <p:nvGrpSpPr>
          <p:cNvPr id="1081" name="Google Shape;1081;p31"/>
          <p:cNvGrpSpPr/>
          <p:nvPr/>
        </p:nvGrpSpPr>
        <p:grpSpPr>
          <a:xfrm flipH="1">
            <a:off x="-320175" y="3990644"/>
            <a:ext cx="3545529" cy="1688867"/>
            <a:chOff x="4063975" y="-1169456"/>
            <a:chExt cx="3545529" cy="1688867"/>
          </a:xfrm>
        </p:grpSpPr>
        <p:sp>
          <p:nvSpPr>
            <p:cNvPr id="1082" name="Google Shape;1082;p31"/>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31"/>
            <p:cNvGrpSpPr/>
            <p:nvPr/>
          </p:nvGrpSpPr>
          <p:grpSpPr>
            <a:xfrm flipH="1">
              <a:off x="5560019" y="-414208"/>
              <a:ext cx="877847" cy="868009"/>
              <a:chOff x="6088588" y="-408158"/>
              <a:chExt cx="877847" cy="868009"/>
            </a:xfrm>
          </p:grpSpPr>
          <p:sp>
            <p:nvSpPr>
              <p:cNvPr id="1084" name="Google Shape;1084;p31"/>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1"/>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1"/>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31"/>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00" name="Google Shape;1100;p31"/>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2">
  <p:cSld name="CUSTOM_26">
    <p:spTree>
      <p:nvGrpSpPr>
        <p:cNvPr id="1" name="Shape 1101"/>
        <p:cNvGrpSpPr/>
        <p:nvPr/>
      </p:nvGrpSpPr>
      <p:grpSpPr>
        <a:xfrm>
          <a:off x="0" y="0"/>
          <a:ext cx="0" cy="0"/>
          <a:chOff x="0" y="0"/>
          <a:chExt cx="0" cy="0"/>
        </a:xfrm>
      </p:grpSpPr>
      <p:sp>
        <p:nvSpPr>
          <p:cNvPr id="1102" name="Google Shape;1102;p32"/>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03" name="Google Shape;1103;p32"/>
          <p:cNvSpPr txBox="1">
            <a:spLocks noGrp="1"/>
          </p:cNvSpPr>
          <p:nvPr>
            <p:ph type="subTitle" idx="1"/>
          </p:nvPr>
        </p:nvSpPr>
        <p:spPr>
          <a:xfrm>
            <a:off x="1405800" y="3700000"/>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4" name="Google Shape;1104;p32"/>
          <p:cNvSpPr txBox="1">
            <a:spLocks noGrp="1"/>
          </p:cNvSpPr>
          <p:nvPr>
            <p:ph type="subTitle" idx="2"/>
          </p:nvPr>
        </p:nvSpPr>
        <p:spPr>
          <a:xfrm>
            <a:off x="1405800" y="3350650"/>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105" name="Google Shape;1105;p32"/>
          <p:cNvSpPr txBox="1">
            <a:spLocks noGrp="1"/>
          </p:cNvSpPr>
          <p:nvPr>
            <p:ph type="subTitle" idx="3"/>
          </p:nvPr>
        </p:nvSpPr>
        <p:spPr>
          <a:xfrm>
            <a:off x="1405800" y="2643725"/>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6" name="Google Shape;1106;p32"/>
          <p:cNvSpPr txBox="1">
            <a:spLocks noGrp="1"/>
          </p:cNvSpPr>
          <p:nvPr>
            <p:ph type="subTitle" idx="4"/>
          </p:nvPr>
        </p:nvSpPr>
        <p:spPr>
          <a:xfrm>
            <a:off x="1405800" y="2294375"/>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107" name="Google Shape;1107;p32"/>
          <p:cNvSpPr txBox="1">
            <a:spLocks noGrp="1"/>
          </p:cNvSpPr>
          <p:nvPr>
            <p:ph type="subTitle" idx="5"/>
          </p:nvPr>
        </p:nvSpPr>
        <p:spPr>
          <a:xfrm>
            <a:off x="1405800" y="1587450"/>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8" name="Google Shape;1108;p32"/>
          <p:cNvSpPr txBox="1">
            <a:spLocks noGrp="1"/>
          </p:cNvSpPr>
          <p:nvPr>
            <p:ph type="subTitle" idx="6"/>
          </p:nvPr>
        </p:nvSpPr>
        <p:spPr>
          <a:xfrm>
            <a:off x="1405800" y="1238100"/>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SemiBold"/>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grpSp>
        <p:nvGrpSpPr>
          <p:cNvPr id="1109" name="Google Shape;1109;p32"/>
          <p:cNvGrpSpPr/>
          <p:nvPr/>
        </p:nvGrpSpPr>
        <p:grpSpPr>
          <a:xfrm rot="10800000" flipH="1">
            <a:off x="6883650" y="-306749"/>
            <a:ext cx="2373891" cy="1000575"/>
            <a:chOff x="4063975" y="-546774"/>
            <a:chExt cx="2373891" cy="1000575"/>
          </a:xfrm>
        </p:grpSpPr>
        <p:grpSp>
          <p:nvGrpSpPr>
            <p:cNvPr id="1110" name="Google Shape;1110;p32"/>
            <p:cNvGrpSpPr/>
            <p:nvPr/>
          </p:nvGrpSpPr>
          <p:grpSpPr>
            <a:xfrm flipH="1">
              <a:off x="5560019" y="-414208"/>
              <a:ext cx="877847" cy="868009"/>
              <a:chOff x="6088588" y="-408158"/>
              <a:chExt cx="877847" cy="868009"/>
            </a:xfrm>
          </p:grpSpPr>
          <p:sp>
            <p:nvSpPr>
              <p:cNvPr id="1111" name="Google Shape;1111;p32"/>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2"/>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27" name="Google Shape;1127;p32"/>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2"/>
          <p:cNvSpPr/>
          <p:nvPr/>
        </p:nvSpPr>
        <p:spPr>
          <a:xfrm>
            <a:off x="-76200" y="45504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2"/>
          <p:cNvGrpSpPr/>
          <p:nvPr/>
        </p:nvGrpSpPr>
        <p:grpSpPr>
          <a:xfrm>
            <a:off x="434269" y="4527305"/>
            <a:ext cx="817859" cy="817646"/>
            <a:chOff x="813569" y="4603505"/>
            <a:chExt cx="817859" cy="817646"/>
          </a:xfrm>
        </p:grpSpPr>
        <p:sp>
          <p:nvSpPr>
            <p:cNvPr id="1130" name="Google Shape;1130;p32"/>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CUSTOM_17">
    <p:spTree>
      <p:nvGrpSpPr>
        <p:cNvPr id="1" name="Shape 1178"/>
        <p:cNvGrpSpPr/>
        <p:nvPr/>
      </p:nvGrpSpPr>
      <p:grpSpPr>
        <a:xfrm>
          <a:off x="0" y="0"/>
          <a:ext cx="0" cy="0"/>
          <a:chOff x="0" y="0"/>
          <a:chExt cx="0" cy="0"/>
        </a:xfrm>
      </p:grpSpPr>
      <p:sp>
        <p:nvSpPr>
          <p:cNvPr id="1179" name="Google Shape;1179;p34"/>
          <p:cNvSpPr txBox="1">
            <a:spLocks noGrp="1"/>
          </p:cNvSpPr>
          <p:nvPr>
            <p:ph type="title" hasCustomPrompt="1"/>
          </p:nvPr>
        </p:nvSpPr>
        <p:spPr>
          <a:xfrm>
            <a:off x="3721350" y="1004731"/>
            <a:ext cx="35733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0" name="Google Shape;1180;p34"/>
          <p:cNvSpPr txBox="1">
            <a:spLocks noGrp="1"/>
          </p:cNvSpPr>
          <p:nvPr>
            <p:ph type="title" idx="2" hasCustomPrompt="1"/>
          </p:nvPr>
        </p:nvSpPr>
        <p:spPr>
          <a:xfrm>
            <a:off x="3678150" y="3268075"/>
            <a:ext cx="36165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1" name="Google Shape;1181;p34"/>
          <p:cNvSpPr txBox="1">
            <a:spLocks noGrp="1"/>
          </p:cNvSpPr>
          <p:nvPr>
            <p:ph type="title" idx="3" hasCustomPrompt="1"/>
          </p:nvPr>
        </p:nvSpPr>
        <p:spPr>
          <a:xfrm>
            <a:off x="5264850" y="2136388"/>
            <a:ext cx="20298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2" name="Google Shape;1182;p34"/>
          <p:cNvSpPr txBox="1">
            <a:spLocks noGrp="1"/>
          </p:cNvSpPr>
          <p:nvPr>
            <p:ph type="subTitle" idx="1"/>
          </p:nvPr>
        </p:nvSpPr>
        <p:spPr>
          <a:xfrm>
            <a:off x="4076550" y="1482456"/>
            <a:ext cx="3218100" cy="4776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183" name="Google Shape;1183;p34"/>
          <p:cNvSpPr txBox="1">
            <a:spLocks noGrp="1"/>
          </p:cNvSpPr>
          <p:nvPr>
            <p:ph type="subTitle" idx="4"/>
          </p:nvPr>
        </p:nvSpPr>
        <p:spPr>
          <a:xfrm>
            <a:off x="4076550" y="2617575"/>
            <a:ext cx="3218100" cy="5727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184" name="Google Shape;1184;p34"/>
          <p:cNvSpPr txBox="1">
            <a:spLocks noGrp="1"/>
          </p:cNvSpPr>
          <p:nvPr>
            <p:ph type="subTitle" idx="5"/>
          </p:nvPr>
        </p:nvSpPr>
        <p:spPr>
          <a:xfrm>
            <a:off x="4897650" y="3745675"/>
            <a:ext cx="2397000" cy="4776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grpSp>
        <p:nvGrpSpPr>
          <p:cNvPr id="1185" name="Google Shape;1185;p34"/>
          <p:cNvGrpSpPr/>
          <p:nvPr/>
        </p:nvGrpSpPr>
        <p:grpSpPr>
          <a:xfrm>
            <a:off x="-9675" y="-1163406"/>
            <a:ext cx="3545529" cy="1688867"/>
            <a:chOff x="-9675" y="-1163406"/>
            <a:chExt cx="3545529" cy="1688867"/>
          </a:xfrm>
        </p:grpSpPr>
        <p:sp>
          <p:nvSpPr>
            <p:cNvPr id="1186" name="Google Shape;1186;p34"/>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34"/>
            <p:cNvGrpSpPr/>
            <p:nvPr/>
          </p:nvGrpSpPr>
          <p:grpSpPr>
            <a:xfrm>
              <a:off x="1161963" y="-408158"/>
              <a:ext cx="877847" cy="868009"/>
              <a:chOff x="6088588" y="-408158"/>
              <a:chExt cx="877847" cy="868009"/>
            </a:xfrm>
          </p:grpSpPr>
          <p:sp>
            <p:nvSpPr>
              <p:cNvPr id="1188" name="Google Shape;1188;p34"/>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34"/>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4" name="Google Shape;1204;p34"/>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5" name="Google Shape;1205;p34"/>
          <p:cNvSpPr/>
          <p:nvPr/>
        </p:nvSpPr>
        <p:spPr>
          <a:xfrm rot="10800000" flipH="1">
            <a:off x="8441062" y="4679045"/>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 name="Google Shape;1206;p34"/>
          <p:cNvGrpSpPr/>
          <p:nvPr/>
        </p:nvGrpSpPr>
        <p:grpSpPr>
          <a:xfrm rot="10800000" flipH="1">
            <a:off x="7882828" y="4759914"/>
            <a:ext cx="541170" cy="541170"/>
            <a:chOff x="7072361" y="-871003"/>
            <a:chExt cx="1042917" cy="1042917"/>
          </a:xfrm>
        </p:grpSpPr>
        <p:sp>
          <p:nvSpPr>
            <p:cNvPr id="1207" name="Google Shape;1207;p3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2">
  <p:cSld name="CUSTOM_22">
    <p:spTree>
      <p:nvGrpSpPr>
        <p:cNvPr id="1" name="Shape 1228"/>
        <p:cNvGrpSpPr/>
        <p:nvPr/>
      </p:nvGrpSpPr>
      <p:grpSpPr>
        <a:xfrm>
          <a:off x="0" y="0"/>
          <a:ext cx="0" cy="0"/>
          <a:chOff x="0" y="0"/>
          <a:chExt cx="0" cy="0"/>
        </a:xfrm>
      </p:grpSpPr>
      <p:sp>
        <p:nvSpPr>
          <p:cNvPr id="1229" name="Google Shape;1229;p35"/>
          <p:cNvSpPr txBox="1">
            <a:spLocks noGrp="1"/>
          </p:cNvSpPr>
          <p:nvPr>
            <p:ph type="subTitle" idx="1"/>
          </p:nvPr>
        </p:nvSpPr>
        <p:spPr>
          <a:xfrm>
            <a:off x="628701"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0" name="Google Shape;1230;p35"/>
          <p:cNvSpPr txBox="1">
            <a:spLocks noGrp="1"/>
          </p:cNvSpPr>
          <p:nvPr>
            <p:ph type="subTitle" idx="2"/>
          </p:nvPr>
        </p:nvSpPr>
        <p:spPr>
          <a:xfrm>
            <a:off x="34881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1" name="Google Shape;1231;p35"/>
          <p:cNvSpPr txBox="1">
            <a:spLocks noGrp="1"/>
          </p:cNvSpPr>
          <p:nvPr>
            <p:ph type="subTitle" idx="3"/>
          </p:nvPr>
        </p:nvSpPr>
        <p:spPr>
          <a:xfrm>
            <a:off x="6273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2" name="Google Shape;1232;p35"/>
          <p:cNvSpPr txBox="1">
            <a:spLocks noGrp="1"/>
          </p:cNvSpPr>
          <p:nvPr>
            <p:ph type="subTitle" idx="4"/>
          </p:nvPr>
        </p:nvSpPr>
        <p:spPr>
          <a:xfrm>
            <a:off x="34867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3" name="Google Shape;1233;p35"/>
          <p:cNvSpPr txBox="1">
            <a:spLocks noGrp="1"/>
          </p:cNvSpPr>
          <p:nvPr>
            <p:ph type="title" hasCustomPrompt="1"/>
          </p:nvPr>
        </p:nvSpPr>
        <p:spPr>
          <a:xfrm>
            <a:off x="627325"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4" name="Google Shape;1234;p35"/>
          <p:cNvSpPr txBox="1">
            <a:spLocks noGrp="1"/>
          </p:cNvSpPr>
          <p:nvPr>
            <p:ph type="title" idx="5" hasCustomPrompt="1"/>
          </p:nvPr>
        </p:nvSpPr>
        <p:spPr>
          <a:xfrm>
            <a:off x="3454838"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5" name="Google Shape;1235;p35"/>
          <p:cNvSpPr txBox="1">
            <a:spLocks noGrp="1"/>
          </p:cNvSpPr>
          <p:nvPr>
            <p:ph type="subTitle" idx="6"/>
          </p:nvPr>
        </p:nvSpPr>
        <p:spPr>
          <a:xfrm>
            <a:off x="63475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6" name="Google Shape;1236;p35"/>
          <p:cNvSpPr txBox="1">
            <a:spLocks noGrp="1"/>
          </p:cNvSpPr>
          <p:nvPr>
            <p:ph type="subTitle" idx="7"/>
          </p:nvPr>
        </p:nvSpPr>
        <p:spPr>
          <a:xfrm>
            <a:off x="6346113"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7" name="Google Shape;1237;p35"/>
          <p:cNvSpPr txBox="1">
            <a:spLocks noGrp="1"/>
          </p:cNvSpPr>
          <p:nvPr>
            <p:ph type="title" idx="8" hasCustomPrompt="1"/>
          </p:nvPr>
        </p:nvSpPr>
        <p:spPr>
          <a:xfrm>
            <a:off x="6346126"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8" name="Google Shape;1238;p35"/>
          <p:cNvSpPr txBox="1">
            <a:spLocks noGrp="1"/>
          </p:cNvSpPr>
          <p:nvPr>
            <p:ph type="title" idx="9"/>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9" name="Google Shape;1239;p35"/>
          <p:cNvSpPr/>
          <p:nvPr/>
        </p:nvSpPr>
        <p:spPr>
          <a:xfrm rot="10800000" flipH="1">
            <a:off x="8362734" y="4629069"/>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35"/>
          <p:cNvGrpSpPr/>
          <p:nvPr/>
        </p:nvGrpSpPr>
        <p:grpSpPr>
          <a:xfrm rot="10800000" flipH="1">
            <a:off x="7804500" y="4709938"/>
            <a:ext cx="541170" cy="541170"/>
            <a:chOff x="7072361" y="-871003"/>
            <a:chExt cx="1042917" cy="1042917"/>
          </a:xfrm>
        </p:grpSpPr>
        <p:sp>
          <p:nvSpPr>
            <p:cNvPr id="1241" name="Google Shape;1241;p35"/>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35"/>
          <p:cNvSpPr/>
          <p:nvPr/>
        </p:nvSpPr>
        <p:spPr>
          <a:xfrm flipH="1">
            <a:off x="83963" y="-64731"/>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35"/>
          <p:cNvGrpSpPr/>
          <p:nvPr/>
        </p:nvGrpSpPr>
        <p:grpSpPr>
          <a:xfrm flipH="1">
            <a:off x="803972" y="16136"/>
            <a:ext cx="541170" cy="541170"/>
            <a:chOff x="7072361" y="-871003"/>
            <a:chExt cx="1042917" cy="1042917"/>
          </a:xfrm>
        </p:grpSpPr>
        <p:sp>
          <p:nvSpPr>
            <p:cNvPr id="1264" name="Google Shape;1264;p35"/>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2376" y="42976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713225" y="1152475"/>
            <a:ext cx="7717500" cy="363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Poppins"/>
              <a:buChar char="●"/>
              <a:defRPr>
                <a:latin typeface="Poppins"/>
                <a:ea typeface="Poppins"/>
                <a:cs typeface="Poppins"/>
                <a:sym typeface="Poppins"/>
              </a:defRPr>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
        <p:nvSpPr>
          <p:cNvPr id="64" name="Google Shape;64;p4"/>
          <p:cNvSpPr/>
          <p:nvPr/>
        </p:nvSpPr>
        <p:spPr>
          <a:xfrm>
            <a:off x="8274150" y="-424124"/>
            <a:ext cx="964169" cy="964129"/>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0" y="47790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4"/>
          <p:cNvGrpSpPr/>
          <p:nvPr/>
        </p:nvGrpSpPr>
        <p:grpSpPr>
          <a:xfrm>
            <a:off x="510469" y="4755905"/>
            <a:ext cx="817859" cy="817646"/>
            <a:chOff x="813569" y="4603505"/>
            <a:chExt cx="817859" cy="817646"/>
          </a:xfrm>
        </p:grpSpPr>
        <p:sp>
          <p:nvSpPr>
            <p:cNvPr id="67" name="Google Shape;67;p4"/>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7781153" y="-266037"/>
            <a:ext cx="742244" cy="742244"/>
            <a:chOff x="7072361" y="-871003"/>
            <a:chExt cx="1042917" cy="1042917"/>
          </a:xfrm>
        </p:grpSpPr>
        <p:sp>
          <p:nvSpPr>
            <p:cNvPr id="89" name="Google Shape;89;p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3">
  <p:cSld name="CUSTOM_25">
    <p:spTree>
      <p:nvGrpSpPr>
        <p:cNvPr id="1" name="Shape 1285"/>
        <p:cNvGrpSpPr/>
        <p:nvPr/>
      </p:nvGrpSpPr>
      <p:grpSpPr>
        <a:xfrm>
          <a:off x="0" y="0"/>
          <a:ext cx="0" cy="0"/>
          <a:chOff x="0" y="0"/>
          <a:chExt cx="0" cy="0"/>
        </a:xfrm>
      </p:grpSpPr>
      <p:sp>
        <p:nvSpPr>
          <p:cNvPr id="1286" name="Google Shape;1286;p3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7" name="Google Shape;1287;p36"/>
          <p:cNvSpPr txBox="1">
            <a:spLocks noGrp="1"/>
          </p:cNvSpPr>
          <p:nvPr>
            <p:ph type="subTitle" idx="1"/>
          </p:nvPr>
        </p:nvSpPr>
        <p:spPr>
          <a:xfrm>
            <a:off x="628701"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8" name="Google Shape;1288;p36"/>
          <p:cNvSpPr txBox="1">
            <a:spLocks noGrp="1"/>
          </p:cNvSpPr>
          <p:nvPr>
            <p:ph type="subTitle" idx="2"/>
          </p:nvPr>
        </p:nvSpPr>
        <p:spPr>
          <a:xfrm>
            <a:off x="30309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9" name="Google Shape;1289;p36"/>
          <p:cNvSpPr txBox="1">
            <a:spLocks noGrp="1"/>
          </p:cNvSpPr>
          <p:nvPr>
            <p:ph type="subTitle" idx="3"/>
          </p:nvPr>
        </p:nvSpPr>
        <p:spPr>
          <a:xfrm>
            <a:off x="6273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0" name="Google Shape;1290;p36"/>
          <p:cNvSpPr txBox="1">
            <a:spLocks noGrp="1"/>
          </p:cNvSpPr>
          <p:nvPr>
            <p:ph type="subTitle" idx="4"/>
          </p:nvPr>
        </p:nvSpPr>
        <p:spPr>
          <a:xfrm>
            <a:off x="30295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1" name="Google Shape;1291;p36"/>
          <p:cNvSpPr txBox="1">
            <a:spLocks noGrp="1"/>
          </p:cNvSpPr>
          <p:nvPr>
            <p:ph type="title" idx="5" hasCustomPrompt="1"/>
          </p:nvPr>
        </p:nvSpPr>
        <p:spPr>
          <a:xfrm>
            <a:off x="627325"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2" name="Google Shape;1292;p36"/>
          <p:cNvSpPr txBox="1">
            <a:spLocks noGrp="1"/>
          </p:cNvSpPr>
          <p:nvPr>
            <p:ph type="title" idx="6" hasCustomPrompt="1"/>
          </p:nvPr>
        </p:nvSpPr>
        <p:spPr>
          <a:xfrm>
            <a:off x="2997638"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3" name="Google Shape;1293;p36"/>
          <p:cNvSpPr txBox="1">
            <a:spLocks noGrp="1"/>
          </p:cNvSpPr>
          <p:nvPr>
            <p:ph type="subTitle" idx="7"/>
          </p:nvPr>
        </p:nvSpPr>
        <p:spPr>
          <a:xfrm>
            <a:off x="54331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4" name="Google Shape;1294;p36"/>
          <p:cNvSpPr txBox="1">
            <a:spLocks noGrp="1"/>
          </p:cNvSpPr>
          <p:nvPr>
            <p:ph type="subTitle" idx="8"/>
          </p:nvPr>
        </p:nvSpPr>
        <p:spPr>
          <a:xfrm>
            <a:off x="5431713"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5" name="Google Shape;1295;p36"/>
          <p:cNvSpPr txBox="1">
            <a:spLocks noGrp="1"/>
          </p:cNvSpPr>
          <p:nvPr>
            <p:ph type="title" idx="9" hasCustomPrompt="1"/>
          </p:nvPr>
        </p:nvSpPr>
        <p:spPr>
          <a:xfrm>
            <a:off x="5431726"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6" name="Google Shape;1296;p36"/>
          <p:cNvSpPr txBox="1">
            <a:spLocks noGrp="1"/>
          </p:cNvSpPr>
          <p:nvPr>
            <p:ph type="subTitle" idx="13"/>
          </p:nvPr>
        </p:nvSpPr>
        <p:spPr>
          <a:xfrm>
            <a:off x="7602275"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7" name="Google Shape;1297;p36"/>
          <p:cNvSpPr txBox="1">
            <a:spLocks noGrp="1"/>
          </p:cNvSpPr>
          <p:nvPr>
            <p:ph type="subTitle" idx="14"/>
          </p:nvPr>
        </p:nvSpPr>
        <p:spPr>
          <a:xfrm>
            <a:off x="7600888"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8" name="Google Shape;1298;p36"/>
          <p:cNvSpPr txBox="1">
            <a:spLocks noGrp="1"/>
          </p:cNvSpPr>
          <p:nvPr>
            <p:ph type="title" idx="15" hasCustomPrompt="1"/>
          </p:nvPr>
        </p:nvSpPr>
        <p:spPr>
          <a:xfrm>
            <a:off x="7600901"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grpSp>
        <p:nvGrpSpPr>
          <p:cNvPr id="1299" name="Google Shape;1299;p36"/>
          <p:cNvGrpSpPr/>
          <p:nvPr/>
        </p:nvGrpSpPr>
        <p:grpSpPr>
          <a:xfrm flipH="1">
            <a:off x="5771603" y="-1146467"/>
            <a:ext cx="3545529" cy="1688867"/>
            <a:chOff x="-9675" y="-1163406"/>
            <a:chExt cx="3545529" cy="1688867"/>
          </a:xfrm>
        </p:grpSpPr>
        <p:sp>
          <p:nvSpPr>
            <p:cNvPr id="1300" name="Google Shape;1300;p36"/>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36"/>
            <p:cNvGrpSpPr/>
            <p:nvPr/>
          </p:nvGrpSpPr>
          <p:grpSpPr>
            <a:xfrm>
              <a:off x="1161963" y="-408158"/>
              <a:ext cx="877847" cy="868009"/>
              <a:chOff x="6088588" y="-408158"/>
              <a:chExt cx="877847" cy="868009"/>
            </a:xfrm>
          </p:grpSpPr>
          <p:sp>
            <p:nvSpPr>
              <p:cNvPr id="1302" name="Google Shape;1302;p3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 name="Google Shape;1317;p36"/>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8" name="Google Shape;1318;p36"/>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1">
  <p:cSld name="CUSTOM_18">
    <p:spTree>
      <p:nvGrpSpPr>
        <p:cNvPr id="1" name="Shape 1379"/>
        <p:cNvGrpSpPr/>
        <p:nvPr/>
      </p:nvGrpSpPr>
      <p:grpSpPr>
        <a:xfrm>
          <a:off x="0" y="0"/>
          <a:ext cx="0" cy="0"/>
          <a:chOff x="0" y="0"/>
          <a:chExt cx="0" cy="0"/>
        </a:xfrm>
      </p:grpSpPr>
      <p:sp>
        <p:nvSpPr>
          <p:cNvPr id="1380" name="Google Shape;1380;p38"/>
          <p:cNvSpPr txBox="1">
            <a:spLocks noGrp="1"/>
          </p:cNvSpPr>
          <p:nvPr>
            <p:ph type="subTitle" idx="1"/>
          </p:nvPr>
        </p:nvSpPr>
        <p:spPr>
          <a:xfrm>
            <a:off x="5814435" y="1719675"/>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1" name="Google Shape;1381;p38"/>
          <p:cNvSpPr txBox="1">
            <a:spLocks noGrp="1"/>
          </p:cNvSpPr>
          <p:nvPr>
            <p:ph type="subTitle" idx="2"/>
          </p:nvPr>
        </p:nvSpPr>
        <p:spPr>
          <a:xfrm>
            <a:off x="1480450" y="343040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82" name="Google Shape;1382;p38"/>
          <p:cNvSpPr txBox="1">
            <a:spLocks noGrp="1"/>
          </p:cNvSpPr>
          <p:nvPr>
            <p:ph type="subTitle" idx="3"/>
          </p:nvPr>
        </p:nvSpPr>
        <p:spPr>
          <a:xfrm>
            <a:off x="1480444" y="3667623"/>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3" name="Google Shape;1383;p38"/>
          <p:cNvSpPr txBox="1">
            <a:spLocks noGrp="1"/>
          </p:cNvSpPr>
          <p:nvPr>
            <p:ph type="subTitle" idx="4"/>
          </p:nvPr>
        </p:nvSpPr>
        <p:spPr>
          <a:xfrm>
            <a:off x="1480450" y="1482463"/>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84" name="Google Shape;1384;p38"/>
          <p:cNvSpPr txBox="1">
            <a:spLocks noGrp="1"/>
          </p:cNvSpPr>
          <p:nvPr>
            <p:ph type="subTitle" idx="5"/>
          </p:nvPr>
        </p:nvSpPr>
        <p:spPr>
          <a:xfrm>
            <a:off x="1480450" y="1719687"/>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5" name="Google Shape;1385;p3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86" name="Google Shape;1386;p38"/>
          <p:cNvSpPr txBox="1">
            <a:spLocks noGrp="1"/>
          </p:cNvSpPr>
          <p:nvPr>
            <p:ph type="subTitle" idx="6"/>
          </p:nvPr>
        </p:nvSpPr>
        <p:spPr>
          <a:xfrm>
            <a:off x="5814425" y="1482463"/>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87" name="Google Shape;1387;p38"/>
          <p:cNvSpPr txBox="1">
            <a:spLocks noGrp="1"/>
          </p:cNvSpPr>
          <p:nvPr>
            <p:ph type="subTitle" idx="7"/>
          </p:nvPr>
        </p:nvSpPr>
        <p:spPr>
          <a:xfrm>
            <a:off x="5814435" y="3667623"/>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8" name="Google Shape;1388;p38"/>
          <p:cNvSpPr txBox="1">
            <a:spLocks noGrp="1"/>
          </p:cNvSpPr>
          <p:nvPr>
            <p:ph type="subTitle" idx="8"/>
          </p:nvPr>
        </p:nvSpPr>
        <p:spPr>
          <a:xfrm>
            <a:off x="5814425" y="2701350"/>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9" name="Google Shape;1389;p38"/>
          <p:cNvSpPr txBox="1">
            <a:spLocks noGrp="1"/>
          </p:cNvSpPr>
          <p:nvPr>
            <p:ph type="subTitle" idx="9"/>
          </p:nvPr>
        </p:nvSpPr>
        <p:spPr>
          <a:xfrm>
            <a:off x="1480450" y="2701338"/>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90" name="Google Shape;1390;p38"/>
          <p:cNvSpPr txBox="1">
            <a:spLocks noGrp="1"/>
          </p:cNvSpPr>
          <p:nvPr>
            <p:ph type="subTitle" idx="13"/>
          </p:nvPr>
        </p:nvSpPr>
        <p:spPr>
          <a:xfrm>
            <a:off x="5814435" y="244875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91" name="Google Shape;1391;p38"/>
          <p:cNvSpPr txBox="1">
            <a:spLocks noGrp="1"/>
          </p:cNvSpPr>
          <p:nvPr>
            <p:ph type="subTitle" idx="14"/>
          </p:nvPr>
        </p:nvSpPr>
        <p:spPr>
          <a:xfrm>
            <a:off x="1480460" y="2448738"/>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sp>
        <p:nvSpPr>
          <p:cNvPr id="1392" name="Google Shape;1392;p38"/>
          <p:cNvSpPr txBox="1">
            <a:spLocks noGrp="1"/>
          </p:cNvSpPr>
          <p:nvPr>
            <p:ph type="subTitle" idx="15"/>
          </p:nvPr>
        </p:nvSpPr>
        <p:spPr>
          <a:xfrm>
            <a:off x="5814425" y="343040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SemiBold"/>
              <a:buNone/>
              <a:defRPr sz="1400">
                <a:solidFill>
                  <a:schemeClr val="lt1"/>
                </a:solidFill>
                <a:latin typeface="Exo SemiBold"/>
                <a:ea typeface="Exo SemiBold"/>
                <a:cs typeface="Exo SemiBold"/>
                <a:sym typeface="Exo SemiBold"/>
              </a:defRPr>
            </a:lvl1pPr>
            <a:lvl2pPr lvl="1"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2pPr>
            <a:lvl3pPr lvl="2"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3pPr>
            <a:lvl4pPr lvl="3"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4pPr>
            <a:lvl5pPr lvl="4"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5pPr>
            <a:lvl6pPr lvl="5"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6pPr>
            <a:lvl7pPr lvl="6"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7pPr>
            <a:lvl8pPr lvl="7"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8pPr>
            <a:lvl9pPr lvl="8" algn="ctr" rtl="0">
              <a:lnSpc>
                <a:spcPct val="100000"/>
              </a:lnSpc>
              <a:spcBef>
                <a:spcPts val="0"/>
              </a:spcBef>
              <a:spcAft>
                <a:spcPts val="0"/>
              </a:spcAft>
              <a:buSzPts val="1600"/>
              <a:buFont typeface="Exo SemiBold"/>
              <a:buNone/>
              <a:defRPr sz="1600">
                <a:latin typeface="Exo SemiBold"/>
                <a:ea typeface="Exo SemiBold"/>
                <a:cs typeface="Exo SemiBold"/>
                <a:sym typeface="Exo SemiBold"/>
              </a:defRPr>
            </a:lvl9pPr>
          </a:lstStyle>
          <a:p>
            <a:endParaRPr/>
          </a:p>
        </p:txBody>
      </p:sp>
      <p:grpSp>
        <p:nvGrpSpPr>
          <p:cNvPr id="1393" name="Google Shape;1393;p38"/>
          <p:cNvGrpSpPr/>
          <p:nvPr/>
        </p:nvGrpSpPr>
        <p:grpSpPr>
          <a:xfrm rot="10800000">
            <a:off x="5958603" y="4412058"/>
            <a:ext cx="3545529" cy="1688867"/>
            <a:chOff x="-9675" y="-1163406"/>
            <a:chExt cx="3545529" cy="1688867"/>
          </a:xfrm>
        </p:grpSpPr>
        <p:sp>
          <p:nvSpPr>
            <p:cNvPr id="1394" name="Google Shape;1394;p38"/>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 name="Google Shape;1395;p38"/>
            <p:cNvGrpSpPr/>
            <p:nvPr/>
          </p:nvGrpSpPr>
          <p:grpSpPr>
            <a:xfrm>
              <a:off x="1161963" y="-408158"/>
              <a:ext cx="877847" cy="868009"/>
              <a:chOff x="6088588" y="-408158"/>
              <a:chExt cx="877847" cy="868009"/>
            </a:xfrm>
          </p:grpSpPr>
          <p:sp>
            <p:nvSpPr>
              <p:cNvPr id="1396" name="Google Shape;1396;p3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1" name="Google Shape;1411;p38"/>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12" name="Google Shape;1412;p38"/>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3" name="Google Shape;1413;p38"/>
          <p:cNvSpPr/>
          <p:nvPr/>
        </p:nvSpPr>
        <p:spPr>
          <a:xfrm flipH="1">
            <a:off x="703063" y="-341031"/>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38"/>
          <p:cNvGrpSpPr/>
          <p:nvPr/>
        </p:nvGrpSpPr>
        <p:grpSpPr>
          <a:xfrm flipH="1">
            <a:off x="1423072" y="-260164"/>
            <a:ext cx="541170" cy="541170"/>
            <a:chOff x="7072361" y="-871003"/>
            <a:chExt cx="1042917" cy="1042917"/>
          </a:xfrm>
        </p:grpSpPr>
        <p:sp>
          <p:nvSpPr>
            <p:cNvPr id="1415" name="Google Shape;1415;p38"/>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3">
  <p:cSld name="CUSTOM_23">
    <p:spTree>
      <p:nvGrpSpPr>
        <p:cNvPr id="1" name="Shape 1574"/>
        <p:cNvGrpSpPr/>
        <p:nvPr/>
      </p:nvGrpSpPr>
      <p:grpSpPr>
        <a:xfrm>
          <a:off x="0" y="0"/>
          <a:ext cx="0" cy="0"/>
          <a:chOff x="0" y="0"/>
          <a:chExt cx="0" cy="0"/>
        </a:xfrm>
      </p:grpSpPr>
      <p:sp>
        <p:nvSpPr>
          <p:cNvPr id="1575" name="Google Shape;1575;p42"/>
          <p:cNvSpPr txBox="1">
            <a:spLocks noGrp="1"/>
          </p:cNvSpPr>
          <p:nvPr>
            <p:ph type="title"/>
          </p:nvPr>
        </p:nvSpPr>
        <p:spPr>
          <a:xfrm>
            <a:off x="4618125" y="1432675"/>
            <a:ext cx="34089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76" name="Google Shape;1576;p42"/>
          <p:cNvSpPr txBox="1">
            <a:spLocks noGrp="1"/>
          </p:cNvSpPr>
          <p:nvPr>
            <p:ph type="subTitle" idx="1"/>
          </p:nvPr>
        </p:nvSpPr>
        <p:spPr>
          <a:xfrm>
            <a:off x="4632975" y="2725788"/>
            <a:ext cx="3379200" cy="122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577" name="Google Shape;1577;p42"/>
          <p:cNvGrpSpPr/>
          <p:nvPr/>
        </p:nvGrpSpPr>
        <p:grpSpPr>
          <a:xfrm>
            <a:off x="5598475" y="-1072656"/>
            <a:ext cx="3545529" cy="1688867"/>
            <a:chOff x="4063975" y="-1169456"/>
            <a:chExt cx="3545529" cy="1688867"/>
          </a:xfrm>
        </p:grpSpPr>
        <p:sp>
          <p:nvSpPr>
            <p:cNvPr id="1578" name="Google Shape;1578;p42"/>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 name="Google Shape;1579;p42"/>
            <p:cNvGrpSpPr/>
            <p:nvPr/>
          </p:nvGrpSpPr>
          <p:grpSpPr>
            <a:xfrm flipH="1">
              <a:off x="5560019" y="-414208"/>
              <a:ext cx="877847" cy="868009"/>
              <a:chOff x="6088588" y="-408158"/>
              <a:chExt cx="877847" cy="868009"/>
            </a:xfrm>
          </p:grpSpPr>
          <p:sp>
            <p:nvSpPr>
              <p:cNvPr id="1580" name="Google Shape;1580;p42"/>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2"/>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5" name="Google Shape;1595;p42"/>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1596" name="Google Shape;1596;p42"/>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2"/>
          <p:cNvGrpSpPr/>
          <p:nvPr/>
        </p:nvGrpSpPr>
        <p:grpSpPr>
          <a:xfrm flipH="1">
            <a:off x="-76202" y="4165697"/>
            <a:ext cx="1455073" cy="1491160"/>
            <a:chOff x="7055374" y="3809659"/>
            <a:chExt cx="1455073" cy="1491160"/>
          </a:xfrm>
        </p:grpSpPr>
        <p:sp>
          <p:nvSpPr>
            <p:cNvPr id="1598" name="Google Shape;1598;p42"/>
            <p:cNvSpPr/>
            <p:nvPr/>
          </p:nvSpPr>
          <p:spPr>
            <a:xfrm>
              <a:off x="7055374" y="4384967"/>
              <a:ext cx="35287" cy="915852"/>
            </a:xfrm>
            <a:custGeom>
              <a:avLst/>
              <a:gdLst/>
              <a:ahLst/>
              <a:cxnLst/>
              <a:rect l="l" t="t" r="r" b="b"/>
              <a:pathLst>
                <a:path w="441" h="11446" extrusionOk="0">
                  <a:moveTo>
                    <a:pt x="440" y="1"/>
                  </a:moveTo>
                  <a:cubicBezTo>
                    <a:pt x="252" y="553"/>
                    <a:pt x="101" y="1118"/>
                    <a:pt x="1" y="1708"/>
                  </a:cubicBezTo>
                  <a:lnTo>
                    <a:pt x="1" y="11445"/>
                  </a:lnTo>
                  <a:lnTo>
                    <a:pt x="440" y="11445"/>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7144751" y="4202293"/>
              <a:ext cx="34246" cy="1098526"/>
            </a:xfrm>
            <a:custGeom>
              <a:avLst/>
              <a:gdLst/>
              <a:ahLst/>
              <a:cxnLst/>
              <a:rect l="l" t="t" r="r" b="b"/>
              <a:pathLst>
                <a:path w="428" h="13729" extrusionOk="0">
                  <a:moveTo>
                    <a:pt x="427" y="0"/>
                  </a:moveTo>
                  <a:cubicBezTo>
                    <a:pt x="277" y="238"/>
                    <a:pt x="126" y="489"/>
                    <a:pt x="1" y="740"/>
                  </a:cubicBezTo>
                  <a:lnTo>
                    <a:pt x="1" y="13728"/>
                  </a:lnTo>
                  <a:lnTo>
                    <a:pt x="427" y="13728"/>
                  </a:ln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7233087" y="4087791"/>
              <a:ext cx="35287" cy="1213027"/>
            </a:xfrm>
            <a:custGeom>
              <a:avLst/>
              <a:gdLst/>
              <a:ahLst/>
              <a:cxnLst/>
              <a:rect l="l" t="t" r="r" b="b"/>
              <a:pathLst>
                <a:path w="441" h="15160" extrusionOk="0">
                  <a:moveTo>
                    <a:pt x="440" y="1"/>
                  </a:moveTo>
                  <a:cubicBezTo>
                    <a:pt x="290" y="164"/>
                    <a:pt x="139" y="327"/>
                    <a:pt x="1" y="502"/>
                  </a:cubicBezTo>
                  <a:lnTo>
                    <a:pt x="1" y="15159"/>
                  </a:lnTo>
                  <a:lnTo>
                    <a:pt x="440" y="15159"/>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321504" y="4003456"/>
              <a:ext cx="35207" cy="1297363"/>
            </a:xfrm>
            <a:custGeom>
              <a:avLst/>
              <a:gdLst/>
              <a:ahLst/>
              <a:cxnLst/>
              <a:rect l="l" t="t" r="r" b="b"/>
              <a:pathLst>
                <a:path w="440" h="16214" extrusionOk="0">
                  <a:moveTo>
                    <a:pt x="439" y="0"/>
                  </a:moveTo>
                  <a:cubicBezTo>
                    <a:pt x="289" y="126"/>
                    <a:pt x="151" y="251"/>
                    <a:pt x="0" y="377"/>
                  </a:cubicBezTo>
                  <a:lnTo>
                    <a:pt x="0" y="16213"/>
                  </a:lnTo>
                  <a:lnTo>
                    <a:pt x="439" y="16213"/>
                  </a:ln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410881" y="3939204"/>
              <a:ext cx="35207" cy="1361615"/>
            </a:xfrm>
            <a:custGeom>
              <a:avLst/>
              <a:gdLst/>
              <a:ahLst/>
              <a:cxnLst/>
              <a:rect l="l" t="t" r="r" b="b"/>
              <a:pathLst>
                <a:path w="440" h="17017" extrusionOk="0">
                  <a:moveTo>
                    <a:pt x="439" y="0"/>
                  </a:moveTo>
                  <a:cubicBezTo>
                    <a:pt x="289" y="101"/>
                    <a:pt x="138" y="189"/>
                    <a:pt x="0" y="289"/>
                  </a:cubicBezTo>
                  <a:lnTo>
                    <a:pt x="0" y="17016"/>
                  </a:lnTo>
                  <a:lnTo>
                    <a:pt x="439" y="17016"/>
                  </a:ln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499217" y="3890955"/>
              <a:ext cx="35207" cy="1409864"/>
            </a:xfrm>
            <a:custGeom>
              <a:avLst/>
              <a:gdLst/>
              <a:ahLst/>
              <a:cxnLst/>
              <a:rect l="l" t="t" r="r" b="b"/>
              <a:pathLst>
                <a:path w="440" h="17620" extrusionOk="0">
                  <a:moveTo>
                    <a:pt x="440" y="1"/>
                  </a:moveTo>
                  <a:cubicBezTo>
                    <a:pt x="289" y="76"/>
                    <a:pt x="151" y="139"/>
                    <a:pt x="0" y="214"/>
                  </a:cubicBezTo>
                  <a:lnTo>
                    <a:pt x="0" y="17619"/>
                  </a:lnTo>
                  <a:lnTo>
                    <a:pt x="440" y="17619"/>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588594" y="3854868"/>
              <a:ext cx="34166" cy="1445951"/>
            </a:xfrm>
            <a:custGeom>
              <a:avLst/>
              <a:gdLst/>
              <a:ahLst/>
              <a:cxnLst/>
              <a:rect l="l" t="t" r="r" b="b"/>
              <a:pathLst>
                <a:path w="427" h="18071" extrusionOk="0">
                  <a:moveTo>
                    <a:pt x="427" y="0"/>
                  </a:moveTo>
                  <a:cubicBezTo>
                    <a:pt x="289" y="50"/>
                    <a:pt x="138" y="101"/>
                    <a:pt x="0" y="163"/>
                  </a:cubicBezTo>
                  <a:lnTo>
                    <a:pt x="0" y="18070"/>
                  </a:lnTo>
                  <a:lnTo>
                    <a:pt x="427" y="18070"/>
                  </a:ln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676931" y="3830783"/>
              <a:ext cx="35207" cy="1470036"/>
            </a:xfrm>
            <a:custGeom>
              <a:avLst/>
              <a:gdLst/>
              <a:ahLst/>
              <a:cxnLst/>
              <a:rect l="l" t="t" r="r" b="b"/>
              <a:pathLst>
                <a:path w="440" h="18372" extrusionOk="0">
                  <a:moveTo>
                    <a:pt x="440" y="0"/>
                  </a:moveTo>
                  <a:cubicBezTo>
                    <a:pt x="289" y="25"/>
                    <a:pt x="151" y="63"/>
                    <a:pt x="1" y="100"/>
                  </a:cubicBezTo>
                  <a:lnTo>
                    <a:pt x="1" y="18371"/>
                  </a:lnTo>
                  <a:lnTo>
                    <a:pt x="440" y="18371"/>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7765267" y="3815660"/>
              <a:ext cx="35287" cy="1483158"/>
            </a:xfrm>
            <a:custGeom>
              <a:avLst/>
              <a:gdLst/>
              <a:ahLst/>
              <a:cxnLst/>
              <a:rect l="l" t="t" r="r" b="b"/>
              <a:pathLst>
                <a:path w="441" h="18536" extrusionOk="0">
                  <a:moveTo>
                    <a:pt x="440" y="1"/>
                  </a:moveTo>
                  <a:cubicBezTo>
                    <a:pt x="302" y="13"/>
                    <a:pt x="151" y="38"/>
                    <a:pt x="1" y="51"/>
                  </a:cubicBezTo>
                  <a:lnTo>
                    <a:pt x="1" y="18535"/>
                  </a:lnTo>
                  <a:cubicBezTo>
                    <a:pt x="151" y="18535"/>
                    <a:pt x="302" y="18523"/>
                    <a:pt x="440" y="18510"/>
                  </a:cubicBez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7854644" y="3809659"/>
              <a:ext cx="35207" cy="1479077"/>
            </a:xfrm>
            <a:custGeom>
              <a:avLst/>
              <a:gdLst/>
              <a:ahLst/>
              <a:cxnLst/>
              <a:rect l="l" t="t" r="r" b="b"/>
              <a:pathLst>
                <a:path w="440" h="18485" extrusionOk="0">
                  <a:moveTo>
                    <a:pt x="440" y="0"/>
                  </a:moveTo>
                  <a:cubicBezTo>
                    <a:pt x="289" y="0"/>
                    <a:pt x="139" y="13"/>
                    <a:pt x="1" y="13"/>
                  </a:cubicBezTo>
                  <a:lnTo>
                    <a:pt x="1" y="18485"/>
                  </a:lnTo>
                  <a:cubicBezTo>
                    <a:pt x="151" y="18460"/>
                    <a:pt x="289" y="18435"/>
                    <a:pt x="440" y="18410"/>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943061" y="3809659"/>
              <a:ext cx="35207" cy="1458994"/>
            </a:xfrm>
            <a:custGeom>
              <a:avLst/>
              <a:gdLst/>
              <a:ahLst/>
              <a:cxnLst/>
              <a:rect l="l" t="t" r="r" b="b"/>
              <a:pathLst>
                <a:path w="440" h="18234" extrusionOk="0">
                  <a:moveTo>
                    <a:pt x="0" y="0"/>
                  </a:moveTo>
                  <a:lnTo>
                    <a:pt x="0" y="18234"/>
                  </a:lnTo>
                  <a:cubicBezTo>
                    <a:pt x="151" y="18196"/>
                    <a:pt x="301" y="18146"/>
                    <a:pt x="439" y="18096"/>
                  </a:cubicBez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8032357" y="3809659"/>
              <a:ext cx="34246" cy="1427868"/>
            </a:xfrm>
            <a:custGeom>
              <a:avLst/>
              <a:gdLst/>
              <a:ahLst/>
              <a:cxnLst/>
              <a:rect l="l" t="t" r="r" b="b"/>
              <a:pathLst>
                <a:path w="428" h="17845" extrusionOk="0">
                  <a:moveTo>
                    <a:pt x="1" y="0"/>
                  </a:moveTo>
                  <a:lnTo>
                    <a:pt x="1" y="17845"/>
                  </a:lnTo>
                  <a:cubicBezTo>
                    <a:pt x="139" y="17782"/>
                    <a:pt x="290" y="17719"/>
                    <a:pt x="428" y="17657"/>
                  </a:cubicBez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8120774" y="3809659"/>
              <a:ext cx="35207" cy="1384740"/>
            </a:xfrm>
            <a:custGeom>
              <a:avLst/>
              <a:gdLst/>
              <a:ahLst/>
              <a:cxnLst/>
              <a:rect l="l" t="t" r="r" b="b"/>
              <a:pathLst>
                <a:path w="440" h="17306" extrusionOk="0">
                  <a:moveTo>
                    <a:pt x="0" y="0"/>
                  </a:moveTo>
                  <a:lnTo>
                    <a:pt x="0" y="17305"/>
                  </a:lnTo>
                  <a:cubicBezTo>
                    <a:pt x="151" y="17217"/>
                    <a:pt x="289" y="17130"/>
                    <a:pt x="439" y="17042"/>
                  </a:cubicBez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8210151" y="3809659"/>
              <a:ext cx="34166" cy="1325448"/>
            </a:xfrm>
            <a:custGeom>
              <a:avLst/>
              <a:gdLst/>
              <a:ahLst/>
              <a:cxnLst/>
              <a:rect l="l" t="t" r="r" b="b"/>
              <a:pathLst>
                <a:path w="427" h="16565" extrusionOk="0">
                  <a:moveTo>
                    <a:pt x="0" y="0"/>
                  </a:moveTo>
                  <a:lnTo>
                    <a:pt x="0" y="16565"/>
                  </a:lnTo>
                  <a:cubicBezTo>
                    <a:pt x="138" y="16465"/>
                    <a:pt x="289" y="16339"/>
                    <a:pt x="427" y="16226"/>
                  </a:cubicBez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8298487" y="3809659"/>
              <a:ext cx="35207" cy="1248154"/>
            </a:xfrm>
            <a:custGeom>
              <a:avLst/>
              <a:gdLst/>
              <a:ahLst/>
              <a:cxnLst/>
              <a:rect l="l" t="t" r="r" b="b"/>
              <a:pathLst>
                <a:path w="440" h="15599" extrusionOk="0">
                  <a:moveTo>
                    <a:pt x="0" y="0"/>
                  </a:moveTo>
                  <a:lnTo>
                    <a:pt x="0" y="15599"/>
                  </a:lnTo>
                  <a:cubicBezTo>
                    <a:pt x="151" y="15448"/>
                    <a:pt x="289" y="15297"/>
                    <a:pt x="440" y="15134"/>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8386824" y="3809659"/>
              <a:ext cx="35207" cy="1141734"/>
            </a:xfrm>
            <a:custGeom>
              <a:avLst/>
              <a:gdLst/>
              <a:ahLst/>
              <a:cxnLst/>
              <a:rect l="l" t="t" r="r" b="b"/>
              <a:pathLst>
                <a:path w="440" h="14269" extrusionOk="0">
                  <a:moveTo>
                    <a:pt x="1" y="0"/>
                  </a:moveTo>
                  <a:lnTo>
                    <a:pt x="1" y="14268"/>
                  </a:lnTo>
                  <a:cubicBezTo>
                    <a:pt x="164" y="14043"/>
                    <a:pt x="302" y="13817"/>
                    <a:pt x="440" y="13591"/>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8476201" y="3809659"/>
              <a:ext cx="34246" cy="978103"/>
            </a:xfrm>
            <a:custGeom>
              <a:avLst/>
              <a:gdLst/>
              <a:ahLst/>
              <a:cxnLst/>
              <a:rect l="l" t="t" r="r" b="b"/>
              <a:pathLst>
                <a:path w="428" h="12224" extrusionOk="0">
                  <a:moveTo>
                    <a:pt x="0" y="0"/>
                  </a:moveTo>
                  <a:lnTo>
                    <a:pt x="0" y="12223"/>
                  </a:lnTo>
                  <a:cubicBezTo>
                    <a:pt x="176" y="11784"/>
                    <a:pt x="314" y="11320"/>
                    <a:pt x="427" y="10855"/>
                  </a:cubicBez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42"/>
          <p:cNvSpPr/>
          <p:nvPr/>
        </p:nvSpPr>
        <p:spPr>
          <a:xfrm flipH="1">
            <a:off x="1432746" y="4509105"/>
            <a:ext cx="715976" cy="714613"/>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txBox="1">
            <a:spLocks noGrp="1"/>
          </p:cNvSpPr>
          <p:nvPr>
            <p:ph type="subTitle" idx="2"/>
          </p:nvPr>
        </p:nvSpPr>
        <p:spPr>
          <a:xfrm>
            <a:off x="6345075" y="2138900"/>
            <a:ext cx="1680600" cy="4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b="1">
                <a:solidFill>
                  <a:schemeClr val="lt1"/>
                </a:solidFill>
                <a:latin typeface="Exo"/>
                <a:ea typeface="Exo"/>
                <a:cs typeface="Exo"/>
                <a:sym typeface="Exo"/>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617" name="Google Shape;1617;p42"/>
          <p:cNvSpPr txBox="1">
            <a:spLocks noGrp="1"/>
          </p:cNvSpPr>
          <p:nvPr>
            <p:ph type="subTitle" idx="3"/>
          </p:nvPr>
        </p:nvSpPr>
        <p:spPr>
          <a:xfrm>
            <a:off x="4619475" y="2138900"/>
            <a:ext cx="16806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b="1">
                <a:solidFill>
                  <a:schemeClr val="lt1"/>
                </a:solidFill>
                <a:latin typeface="Exo"/>
                <a:ea typeface="Exo"/>
                <a:cs typeface="Exo"/>
                <a:sym typeface="Ex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13250" y="42915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grpSp>
        <p:nvGrpSpPr>
          <p:cNvPr id="160" name="Google Shape;160;p6"/>
          <p:cNvGrpSpPr/>
          <p:nvPr/>
        </p:nvGrpSpPr>
        <p:grpSpPr>
          <a:xfrm>
            <a:off x="7180332" y="-1497055"/>
            <a:ext cx="2487331" cy="2037063"/>
            <a:chOff x="7180332" y="-1497055"/>
            <a:chExt cx="2487331" cy="2037063"/>
          </a:xfrm>
        </p:grpSpPr>
        <p:sp>
          <p:nvSpPr>
            <p:cNvPr id="161" name="Google Shape;161;p6"/>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8589232" y="1135616"/>
            <a:ext cx="263914" cy="262843"/>
          </a:xfrm>
          <a:custGeom>
            <a:avLst/>
            <a:gdLst/>
            <a:ahLst/>
            <a:cxnLst/>
            <a:rect l="l" t="t" r="r" b="b"/>
            <a:pathLst>
              <a:path w="3201" h="3188" extrusionOk="0">
                <a:moveTo>
                  <a:pt x="2435" y="0"/>
                </a:moveTo>
                <a:cubicBezTo>
                  <a:pt x="1092" y="0"/>
                  <a:pt x="0" y="1080"/>
                  <a:pt x="0" y="2435"/>
                </a:cubicBezTo>
                <a:lnTo>
                  <a:pt x="0" y="3188"/>
                </a:lnTo>
                <a:lnTo>
                  <a:pt x="753" y="3188"/>
                </a:lnTo>
                <a:cubicBezTo>
                  <a:pt x="2108" y="3188"/>
                  <a:pt x="3200" y="2096"/>
                  <a:pt x="3200" y="753"/>
                </a:cubicBezTo>
                <a:lnTo>
                  <a:pt x="3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7720976" y="195903"/>
            <a:ext cx="344033" cy="344098"/>
          </a:xfrm>
          <a:custGeom>
            <a:avLst/>
            <a:gdLst/>
            <a:ahLst/>
            <a:cxnLst/>
            <a:rect l="l" t="t" r="r" b="b"/>
            <a:pathLst>
              <a:path w="5246" h="5247" extrusionOk="0">
                <a:moveTo>
                  <a:pt x="0" y="1"/>
                </a:moveTo>
                <a:lnTo>
                  <a:pt x="0" y="2372"/>
                </a:lnTo>
                <a:cubicBezTo>
                  <a:pt x="0" y="3966"/>
                  <a:pt x="1280" y="5246"/>
                  <a:pt x="2874" y="5246"/>
                </a:cubicBezTo>
                <a:lnTo>
                  <a:pt x="5246" y="5246"/>
                </a:lnTo>
                <a:lnTo>
                  <a:pt x="5246" y="3012"/>
                </a:lnTo>
                <a:cubicBezTo>
                  <a:pt x="5246" y="1356"/>
                  <a:pt x="3890" y="1"/>
                  <a:pt x="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6"/>
          <p:cNvGrpSpPr/>
          <p:nvPr/>
        </p:nvGrpSpPr>
        <p:grpSpPr>
          <a:xfrm flipH="1">
            <a:off x="-323125" y="3869044"/>
            <a:ext cx="3545529" cy="1688867"/>
            <a:chOff x="4063975" y="-1169456"/>
            <a:chExt cx="3545529" cy="1688867"/>
          </a:xfrm>
        </p:grpSpPr>
        <p:sp>
          <p:nvSpPr>
            <p:cNvPr id="179" name="Google Shape;179;p6"/>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6"/>
            <p:cNvGrpSpPr/>
            <p:nvPr/>
          </p:nvGrpSpPr>
          <p:grpSpPr>
            <a:xfrm flipH="1">
              <a:off x="5560019" y="-414208"/>
              <a:ext cx="877847" cy="868009"/>
              <a:chOff x="6088588" y="-408158"/>
              <a:chExt cx="877847" cy="868009"/>
            </a:xfrm>
          </p:grpSpPr>
          <p:sp>
            <p:nvSpPr>
              <p:cNvPr id="181" name="Google Shape;181;p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6"/>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197" name="Google Shape;197;p6"/>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43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CUSTOM_19">
    <p:spTree>
      <p:nvGrpSpPr>
        <p:cNvPr id="1" name="Shape 492"/>
        <p:cNvGrpSpPr/>
        <p:nvPr/>
      </p:nvGrpSpPr>
      <p:grpSpPr>
        <a:xfrm>
          <a:off x="0" y="0"/>
          <a:ext cx="0" cy="0"/>
          <a:chOff x="0" y="0"/>
          <a:chExt cx="0" cy="0"/>
        </a:xfrm>
      </p:grpSpPr>
      <p:sp>
        <p:nvSpPr>
          <p:cNvPr id="493" name="Google Shape;493;p15"/>
          <p:cNvSpPr txBox="1">
            <a:spLocks noGrp="1"/>
          </p:cNvSpPr>
          <p:nvPr>
            <p:ph type="title" hasCustomPrompt="1"/>
          </p:nvPr>
        </p:nvSpPr>
        <p:spPr>
          <a:xfrm>
            <a:off x="3240475" y="1510800"/>
            <a:ext cx="5105100" cy="14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3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94" name="Google Shape;494;p15"/>
          <p:cNvSpPr txBox="1">
            <a:spLocks noGrp="1"/>
          </p:cNvSpPr>
          <p:nvPr>
            <p:ph type="subTitle" idx="1"/>
          </p:nvPr>
        </p:nvSpPr>
        <p:spPr>
          <a:xfrm>
            <a:off x="3240475" y="2883350"/>
            <a:ext cx="5105100" cy="65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495" name="Google Shape;495;p15"/>
          <p:cNvGrpSpPr/>
          <p:nvPr/>
        </p:nvGrpSpPr>
        <p:grpSpPr>
          <a:xfrm flipH="1">
            <a:off x="5703978" y="-935492"/>
            <a:ext cx="3545529" cy="1688867"/>
            <a:chOff x="-9675" y="-1163406"/>
            <a:chExt cx="3545529" cy="1688867"/>
          </a:xfrm>
        </p:grpSpPr>
        <p:sp>
          <p:nvSpPr>
            <p:cNvPr id="496" name="Google Shape;496;p15"/>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15"/>
            <p:cNvGrpSpPr/>
            <p:nvPr/>
          </p:nvGrpSpPr>
          <p:grpSpPr>
            <a:xfrm>
              <a:off x="1161963" y="-408158"/>
              <a:ext cx="877847" cy="868009"/>
              <a:chOff x="6088588" y="-408158"/>
              <a:chExt cx="877847" cy="868009"/>
            </a:xfrm>
          </p:grpSpPr>
          <p:sp>
            <p:nvSpPr>
              <p:cNvPr id="498" name="Google Shape;498;p15"/>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15"/>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14" name="Google Shape;514;p15"/>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1">
  <p:cSld name="CUSTOM_16">
    <p:spTree>
      <p:nvGrpSpPr>
        <p:cNvPr id="1" name="Shape 515"/>
        <p:cNvGrpSpPr/>
        <p:nvPr/>
      </p:nvGrpSpPr>
      <p:grpSpPr>
        <a:xfrm>
          <a:off x="0" y="0"/>
          <a:ext cx="0" cy="0"/>
          <a:chOff x="0" y="0"/>
          <a:chExt cx="0" cy="0"/>
        </a:xfrm>
      </p:grpSpPr>
      <p:sp>
        <p:nvSpPr>
          <p:cNvPr id="516" name="Google Shape;516;p16"/>
          <p:cNvSpPr txBox="1">
            <a:spLocks noGrp="1"/>
          </p:cNvSpPr>
          <p:nvPr>
            <p:ph type="title"/>
          </p:nvPr>
        </p:nvSpPr>
        <p:spPr>
          <a:xfrm>
            <a:off x="752675" y="604075"/>
            <a:ext cx="2553900" cy="1975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7" name="Google Shape;517;p16"/>
          <p:cNvSpPr/>
          <p:nvPr/>
        </p:nvSpPr>
        <p:spPr>
          <a:xfrm>
            <a:off x="1224613" y="45020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16"/>
          <p:cNvGrpSpPr/>
          <p:nvPr/>
        </p:nvGrpSpPr>
        <p:grpSpPr>
          <a:xfrm>
            <a:off x="1735081" y="4478905"/>
            <a:ext cx="817859" cy="817646"/>
            <a:chOff x="813569" y="4603505"/>
            <a:chExt cx="817859" cy="817646"/>
          </a:xfrm>
        </p:grpSpPr>
        <p:sp>
          <p:nvSpPr>
            <p:cNvPr id="519" name="Google Shape;519;p1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6"/>
          <p:cNvSpPr/>
          <p:nvPr/>
        </p:nvSpPr>
        <p:spPr>
          <a:xfrm rot="10800000" flipH="1">
            <a:off x="6696088" y="-31569"/>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16"/>
          <p:cNvGrpSpPr/>
          <p:nvPr/>
        </p:nvGrpSpPr>
        <p:grpSpPr>
          <a:xfrm rot="10800000" flipH="1">
            <a:off x="7206556" y="-163370"/>
            <a:ext cx="817859" cy="817646"/>
            <a:chOff x="813569" y="4603505"/>
            <a:chExt cx="817859" cy="817646"/>
          </a:xfrm>
        </p:grpSpPr>
        <p:sp>
          <p:nvSpPr>
            <p:cNvPr id="542" name="Google Shape;542;p1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idea 1">
  <p:cSld name="CUSTOM_20">
    <p:spTree>
      <p:nvGrpSpPr>
        <p:cNvPr id="1" name="Shape 563"/>
        <p:cNvGrpSpPr/>
        <p:nvPr/>
      </p:nvGrpSpPr>
      <p:grpSpPr>
        <a:xfrm>
          <a:off x="0" y="0"/>
          <a:ext cx="0" cy="0"/>
          <a:chOff x="0" y="0"/>
          <a:chExt cx="0" cy="0"/>
        </a:xfrm>
      </p:grpSpPr>
      <p:sp>
        <p:nvSpPr>
          <p:cNvPr id="564" name="Google Shape;564;p17"/>
          <p:cNvSpPr txBox="1">
            <a:spLocks noGrp="1"/>
          </p:cNvSpPr>
          <p:nvPr>
            <p:ph type="title"/>
          </p:nvPr>
        </p:nvSpPr>
        <p:spPr>
          <a:xfrm>
            <a:off x="884800" y="1390350"/>
            <a:ext cx="3852000" cy="236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565" name="Google Shape;565;p17"/>
          <p:cNvGrpSpPr/>
          <p:nvPr/>
        </p:nvGrpSpPr>
        <p:grpSpPr>
          <a:xfrm flipH="1">
            <a:off x="-450450" y="3865419"/>
            <a:ext cx="3545529" cy="1688867"/>
            <a:chOff x="4063975" y="-1169456"/>
            <a:chExt cx="3545529" cy="1688867"/>
          </a:xfrm>
        </p:grpSpPr>
        <p:sp>
          <p:nvSpPr>
            <p:cNvPr id="566" name="Google Shape;566;p17"/>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7"/>
            <p:cNvGrpSpPr/>
            <p:nvPr/>
          </p:nvGrpSpPr>
          <p:grpSpPr>
            <a:xfrm flipH="1">
              <a:off x="5560019" y="-414208"/>
              <a:ext cx="877847" cy="868009"/>
              <a:chOff x="6088588" y="-408158"/>
              <a:chExt cx="877847" cy="868009"/>
            </a:xfrm>
          </p:grpSpPr>
          <p:sp>
            <p:nvSpPr>
              <p:cNvPr id="568" name="Google Shape;568;p17"/>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17"/>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584" name="Google Shape;584;p17"/>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17"/>
          <p:cNvGrpSpPr/>
          <p:nvPr/>
        </p:nvGrpSpPr>
        <p:grpSpPr>
          <a:xfrm>
            <a:off x="3425844" y="-1412205"/>
            <a:ext cx="2487331" cy="2037063"/>
            <a:chOff x="7180332" y="-1497055"/>
            <a:chExt cx="2487331" cy="2037063"/>
          </a:xfrm>
        </p:grpSpPr>
        <p:sp>
          <p:nvSpPr>
            <p:cNvPr id="586" name="Google Shape;586;p17"/>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p:cSld name="CUSTOM_2">
    <p:spTree>
      <p:nvGrpSpPr>
        <p:cNvPr id="1" name="Shape 601"/>
        <p:cNvGrpSpPr/>
        <p:nvPr/>
      </p:nvGrpSpPr>
      <p:grpSpPr>
        <a:xfrm>
          <a:off x="0" y="0"/>
          <a:ext cx="0" cy="0"/>
          <a:chOff x="0" y="0"/>
          <a:chExt cx="0" cy="0"/>
        </a:xfrm>
      </p:grpSpPr>
      <p:sp>
        <p:nvSpPr>
          <p:cNvPr id="602" name="Google Shape;602;p18"/>
          <p:cNvSpPr txBox="1">
            <a:spLocks noGrp="1"/>
          </p:cNvSpPr>
          <p:nvPr>
            <p:ph type="title"/>
          </p:nvPr>
        </p:nvSpPr>
        <p:spPr>
          <a:xfrm>
            <a:off x="4017600" y="15426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3" name="Google Shape;603;p18"/>
          <p:cNvSpPr txBox="1">
            <a:spLocks noGrp="1"/>
          </p:cNvSpPr>
          <p:nvPr>
            <p:ph type="subTitle" idx="1"/>
          </p:nvPr>
        </p:nvSpPr>
        <p:spPr>
          <a:xfrm>
            <a:off x="4017600" y="2020200"/>
            <a:ext cx="3852000" cy="1580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Poppins"/>
              <a:buNone/>
              <a:defRPr sz="1400">
                <a:latin typeface="Poppins"/>
                <a:ea typeface="Poppins"/>
                <a:cs typeface="Poppins"/>
                <a:sym typeface="Poppins"/>
              </a:defRPr>
            </a:lvl1pPr>
            <a:lvl2pPr lvl="1" rtl="0">
              <a:spcBef>
                <a:spcPts val="1600"/>
              </a:spcBef>
              <a:spcAft>
                <a:spcPts val="0"/>
              </a:spcAft>
              <a:buSzPts val="1400"/>
              <a:buFont typeface="Poppins"/>
              <a:buNone/>
              <a:defRPr>
                <a:latin typeface="Poppins"/>
                <a:ea typeface="Poppins"/>
                <a:cs typeface="Poppins"/>
                <a:sym typeface="Poppins"/>
              </a:defRPr>
            </a:lvl2pPr>
            <a:lvl3pPr lvl="2" rtl="0">
              <a:spcBef>
                <a:spcPts val="1600"/>
              </a:spcBef>
              <a:spcAft>
                <a:spcPts val="0"/>
              </a:spcAft>
              <a:buSzPts val="1400"/>
              <a:buFont typeface="Poppins"/>
              <a:buNone/>
              <a:defRPr>
                <a:latin typeface="Poppins"/>
                <a:ea typeface="Poppins"/>
                <a:cs typeface="Poppins"/>
                <a:sym typeface="Poppins"/>
              </a:defRPr>
            </a:lvl3pPr>
            <a:lvl4pPr lvl="3" rtl="0">
              <a:spcBef>
                <a:spcPts val="1600"/>
              </a:spcBef>
              <a:spcAft>
                <a:spcPts val="0"/>
              </a:spcAft>
              <a:buSzPts val="1400"/>
              <a:buFont typeface="Poppins"/>
              <a:buNone/>
              <a:defRPr>
                <a:latin typeface="Poppins"/>
                <a:ea typeface="Poppins"/>
                <a:cs typeface="Poppins"/>
                <a:sym typeface="Poppins"/>
              </a:defRPr>
            </a:lvl4pPr>
            <a:lvl5pPr lvl="4" rtl="0">
              <a:spcBef>
                <a:spcPts val="1600"/>
              </a:spcBef>
              <a:spcAft>
                <a:spcPts val="0"/>
              </a:spcAft>
              <a:buSzPts val="1400"/>
              <a:buFont typeface="Poppins"/>
              <a:buNone/>
              <a:defRPr>
                <a:latin typeface="Poppins"/>
                <a:ea typeface="Poppins"/>
                <a:cs typeface="Poppins"/>
                <a:sym typeface="Poppins"/>
              </a:defRPr>
            </a:lvl5pPr>
            <a:lvl6pPr lvl="5" rtl="0">
              <a:spcBef>
                <a:spcPts val="1600"/>
              </a:spcBef>
              <a:spcAft>
                <a:spcPts val="0"/>
              </a:spcAft>
              <a:buSzPts val="1400"/>
              <a:buFont typeface="Poppins"/>
              <a:buNone/>
              <a:defRPr>
                <a:latin typeface="Poppins"/>
                <a:ea typeface="Poppins"/>
                <a:cs typeface="Poppins"/>
                <a:sym typeface="Poppins"/>
              </a:defRPr>
            </a:lvl6pPr>
            <a:lvl7pPr lvl="6" rtl="0">
              <a:spcBef>
                <a:spcPts val="1600"/>
              </a:spcBef>
              <a:spcAft>
                <a:spcPts val="0"/>
              </a:spcAft>
              <a:buSzPts val="1400"/>
              <a:buFont typeface="Poppins"/>
              <a:buNone/>
              <a:defRPr>
                <a:latin typeface="Poppins"/>
                <a:ea typeface="Poppins"/>
                <a:cs typeface="Poppins"/>
                <a:sym typeface="Poppins"/>
              </a:defRPr>
            </a:lvl7pPr>
            <a:lvl8pPr lvl="7" rtl="0">
              <a:spcBef>
                <a:spcPts val="1600"/>
              </a:spcBef>
              <a:spcAft>
                <a:spcPts val="0"/>
              </a:spcAft>
              <a:buSzPts val="1400"/>
              <a:buFont typeface="Poppins"/>
              <a:buNone/>
              <a:defRPr>
                <a:latin typeface="Poppins"/>
                <a:ea typeface="Poppins"/>
                <a:cs typeface="Poppins"/>
                <a:sym typeface="Poppins"/>
              </a:defRPr>
            </a:lvl8pPr>
            <a:lvl9pPr lvl="8" rtl="0">
              <a:spcBef>
                <a:spcPts val="1600"/>
              </a:spcBef>
              <a:spcAft>
                <a:spcPts val="1600"/>
              </a:spcAft>
              <a:buSzPts val="1400"/>
              <a:buFont typeface="Poppins"/>
              <a:buNone/>
              <a:defRPr>
                <a:latin typeface="Poppins"/>
                <a:ea typeface="Poppins"/>
                <a:cs typeface="Poppins"/>
                <a:sym typeface="Poppins"/>
              </a:defRPr>
            </a:lvl9pPr>
          </a:lstStyle>
          <a:p>
            <a:endParaRPr/>
          </a:p>
        </p:txBody>
      </p:sp>
      <p:grpSp>
        <p:nvGrpSpPr>
          <p:cNvPr id="604" name="Google Shape;604;p18"/>
          <p:cNvGrpSpPr/>
          <p:nvPr/>
        </p:nvGrpSpPr>
        <p:grpSpPr>
          <a:xfrm>
            <a:off x="5836025" y="3781669"/>
            <a:ext cx="3545529" cy="1688867"/>
            <a:chOff x="4063975" y="-1169456"/>
            <a:chExt cx="3545529" cy="1688867"/>
          </a:xfrm>
        </p:grpSpPr>
        <p:sp>
          <p:nvSpPr>
            <p:cNvPr id="605" name="Google Shape;605;p18"/>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18"/>
            <p:cNvGrpSpPr/>
            <p:nvPr/>
          </p:nvGrpSpPr>
          <p:grpSpPr>
            <a:xfrm flipH="1">
              <a:off x="5560019" y="-414208"/>
              <a:ext cx="877847" cy="868009"/>
              <a:chOff x="6088588" y="-408158"/>
              <a:chExt cx="877847" cy="868009"/>
            </a:xfrm>
          </p:grpSpPr>
          <p:sp>
            <p:nvSpPr>
              <p:cNvPr id="607" name="Google Shape;607;p1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8"/>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623" name="Google Shape;623;p18"/>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CUSTOM_7">
    <p:spTree>
      <p:nvGrpSpPr>
        <p:cNvPr id="1" name="Shape 646"/>
        <p:cNvGrpSpPr/>
        <p:nvPr/>
      </p:nvGrpSpPr>
      <p:grpSpPr>
        <a:xfrm>
          <a:off x="0" y="0"/>
          <a:ext cx="0" cy="0"/>
          <a:chOff x="0" y="0"/>
          <a:chExt cx="0" cy="0"/>
        </a:xfrm>
      </p:grpSpPr>
      <p:sp>
        <p:nvSpPr>
          <p:cNvPr id="647" name="Google Shape;647;p20"/>
          <p:cNvSpPr txBox="1">
            <a:spLocks noGrp="1"/>
          </p:cNvSpPr>
          <p:nvPr>
            <p:ph type="title"/>
          </p:nvPr>
        </p:nvSpPr>
        <p:spPr>
          <a:xfrm>
            <a:off x="2798850" y="2836900"/>
            <a:ext cx="35463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8" name="Google Shape;648;p20"/>
          <p:cNvSpPr txBox="1">
            <a:spLocks noGrp="1"/>
          </p:cNvSpPr>
          <p:nvPr>
            <p:ph type="subTitle" idx="1"/>
          </p:nvPr>
        </p:nvSpPr>
        <p:spPr>
          <a:xfrm>
            <a:off x="2798850" y="1601800"/>
            <a:ext cx="3546300" cy="123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lnSpc>
                <a:spcPct val="100000"/>
              </a:lnSpc>
              <a:spcBef>
                <a:spcPts val="160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grpSp>
        <p:nvGrpSpPr>
          <p:cNvPr id="649" name="Google Shape;649;p20"/>
          <p:cNvGrpSpPr/>
          <p:nvPr/>
        </p:nvGrpSpPr>
        <p:grpSpPr>
          <a:xfrm>
            <a:off x="5836025" y="4404351"/>
            <a:ext cx="2373891" cy="1000575"/>
            <a:chOff x="4063975" y="-546774"/>
            <a:chExt cx="2373891" cy="1000575"/>
          </a:xfrm>
        </p:grpSpPr>
        <p:grpSp>
          <p:nvGrpSpPr>
            <p:cNvPr id="650" name="Google Shape;650;p20"/>
            <p:cNvGrpSpPr/>
            <p:nvPr/>
          </p:nvGrpSpPr>
          <p:grpSpPr>
            <a:xfrm flipH="1">
              <a:off x="5560019" y="-414208"/>
              <a:ext cx="877847" cy="868009"/>
              <a:chOff x="6088588" y="-408158"/>
              <a:chExt cx="877847" cy="868009"/>
            </a:xfrm>
          </p:grpSpPr>
          <p:sp>
            <p:nvSpPr>
              <p:cNvPr id="651" name="Google Shape;651;p20"/>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20"/>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7" name="Google Shape;667;p20"/>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1pPr>
            <a:lvl2pPr lvl="1">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2pPr>
            <a:lvl3pPr lvl="2">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3pPr>
            <a:lvl4pPr lvl="3">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4pPr>
            <a:lvl5pPr lvl="4">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5pPr>
            <a:lvl6pPr lvl="5">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6pPr>
            <a:lvl7pPr lvl="6">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7pPr>
            <a:lvl8pPr lvl="7">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8pPr>
            <a:lvl9pPr lvl="8">
              <a:spcBef>
                <a:spcPts val="0"/>
              </a:spcBef>
              <a:spcAft>
                <a:spcPts val="0"/>
              </a:spcAft>
              <a:buClr>
                <a:schemeClr val="lt1"/>
              </a:buClr>
              <a:buSzPts val="3400"/>
              <a:buFont typeface="Exo ExtraBold"/>
              <a:buNone/>
              <a:defRPr sz="3400">
                <a:solidFill>
                  <a:schemeClr val="lt1"/>
                </a:solidFill>
                <a:latin typeface="Exo ExtraBold"/>
                <a:ea typeface="Exo ExtraBold"/>
                <a:cs typeface="Exo ExtraBold"/>
                <a:sym typeface="Exo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00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61" r:id="rId5"/>
    <p:sldLayoutId id="2147483662" r:id="rId6"/>
    <p:sldLayoutId id="2147483663" r:id="rId7"/>
    <p:sldLayoutId id="2147483664" r:id="rId8"/>
    <p:sldLayoutId id="2147483666" r:id="rId9"/>
    <p:sldLayoutId id="2147483669" r:id="rId10"/>
    <p:sldLayoutId id="2147483670" r:id="rId11"/>
    <p:sldLayoutId id="2147483671" r:id="rId12"/>
    <p:sldLayoutId id="2147483672" r:id="rId13"/>
    <p:sldLayoutId id="2147483674" r:id="rId14"/>
    <p:sldLayoutId id="2147483675" r:id="rId15"/>
    <p:sldLayoutId id="2147483677" r:id="rId16"/>
    <p:sldLayoutId id="2147483678" r:id="rId17"/>
    <p:sldLayoutId id="2147483680" r:id="rId18"/>
    <p:sldLayoutId id="2147483681" r:id="rId19"/>
    <p:sldLayoutId id="2147483682" r:id="rId20"/>
    <p:sldLayoutId id="2147483684" r:id="rId21"/>
    <p:sldLayoutId id="2147483688" r:id="rId22"/>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avanguardia.com/natural/20160211/302085331591/san-valentin-animales-cortejo-apareamiento.html" TargetMode="External"/><Relationship Id="rId7" Type="http://schemas.openxmlformats.org/officeDocument/2006/relationships/hyperlink" Target="https://www.google.com/url?sa=t&amp;rct=j&amp;q=&amp;esrc=s&amp;source=web&amp;cd=&amp;ved=2ahUKEwjK2tT9tor5AhVbILkGHY9rCAUQFnoECBUQAw&amp;url=https%3A%2F%2Fwww.drea.co.cr%2Fsites%2Fdefault%2Ffiles%2FContenido%2FFARO%2520Biolog%25C3%25ADa%2520%25202021%2520Adaptaciones%2520biol%25C3%25B3gicas.pptx%23%3A~%3Atext%3DSe%2520vincula%2520a%2520ciertas%2520conductas%2Cde%2520subsistir%252C%2520desarrollarse%2520o%2520reproducirse.%26text%3DEl%2520cortejo%2520y%2520los%2520rituales%2Cotros%2520ejemplos%2520de%2520adaptaci%25C3%25B3n%2520etol%25C3%25B3gica.%26text%3DUn%2520ejemplo%2520de%2520adaptaci%25C3%25B3n%2520etol%25C3%25B3gica%2520es%2520la%2520migraci%25C3%25B3n.&amp;usg=AOvVaw3mvG1fStOuUEOAAcBCpDp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ugr.es/~jmgreyes/adaptacion.html" TargetMode="External"/><Relationship Id="rId5" Type="http://schemas.openxmlformats.org/officeDocument/2006/relationships/hyperlink" Target="https://www.lifeder.com/adaptacion-morfologica/" TargetMode="External"/><Relationship Id="rId4" Type="http://schemas.openxmlformats.org/officeDocument/2006/relationships/hyperlink" Target="https://concepto.de/adaptacion-de-los-seres-viv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47"/>
          <p:cNvSpPr txBox="1">
            <a:spLocks noGrp="1"/>
          </p:cNvSpPr>
          <p:nvPr>
            <p:ph type="subTitle" idx="1"/>
          </p:nvPr>
        </p:nvSpPr>
        <p:spPr>
          <a:xfrm>
            <a:off x="6227188" y="2789075"/>
            <a:ext cx="3078237" cy="58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b="1" dirty="0">
                <a:solidFill>
                  <a:schemeClr val="bg2">
                    <a:lumMod val="50000"/>
                  </a:schemeClr>
                </a:solidFill>
              </a:rPr>
              <a:t>Alumno: Piero De La Cruz</a:t>
            </a:r>
          </a:p>
          <a:p>
            <a:pPr marL="0" lvl="0" indent="0" algn="l" rtl="0">
              <a:spcBef>
                <a:spcPts val="0"/>
              </a:spcBef>
              <a:spcAft>
                <a:spcPts val="0"/>
              </a:spcAft>
              <a:buNone/>
            </a:pPr>
            <a:r>
              <a:rPr lang="es-MX" b="1" dirty="0">
                <a:solidFill>
                  <a:schemeClr val="bg2">
                    <a:lumMod val="50000"/>
                  </a:schemeClr>
                </a:solidFill>
              </a:rPr>
              <a:t>Profesor: Juan Céspedes</a:t>
            </a:r>
          </a:p>
          <a:p>
            <a:pPr marL="0" lvl="0" indent="0" algn="l" rtl="0">
              <a:spcBef>
                <a:spcPts val="0"/>
              </a:spcBef>
              <a:spcAft>
                <a:spcPts val="0"/>
              </a:spcAft>
              <a:buNone/>
            </a:pPr>
            <a:r>
              <a:rPr lang="es-MX" b="1" dirty="0">
                <a:solidFill>
                  <a:schemeClr val="bg2">
                    <a:lumMod val="50000"/>
                  </a:schemeClr>
                </a:solidFill>
              </a:rPr>
              <a:t>Grado: 2do de Secundaria</a:t>
            </a:r>
          </a:p>
          <a:p>
            <a:pPr marL="0" lvl="0" indent="0" algn="l" rtl="0">
              <a:spcBef>
                <a:spcPts val="0"/>
              </a:spcBef>
              <a:spcAft>
                <a:spcPts val="0"/>
              </a:spcAft>
              <a:buNone/>
            </a:pPr>
            <a:r>
              <a:rPr lang="es-MX" b="1" dirty="0">
                <a:solidFill>
                  <a:schemeClr val="bg2">
                    <a:lumMod val="50000"/>
                  </a:schemeClr>
                </a:solidFill>
              </a:rPr>
              <a:t>Sección: “B”</a:t>
            </a:r>
            <a:endParaRPr b="1" dirty="0">
              <a:solidFill>
                <a:schemeClr val="bg2">
                  <a:lumMod val="50000"/>
                </a:schemeClr>
              </a:solidFill>
            </a:endParaRPr>
          </a:p>
        </p:txBody>
      </p:sp>
      <p:sp>
        <p:nvSpPr>
          <p:cNvPr id="1719" name="Google Shape;1719;p47"/>
          <p:cNvSpPr txBox="1">
            <a:spLocks noGrp="1"/>
          </p:cNvSpPr>
          <p:nvPr>
            <p:ph type="ctrTitle"/>
          </p:nvPr>
        </p:nvSpPr>
        <p:spPr>
          <a:xfrm>
            <a:off x="482559" y="899324"/>
            <a:ext cx="3891623" cy="19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4300" dirty="0"/>
              <a:t>Tipos de adaptación de los seres vivos.</a:t>
            </a:r>
            <a:endParaRPr lang="es-PE" dirty="0"/>
          </a:p>
        </p:txBody>
      </p:sp>
      <p:sp>
        <p:nvSpPr>
          <p:cNvPr id="1721" name="Google Shape;1721;p47"/>
          <p:cNvSpPr/>
          <p:nvPr/>
        </p:nvSpPr>
        <p:spPr>
          <a:xfrm>
            <a:off x="2483789" y="4217690"/>
            <a:ext cx="818819" cy="819390"/>
          </a:xfrm>
          <a:custGeom>
            <a:avLst/>
            <a:gdLst/>
            <a:ahLst/>
            <a:cxnLst/>
            <a:rect l="l" t="t" r="r" b="b"/>
            <a:pathLst>
              <a:path w="18636" h="18649" extrusionOk="0">
                <a:moveTo>
                  <a:pt x="1" y="1"/>
                </a:moveTo>
                <a:lnTo>
                  <a:pt x="1" y="7957"/>
                </a:lnTo>
                <a:cubicBezTo>
                  <a:pt x="1" y="13855"/>
                  <a:pt x="4782" y="18648"/>
                  <a:pt x="10693" y="18648"/>
                </a:cubicBezTo>
                <a:lnTo>
                  <a:pt x="18636" y="18648"/>
                </a:lnTo>
                <a:lnTo>
                  <a:pt x="18636" y="10215"/>
                </a:lnTo>
                <a:cubicBezTo>
                  <a:pt x="18636" y="4581"/>
                  <a:pt x="14068" y="1"/>
                  <a:pt x="8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7450364" y="482851"/>
            <a:ext cx="843843" cy="799000"/>
          </a:xfrm>
          <a:custGeom>
            <a:avLst/>
            <a:gdLst/>
            <a:ahLst/>
            <a:cxnLst/>
            <a:rect l="l" t="t" r="r" b="b"/>
            <a:pathLst>
              <a:path w="5246" h="5247" extrusionOk="0">
                <a:moveTo>
                  <a:pt x="0" y="1"/>
                </a:moveTo>
                <a:lnTo>
                  <a:pt x="0" y="2372"/>
                </a:lnTo>
                <a:cubicBezTo>
                  <a:pt x="0" y="3966"/>
                  <a:pt x="1280" y="5246"/>
                  <a:pt x="2874" y="5246"/>
                </a:cubicBezTo>
                <a:lnTo>
                  <a:pt x="5246" y="5246"/>
                </a:lnTo>
                <a:lnTo>
                  <a:pt x="5246" y="3012"/>
                </a:lnTo>
                <a:cubicBezTo>
                  <a:pt x="5246" y="1356"/>
                  <a:pt x="3890" y="1"/>
                  <a:pt x="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4959642" y="3923072"/>
            <a:ext cx="970877" cy="970820"/>
          </a:xfrm>
          <a:custGeom>
            <a:avLst/>
            <a:gdLst/>
            <a:ahLst/>
            <a:cxnLst/>
            <a:rect l="l" t="t" r="r" b="b"/>
            <a:pathLst>
              <a:path w="17018" h="17017" extrusionOk="0">
                <a:moveTo>
                  <a:pt x="9325" y="0"/>
                </a:moveTo>
                <a:cubicBezTo>
                  <a:pt x="4180" y="0"/>
                  <a:pt x="1" y="4179"/>
                  <a:pt x="1" y="9324"/>
                </a:cubicBezTo>
                <a:lnTo>
                  <a:pt x="1" y="17016"/>
                </a:lnTo>
                <a:lnTo>
                  <a:pt x="7254" y="17016"/>
                </a:lnTo>
                <a:cubicBezTo>
                  <a:pt x="12650" y="17016"/>
                  <a:pt x="17017" y="12649"/>
                  <a:pt x="17017" y="7253"/>
                </a:cubicBezTo>
                <a:lnTo>
                  <a:pt x="170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5789633" y="1364978"/>
            <a:ext cx="510096" cy="510096"/>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47"/>
          <p:cNvGrpSpPr/>
          <p:nvPr/>
        </p:nvGrpSpPr>
        <p:grpSpPr>
          <a:xfrm>
            <a:off x="7676930" y="3652340"/>
            <a:ext cx="1455073" cy="1491160"/>
            <a:chOff x="7055374" y="3809659"/>
            <a:chExt cx="1455073" cy="1491160"/>
          </a:xfrm>
        </p:grpSpPr>
        <p:sp>
          <p:nvSpPr>
            <p:cNvPr id="1726" name="Google Shape;1726;p47"/>
            <p:cNvSpPr/>
            <p:nvPr/>
          </p:nvSpPr>
          <p:spPr>
            <a:xfrm>
              <a:off x="7055374" y="4384967"/>
              <a:ext cx="35287" cy="915852"/>
            </a:xfrm>
            <a:custGeom>
              <a:avLst/>
              <a:gdLst/>
              <a:ahLst/>
              <a:cxnLst/>
              <a:rect l="l" t="t" r="r" b="b"/>
              <a:pathLst>
                <a:path w="441" h="11446" extrusionOk="0">
                  <a:moveTo>
                    <a:pt x="440" y="1"/>
                  </a:moveTo>
                  <a:cubicBezTo>
                    <a:pt x="252" y="553"/>
                    <a:pt x="101" y="1118"/>
                    <a:pt x="1" y="1708"/>
                  </a:cubicBezTo>
                  <a:lnTo>
                    <a:pt x="1" y="11445"/>
                  </a:lnTo>
                  <a:lnTo>
                    <a:pt x="440" y="11445"/>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7144751" y="4202293"/>
              <a:ext cx="34246" cy="1098526"/>
            </a:xfrm>
            <a:custGeom>
              <a:avLst/>
              <a:gdLst/>
              <a:ahLst/>
              <a:cxnLst/>
              <a:rect l="l" t="t" r="r" b="b"/>
              <a:pathLst>
                <a:path w="428" h="13729" extrusionOk="0">
                  <a:moveTo>
                    <a:pt x="427" y="0"/>
                  </a:moveTo>
                  <a:cubicBezTo>
                    <a:pt x="277" y="238"/>
                    <a:pt x="126" y="489"/>
                    <a:pt x="1" y="740"/>
                  </a:cubicBezTo>
                  <a:lnTo>
                    <a:pt x="1" y="13728"/>
                  </a:lnTo>
                  <a:lnTo>
                    <a:pt x="427" y="13728"/>
                  </a:ln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7233087" y="4087791"/>
              <a:ext cx="35287" cy="1213027"/>
            </a:xfrm>
            <a:custGeom>
              <a:avLst/>
              <a:gdLst/>
              <a:ahLst/>
              <a:cxnLst/>
              <a:rect l="l" t="t" r="r" b="b"/>
              <a:pathLst>
                <a:path w="441" h="15160" extrusionOk="0">
                  <a:moveTo>
                    <a:pt x="440" y="1"/>
                  </a:moveTo>
                  <a:cubicBezTo>
                    <a:pt x="290" y="164"/>
                    <a:pt x="139" y="327"/>
                    <a:pt x="1" y="502"/>
                  </a:cubicBezTo>
                  <a:lnTo>
                    <a:pt x="1" y="15159"/>
                  </a:lnTo>
                  <a:lnTo>
                    <a:pt x="440" y="1515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7321504" y="4003456"/>
              <a:ext cx="35207" cy="1297363"/>
            </a:xfrm>
            <a:custGeom>
              <a:avLst/>
              <a:gdLst/>
              <a:ahLst/>
              <a:cxnLst/>
              <a:rect l="l" t="t" r="r" b="b"/>
              <a:pathLst>
                <a:path w="440" h="16214" extrusionOk="0">
                  <a:moveTo>
                    <a:pt x="439" y="0"/>
                  </a:moveTo>
                  <a:cubicBezTo>
                    <a:pt x="289" y="126"/>
                    <a:pt x="151" y="251"/>
                    <a:pt x="0" y="377"/>
                  </a:cubicBezTo>
                  <a:lnTo>
                    <a:pt x="0" y="16213"/>
                  </a:lnTo>
                  <a:lnTo>
                    <a:pt x="439" y="16213"/>
                  </a:lnTo>
                  <a:lnTo>
                    <a:pt x="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7410881" y="3939204"/>
              <a:ext cx="35207" cy="1361615"/>
            </a:xfrm>
            <a:custGeom>
              <a:avLst/>
              <a:gdLst/>
              <a:ahLst/>
              <a:cxnLst/>
              <a:rect l="l" t="t" r="r" b="b"/>
              <a:pathLst>
                <a:path w="440" h="17017" extrusionOk="0">
                  <a:moveTo>
                    <a:pt x="439" y="0"/>
                  </a:moveTo>
                  <a:cubicBezTo>
                    <a:pt x="289" y="101"/>
                    <a:pt x="138" y="189"/>
                    <a:pt x="0" y="289"/>
                  </a:cubicBezTo>
                  <a:lnTo>
                    <a:pt x="0" y="17016"/>
                  </a:lnTo>
                  <a:lnTo>
                    <a:pt x="439" y="17016"/>
                  </a:lnTo>
                  <a:lnTo>
                    <a:pt x="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7499217" y="3890955"/>
              <a:ext cx="35207" cy="1409864"/>
            </a:xfrm>
            <a:custGeom>
              <a:avLst/>
              <a:gdLst/>
              <a:ahLst/>
              <a:cxnLst/>
              <a:rect l="l" t="t" r="r" b="b"/>
              <a:pathLst>
                <a:path w="440" h="17620" extrusionOk="0">
                  <a:moveTo>
                    <a:pt x="440" y="1"/>
                  </a:moveTo>
                  <a:cubicBezTo>
                    <a:pt x="289" y="76"/>
                    <a:pt x="151" y="139"/>
                    <a:pt x="0" y="214"/>
                  </a:cubicBezTo>
                  <a:lnTo>
                    <a:pt x="0" y="17619"/>
                  </a:lnTo>
                  <a:lnTo>
                    <a:pt x="440" y="1761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7588594" y="3854868"/>
              <a:ext cx="34166" cy="1445951"/>
            </a:xfrm>
            <a:custGeom>
              <a:avLst/>
              <a:gdLst/>
              <a:ahLst/>
              <a:cxnLst/>
              <a:rect l="l" t="t" r="r" b="b"/>
              <a:pathLst>
                <a:path w="427" h="18071" extrusionOk="0">
                  <a:moveTo>
                    <a:pt x="427" y="0"/>
                  </a:moveTo>
                  <a:cubicBezTo>
                    <a:pt x="289" y="50"/>
                    <a:pt x="138" y="101"/>
                    <a:pt x="0" y="163"/>
                  </a:cubicBezTo>
                  <a:lnTo>
                    <a:pt x="0" y="18070"/>
                  </a:lnTo>
                  <a:lnTo>
                    <a:pt x="427" y="18070"/>
                  </a:ln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7676931" y="3830783"/>
              <a:ext cx="35207" cy="1470036"/>
            </a:xfrm>
            <a:custGeom>
              <a:avLst/>
              <a:gdLst/>
              <a:ahLst/>
              <a:cxnLst/>
              <a:rect l="l" t="t" r="r" b="b"/>
              <a:pathLst>
                <a:path w="440" h="18372" extrusionOk="0">
                  <a:moveTo>
                    <a:pt x="440" y="0"/>
                  </a:moveTo>
                  <a:cubicBezTo>
                    <a:pt x="289" y="25"/>
                    <a:pt x="151" y="63"/>
                    <a:pt x="1" y="100"/>
                  </a:cubicBezTo>
                  <a:lnTo>
                    <a:pt x="1" y="18371"/>
                  </a:lnTo>
                  <a:lnTo>
                    <a:pt x="440" y="18371"/>
                  </a:lnTo>
                  <a:lnTo>
                    <a:pt x="4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7765267" y="3815660"/>
              <a:ext cx="35287" cy="1483158"/>
            </a:xfrm>
            <a:custGeom>
              <a:avLst/>
              <a:gdLst/>
              <a:ahLst/>
              <a:cxnLst/>
              <a:rect l="l" t="t" r="r" b="b"/>
              <a:pathLst>
                <a:path w="441" h="18536" extrusionOk="0">
                  <a:moveTo>
                    <a:pt x="440" y="1"/>
                  </a:moveTo>
                  <a:cubicBezTo>
                    <a:pt x="302" y="13"/>
                    <a:pt x="151" y="38"/>
                    <a:pt x="1" y="51"/>
                  </a:cubicBezTo>
                  <a:lnTo>
                    <a:pt x="1" y="18535"/>
                  </a:lnTo>
                  <a:cubicBezTo>
                    <a:pt x="151" y="18535"/>
                    <a:pt x="302" y="18523"/>
                    <a:pt x="440" y="18510"/>
                  </a:cubicBez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7854644" y="3809659"/>
              <a:ext cx="35207" cy="1479077"/>
            </a:xfrm>
            <a:custGeom>
              <a:avLst/>
              <a:gdLst/>
              <a:ahLst/>
              <a:cxnLst/>
              <a:rect l="l" t="t" r="r" b="b"/>
              <a:pathLst>
                <a:path w="440" h="18485" extrusionOk="0">
                  <a:moveTo>
                    <a:pt x="440" y="0"/>
                  </a:moveTo>
                  <a:cubicBezTo>
                    <a:pt x="289" y="0"/>
                    <a:pt x="139" y="13"/>
                    <a:pt x="1" y="13"/>
                  </a:cubicBezTo>
                  <a:lnTo>
                    <a:pt x="1" y="18485"/>
                  </a:lnTo>
                  <a:cubicBezTo>
                    <a:pt x="151" y="18460"/>
                    <a:pt x="289" y="18435"/>
                    <a:pt x="440" y="18410"/>
                  </a:cubicBezTo>
                  <a:lnTo>
                    <a:pt x="4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7943061" y="3809659"/>
              <a:ext cx="35207" cy="1458994"/>
            </a:xfrm>
            <a:custGeom>
              <a:avLst/>
              <a:gdLst/>
              <a:ahLst/>
              <a:cxnLst/>
              <a:rect l="l" t="t" r="r" b="b"/>
              <a:pathLst>
                <a:path w="440" h="18234" extrusionOk="0">
                  <a:moveTo>
                    <a:pt x="0" y="0"/>
                  </a:moveTo>
                  <a:lnTo>
                    <a:pt x="0" y="18234"/>
                  </a:lnTo>
                  <a:cubicBezTo>
                    <a:pt x="151" y="18196"/>
                    <a:pt x="301" y="18146"/>
                    <a:pt x="439" y="18096"/>
                  </a:cubicBezTo>
                  <a:lnTo>
                    <a:pt x="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8032357" y="3809659"/>
              <a:ext cx="34246" cy="1427868"/>
            </a:xfrm>
            <a:custGeom>
              <a:avLst/>
              <a:gdLst/>
              <a:ahLst/>
              <a:cxnLst/>
              <a:rect l="l" t="t" r="r" b="b"/>
              <a:pathLst>
                <a:path w="428" h="17845" extrusionOk="0">
                  <a:moveTo>
                    <a:pt x="1" y="0"/>
                  </a:moveTo>
                  <a:lnTo>
                    <a:pt x="1" y="17845"/>
                  </a:lnTo>
                  <a:cubicBezTo>
                    <a:pt x="139" y="17782"/>
                    <a:pt x="290" y="17719"/>
                    <a:pt x="428" y="17657"/>
                  </a:cubicBezTo>
                  <a:lnTo>
                    <a:pt x="4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8120774" y="3809659"/>
              <a:ext cx="35207" cy="1384740"/>
            </a:xfrm>
            <a:custGeom>
              <a:avLst/>
              <a:gdLst/>
              <a:ahLst/>
              <a:cxnLst/>
              <a:rect l="l" t="t" r="r" b="b"/>
              <a:pathLst>
                <a:path w="440" h="17306" extrusionOk="0">
                  <a:moveTo>
                    <a:pt x="0" y="0"/>
                  </a:moveTo>
                  <a:lnTo>
                    <a:pt x="0" y="17305"/>
                  </a:lnTo>
                  <a:cubicBezTo>
                    <a:pt x="151" y="17217"/>
                    <a:pt x="289" y="17130"/>
                    <a:pt x="439" y="17042"/>
                  </a:cubicBezTo>
                  <a:lnTo>
                    <a:pt x="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8210151" y="3809659"/>
              <a:ext cx="34166" cy="1325448"/>
            </a:xfrm>
            <a:custGeom>
              <a:avLst/>
              <a:gdLst/>
              <a:ahLst/>
              <a:cxnLst/>
              <a:rect l="l" t="t" r="r" b="b"/>
              <a:pathLst>
                <a:path w="427" h="16565" extrusionOk="0">
                  <a:moveTo>
                    <a:pt x="0" y="0"/>
                  </a:moveTo>
                  <a:lnTo>
                    <a:pt x="0" y="16565"/>
                  </a:lnTo>
                  <a:cubicBezTo>
                    <a:pt x="138" y="16465"/>
                    <a:pt x="289" y="16339"/>
                    <a:pt x="427" y="16226"/>
                  </a:cubicBez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8298487" y="3809659"/>
              <a:ext cx="35207" cy="1248154"/>
            </a:xfrm>
            <a:custGeom>
              <a:avLst/>
              <a:gdLst/>
              <a:ahLst/>
              <a:cxnLst/>
              <a:rect l="l" t="t" r="r" b="b"/>
              <a:pathLst>
                <a:path w="440" h="15599" extrusionOk="0">
                  <a:moveTo>
                    <a:pt x="0" y="0"/>
                  </a:moveTo>
                  <a:lnTo>
                    <a:pt x="0" y="15599"/>
                  </a:lnTo>
                  <a:cubicBezTo>
                    <a:pt x="151" y="15448"/>
                    <a:pt x="289" y="15297"/>
                    <a:pt x="440" y="15134"/>
                  </a:cubicBezTo>
                  <a:lnTo>
                    <a:pt x="4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8386824" y="3809659"/>
              <a:ext cx="35207" cy="1141734"/>
            </a:xfrm>
            <a:custGeom>
              <a:avLst/>
              <a:gdLst/>
              <a:ahLst/>
              <a:cxnLst/>
              <a:rect l="l" t="t" r="r" b="b"/>
              <a:pathLst>
                <a:path w="440" h="14269" extrusionOk="0">
                  <a:moveTo>
                    <a:pt x="1" y="0"/>
                  </a:moveTo>
                  <a:lnTo>
                    <a:pt x="1" y="14268"/>
                  </a:lnTo>
                  <a:cubicBezTo>
                    <a:pt x="164" y="14043"/>
                    <a:pt x="302" y="13817"/>
                    <a:pt x="440" y="13591"/>
                  </a:cubicBezTo>
                  <a:lnTo>
                    <a:pt x="4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8476201" y="3809659"/>
              <a:ext cx="34246" cy="978103"/>
            </a:xfrm>
            <a:custGeom>
              <a:avLst/>
              <a:gdLst/>
              <a:ahLst/>
              <a:cxnLst/>
              <a:rect l="l" t="t" r="r" b="b"/>
              <a:pathLst>
                <a:path w="428" h="12224" extrusionOk="0">
                  <a:moveTo>
                    <a:pt x="0" y="0"/>
                  </a:moveTo>
                  <a:lnTo>
                    <a:pt x="0" y="12223"/>
                  </a:lnTo>
                  <a:cubicBezTo>
                    <a:pt x="176" y="11784"/>
                    <a:pt x="314" y="11320"/>
                    <a:pt x="427" y="10855"/>
                  </a:cubicBez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3" name="Google Shape;1743;p47"/>
          <p:cNvSpPr/>
          <p:nvPr/>
        </p:nvSpPr>
        <p:spPr>
          <a:xfrm flipH="1">
            <a:off x="5190032" y="2571540"/>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97204-665F-C0A9-A4B7-8E52F6DF235B}"/>
              </a:ext>
            </a:extLst>
          </p:cNvPr>
          <p:cNvSpPr>
            <a:spLocks noGrp="1"/>
          </p:cNvSpPr>
          <p:nvPr>
            <p:ph type="title"/>
          </p:nvPr>
        </p:nvSpPr>
        <p:spPr>
          <a:xfrm>
            <a:off x="907189" y="441229"/>
            <a:ext cx="2812757" cy="572700"/>
          </a:xfrm>
        </p:spPr>
        <p:txBody>
          <a:bodyPr/>
          <a:lstStyle/>
          <a:p>
            <a:r>
              <a:rPr lang="es-MX" dirty="0"/>
              <a:t>Introducción</a:t>
            </a:r>
            <a:endParaRPr lang="es-PE" dirty="0"/>
          </a:p>
        </p:txBody>
      </p:sp>
      <p:sp>
        <p:nvSpPr>
          <p:cNvPr id="3" name="Marcador de texto 2">
            <a:extLst>
              <a:ext uri="{FF2B5EF4-FFF2-40B4-BE49-F238E27FC236}">
                <a16:creationId xmlns:a16="http://schemas.microsoft.com/office/drawing/2014/main" id="{DB68D19A-8577-01A7-7E5B-509509121DE4}"/>
              </a:ext>
            </a:extLst>
          </p:cNvPr>
          <p:cNvSpPr>
            <a:spLocks noGrp="1"/>
          </p:cNvSpPr>
          <p:nvPr>
            <p:ph type="body" idx="1"/>
          </p:nvPr>
        </p:nvSpPr>
        <p:spPr>
          <a:xfrm>
            <a:off x="238707" y="1117838"/>
            <a:ext cx="4149720" cy="3639900"/>
          </a:xfrm>
        </p:spPr>
        <p:txBody>
          <a:bodyPr/>
          <a:lstStyle/>
          <a:p>
            <a:r>
              <a:rPr lang="es-MX" dirty="0"/>
              <a:t>Los seres vivos poseemos distintos tipos y métodos de adaptarnos a nuestros entornos o circunstancias debido a esto es que se existen los tipos de adaptación.</a:t>
            </a:r>
          </a:p>
          <a:p>
            <a:endParaRPr lang="es-PE" dirty="0"/>
          </a:p>
          <a:p>
            <a:r>
              <a:rPr lang="es-MX" dirty="0"/>
              <a:t>La adaptación es una característica de un organismo que le ayuda a sobrevivir en su entorno. Todos los seres vivos tienen adaptaciones, incluidos los humanos. El proceso de adaptación implica cambios en el curso de la vida del organismo.</a:t>
            </a:r>
          </a:p>
          <a:p>
            <a:endParaRPr lang="es-MX" dirty="0"/>
          </a:p>
          <a:p>
            <a:pPr marL="152400" indent="0">
              <a:buNone/>
            </a:pPr>
            <a:endParaRPr lang="es-MX" dirty="0"/>
          </a:p>
        </p:txBody>
      </p:sp>
      <p:sp>
        <p:nvSpPr>
          <p:cNvPr id="4" name="AutoShape 2">
            <a:extLst>
              <a:ext uri="{FF2B5EF4-FFF2-40B4-BE49-F238E27FC236}">
                <a16:creationId xmlns:a16="http://schemas.microsoft.com/office/drawing/2014/main" id="{D6686BAC-EB96-0188-1D4B-1254632B6A6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Título 1">
            <a:extLst>
              <a:ext uri="{FF2B5EF4-FFF2-40B4-BE49-F238E27FC236}">
                <a16:creationId xmlns:a16="http://schemas.microsoft.com/office/drawing/2014/main" id="{B0E60C67-6003-AE64-17EB-FDB4689E5FC5}"/>
              </a:ext>
            </a:extLst>
          </p:cNvPr>
          <p:cNvSpPr txBox="1">
            <a:spLocks/>
          </p:cNvSpPr>
          <p:nvPr/>
        </p:nvSpPr>
        <p:spPr>
          <a:xfrm>
            <a:off x="5424056" y="441229"/>
            <a:ext cx="21820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1pPr>
            <a:lvl2pPr marR="0" lvl="1"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2pPr>
            <a:lvl3pPr marR="0" lvl="2"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3pPr>
            <a:lvl4pPr marR="0" lvl="3"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4pPr>
            <a:lvl5pPr marR="0" lvl="4"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5pPr>
            <a:lvl6pPr marR="0" lvl="5"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6pPr>
            <a:lvl7pPr marR="0" lvl="6"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7pPr>
            <a:lvl8pPr marR="0" lvl="7"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8pPr>
            <a:lvl9pPr marR="0" lvl="8" algn="l" rtl="0">
              <a:lnSpc>
                <a:spcPct val="100000"/>
              </a:lnSpc>
              <a:spcBef>
                <a:spcPts val="0"/>
              </a:spcBef>
              <a:spcAft>
                <a:spcPts val="0"/>
              </a:spcAft>
              <a:buClr>
                <a:schemeClr val="lt1"/>
              </a:buClr>
              <a:buSzPts val="3400"/>
              <a:buFont typeface="Exo ExtraBold"/>
              <a:buNone/>
              <a:defRPr sz="3400" b="0" i="0" u="none" strike="noStrike" cap="none">
                <a:solidFill>
                  <a:schemeClr val="lt1"/>
                </a:solidFill>
                <a:latin typeface="Exo ExtraBold"/>
                <a:ea typeface="Exo ExtraBold"/>
                <a:cs typeface="Exo ExtraBold"/>
                <a:sym typeface="Exo ExtraBold"/>
              </a:defRPr>
            </a:lvl9pPr>
          </a:lstStyle>
          <a:p>
            <a:r>
              <a:rPr lang="es-MX" dirty="0"/>
              <a:t>Objetivo</a:t>
            </a:r>
            <a:endParaRPr lang="es-PE" dirty="0"/>
          </a:p>
        </p:txBody>
      </p:sp>
      <p:sp>
        <p:nvSpPr>
          <p:cNvPr id="7" name="CuadroTexto 6">
            <a:extLst>
              <a:ext uri="{FF2B5EF4-FFF2-40B4-BE49-F238E27FC236}">
                <a16:creationId xmlns:a16="http://schemas.microsoft.com/office/drawing/2014/main" id="{21BCA26E-90D9-85E0-0D76-006E041EB549}"/>
              </a:ext>
            </a:extLst>
          </p:cNvPr>
          <p:cNvSpPr txBox="1"/>
          <p:nvPr/>
        </p:nvSpPr>
        <p:spPr>
          <a:xfrm>
            <a:off x="4651664" y="1117838"/>
            <a:ext cx="3726873" cy="954107"/>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chemeClr val="bg1">
                    <a:lumMod val="50000"/>
                  </a:schemeClr>
                </a:solidFill>
                <a:latin typeface="Poppins" panose="00000500000000000000" pitchFamily="2" charset="0"/>
                <a:cs typeface="Poppins" panose="00000500000000000000" pitchFamily="2" charset="0"/>
              </a:rPr>
              <a:t>Informar a mis compañeros sobre los distintos tipos de adaptación que poseen los seres vivos </a:t>
            </a:r>
          </a:p>
          <a:p>
            <a:pPr marL="285750" indent="-285750">
              <a:buFont typeface="Arial" panose="020B0604020202020204" pitchFamily="34" charset="0"/>
              <a:buChar char="•"/>
            </a:pPr>
            <a:endParaRPr lang="es-MX" dirty="0">
              <a:solidFill>
                <a:schemeClr val="bg1">
                  <a:lumMod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8814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048F5-B45D-372B-9D31-F8EC5031185F}"/>
              </a:ext>
            </a:extLst>
          </p:cNvPr>
          <p:cNvSpPr>
            <a:spLocks noGrp="1"/>
          </p:cNvSpPr>
          <p:nvPr>
            <p:ph type="title"/>
          </p:nvPr>
        </p:nvSpPr>
        <p:spPr>
          <a:xfrm>
            <a:off x="617011" y="606116"/>
            <a:ext cx="8014371" cy="3749249"/>
          </a:xfrm>
        </p:spPr>
        <p:txBody>
          <a:bodyPr/>
          <a:lstStyle/>
          <a:p>
            <a:r>
              <a:rPr lang="es-MX" sz="8000" dirty="0"/>
              <a:t>Tipos de las adaptaciones de los seres vivos</a:t>
            </a:r>
            <a:endParaRPr lang="es-PE" sz="8000" dirty="0"/>
          </a:p>
        </p:txBody>
      </p:sp>
      <p:sp>
        <p:nvSpPr>
          <p:cNvPr id="4" name="Google Shape;1722;p47">
            <a:extLst>
              <a:ext uri="{FF2B5EF4-FFF2-40B4-BE49-F238E27FC236}">
                <a16:creationId xmlns:a16="http://schemas.microsoft.com/office/drawing/2014/main" id="{249DAB2D-5520-0DDB-9C38-C475A103072F}"/>
              </a:ext>
            </a:extLst>
          </p:cNvPr>
          <p:cNvSpPr/>
          <p:nvPr/>
        </p:nvSpPr>
        <p:spPr>
          <a:xfrm>
            <a:off x="7429582" y="788135"/>
            <a:ext cx="843843" cy="799000"/>
          </a:xfrm>
          <a:custGeom>
            <a:avLst/>
            <a:gdLst/>
            <a:ahLst/>
            <a:cxnLst/>
            <a:rect l="l" t="t" r="r" b="b"/>
            <a:pathLst>
              <a:path w="5246" h="5247" extrusionOk="0">
                <a:moveTo>
                  <a:pt x="0" y="1"/>
                </a:moveTo>
                <a:lnTo>
                  <a:pt x="0" y="2372"/>
                </a:lnTo>
                <a:cubicBezTo>
                  <a:pt x="0" y="3966"/>
                  <a:pt x="1280" y="5246"/>
                  <a:pt x="2874" y="5246"/>
                </a:cubicBezTo>
                <a:lnTo>
                  <a:pt x="5246" y="5246"/>
                </a:lnTo>
                <a:lnTo>
                  <a:pt x="5246" y="3012"/>
                </a:lnTo>
                <a:cubicBezTo>
                  <a:pt x="5246" y="1356"/>
                  <a:pt x="3890" y="1"/>
                  <a:pt x="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24;p47">
            <a:extLst>
              <a:ext uri="{FF2B5EF4-FFF2-40B4-BE49-F238E27FC236}">
                <a16:creationId xmlns:a16="http://schemas.microsoft.com/office/drawing/2014/main" id="{442EB15C-361F-AB4F-4C1D-162E1F68DD93}"/>
              </a:ext>
            </a:extLst>
          </p:cNvPr>
          <p:cNvSpPr/>
          <p:nvPr/>
        </p:nvSpPr>
        <p:spPr>
          <a:xfrm>
            <a:off x="2388342" y="96020"/>
            <a:ext cx="510096" cy="510096"/>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43;p47">
            <a:extLst>
              <a:ext uri="{FF2B5EF4-FFF2-40B4-BE49-F238E27FC236}">
                <a16:creationId xmlns:a16="http://schemas.microsoft.com/office/drawing/2014/main" id="{94076ED6-FBB1-7AE1-A813-C4014B0408E6}"/>
              </a:ext>
            </a:extLst>
          </p:cNvPr>
          <p:cNvSpPr/>
          <p:nvPr/>
        </p:nvSpPr>
        <p:spPr>
          <a:xfrm flipH="1">
            <a:off x="5155395" y="4427653"/>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43;p47">
            <a:extLst>
              <a:ext uri="{FF2B5EF4-FFF2-40B4-BE49-F238E27FC236}">
                <a16:creationId xmlns:a16="http://schemas.microsoft.com/office/drawing/2014/main" id="{16D7DE45-3D1D-E028-493E-40466518FFAB}"/>
              </a:ext>
            </a:extLst>
          </p:cNvPr>
          <p:cNvSpPr/>
          <p:nvPr/>
        </p:nvSpPr>
        <p:spPr>
          <a:xfrm>
            <a:off x="118247" y="1702397"/>
            <a:ext cx="498764"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24;p47">
            <a:extLst>
              <a:ext uri="{FF2B5EF4-FFF2-40B4-BE49-F238E27FC236}">
                <a16:creationId xmlns:a16="http://schemas.microsoft.com/office/drawing/2014/main" id="{B86C229E-140E-6714-F6F8-4B4E92FF29E6}"/>
              </a:ext>
            </a:extLst>
          </p:cNvPr>
          <p:cNvSpPr/>
          <p:nvPr/>
        </p:nvSpPr>
        <p:spPr>
          <a:xfrm flipH="1">
            <a:off x="8273425" y="3354354"/>
            <a:ext cx="510096" cy="510096"/>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96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048F5-B45D-372B-9D31-F8EC5031185F}"/>
              </a:ext>
            </a:extLst>
          </p:cNvPr>
          <p:cNvSpPr>
            <a:spLocks noGrp="1"/>
          </p:cNvSpPr>
          <p:nvPr>
            <p:ph type="title"/>
          </p:nvPr>
        </p:nvSpPr>
        <p:spPr>
          <a:xfrm>
            <a:off x="258249" y="173459"/>
            <a:ext cx="7717500" cy="572700"/>
          </a:xfrm>
        </p:spPr>
        <p:txBody>
          <a:bodyPr/>
          <a:lstStyle/>
          <a:p>
            <a:r>
              <a:rPr lang="es-PE" dirty="0"/>
              <a:t>Morfológica o estructural</a:t>
            </a:r>
          </a:p>
        </p:txBody>
      </p:sp>
      <p:sp>
        <p:nvSpPr>
          <p:cNvPr id="10" name="CuadroTexto 9">
            <a:extLst>
              <a:ext uri="{FF2B5EF4-FFF2-40B4-BE49-F238E27FC236}">
                <a16:creationId xmlns:a16="http://schemas.microsoft.com/office/drawing/2014/main" id="{C41E37CE-9569-2D0D-82D7-31ED55327075}"/>
              </a:ext>
            </a:extLst>
          </p:cNvPr>
          <p:cNvSpPr txBox="1"/>
          <p:nvPr/>
        </p:nvSpPr>
        <p:spPr>
          <a:xfrm>
            <a:off x="258249" y="884142"/>
            <a:ext cx="8574025" cy="1015663"/>
          </a:xfrm>
          <a:prstGeom prst="rect">
            <a:avLst/>
          </a:prstGeom>
          <a:noFill/>
        </p:spPr>
        <p:txBody>
          <a:bodyPr wrap="square" rtlCol="0">
            <a:spAutoFit/>
          </a:bodyPr>
          <a:lstStyle/>
          <a:p>
            <a:r>
              <a:rPr lang="es-MX" sz="1200" dirty="0">
                <a:solidFill>
                  <a:schemeClr val="bg2">
                    <a:lumMod val="75000"/>
                  </a:schemeClr>
                </a:solidFill>
                <a:latin typeface="Poppins" panose="00000500000000000000" pitchFamily="2" charset="0"/>
                <a:cs typeface="Poppins" panose="00000500000000000000" pitchFamily="2" charset="0"/>
              </a:rPr>
              <a:t>Las adaptaciones morfológicas son cambios físicos que ocurren a lo largo de generaciones en organismos por lo tanto son adaptaciones que se relacionan con la apariencia del organismo, ya sea una planta o un animal. Esto incluye cualquier estructura, color, tamaño o forma que se haya adaptado para asegurar su sobrevivencia, como animales y plantas. Las adaptaciones de diferentes especies pueden ser físicas o de comportamiento; Ambos son esenciales para la supervivencia de la especie.</a:t>
            </a:r>
          </a:p>
        </p:txBody>
      </p:sp>
      <p:cxnSp>
        <p:nvCxnSpPr>
          <p:cNvPr id="14" name="Conector recto 13">
            <a:extLst>
              <a:ext uri="{FF2B5EF4-FFF2-40B4-BE49-F238E27FC236}">
                <a16:creationId xmlns:a16="http://schemas.microsoft.com/office/drawing/2014/main" id="{ADA31ED6-1E0F-AEC0-1DFB-B4D5B9757501}"/>
              </a:ext>
            </a:extLst>
          </p:cNvPr>
          <p:cNvCxnSpPr/>
          <p:nvPr/>
        </p:nvCxnSpPr>
        <p:spPr>
          <a:xfrm>
            <a:off x="229569" y="2105891"/>
            <a:ext cx="8631383" cy="0"/>
          </a:xfrm>
          <a:prstGeom prst="line">
            <a:avLst/>
          </a:prstGeom>
          <a:ln w="19050">
            <a:solidFill>
              <a:srgbClr val="81C241"/>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ED177B5A-44ED-6D3E-314D-A82A108751AB}"/>
              </a:ext>
            </a:extLst>
          </p:cNvPr>
          <p:cNvPicPr>
            <a:picLocks noChangeAspect="1"/>
          </p:cNvPicPr>
          <p:nvPr/>
        </p:nvPicPr>
        <p:blipFill>
          <a:blip r:embed="rId3"/>
          <a:stretch>
            <a:fillRect/>
          </a:stretch>
        </p:blipFill>
        <p:spPr>
          <a:xfrm>
            <a:off x="881970" y="2326655"/>
            <a:ext cx="3435920" cy="1932705"/>
          </a:xfrm>
          <a:prstGeom prst="rect">
            <a:avLst/>
          </a:prstGeom>
        </p:spPr>
      </p:pic>
      <p:pic>
        <p:nvPicPr>
          <p:cNvPr id="16" name="Imagen 15">
            <a:extLst>
              <a:ext uri="{FF2B5EF4-FFF2-40B4-BE49-F238E27FC236}">
                <a16:creationId xmlns:a16="http://schemas.microsoft.com/office/drawing/2014/main" id="{FE17871D-330E-918B-85DC-35FADB2E4E53}"/>
              </a:ext>
            </a:extLst>
          </p:cNvPr>
          <p:cNvPicPr>
            <a:picLocks noChangeAspect="1"/>
          </p:cNvPicPr>
          <p:nvPr/>
        </p:nvPicPr>
        <p:blipFill>
          <a:blip r:embed="rId4"/>
          <a:stretch>
            <a:fillRect/>
          </a:stretch>
        </p:blipFill>
        <p:spPr>
          <a:xfrm>
            <a:off x="4826112" y="2326654"/>
            <a:ext cx="3435926" cy="1927511"/>
          </a:xfrm>
          <a:prstGeom prst="rect">
            <a:avLst/>
          </a:prstGeom>
        </p:spPr>
      </p:pic>
      <p:sp>
        <p:nvSpPr>
          <p:cNvPr id="17" name="Rectángulo 16">
            <a:extLst>
              <a:ext uri="{FF2B5EF4-FFF2-40B4-BE49-F238E27FC236}">
                <a16:creationId xmlns:a16="http://schemas.microsoft.com/office/drawing/2014/main" id="{A3E2ABFD-7DC8-4AEF-989A-F8D6C6C5AA8F}"/>
              </a:ext>
            </a:extLst>
          </p:cNvPr>
          <p:cNvSpPr/>
          <p:nvPr/>
        </p:nvSpPr>
        <p:spPr>
          <a:xfrm>
            <a:off x="881970" y="2326654"/>
            <a:ext cx="3435920" cy="2321546"/>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a:extLst>
              <a:ext uri="{FF2B5EF4-FFF2-40B4-BE49-F238E27FC236}">
                <a16:creationId xmlns:a16="http://schemas.microsoft.com/office/drawing/2014/main" id="{EF735A14-A8AD-6447-0C31-1FF0243DFC26}"/>
              </a:ext>
            </a:extLst>
          </p:cNvPr>
          <p:cNvSpPr/>
          <p:nvPr/>
        </p:nvSpPr>
        <p:spPr>
          <a:xfrm>
            <a:off x="881970" y="2326654"/>
            <a:ext cx="3435920" cy="1932706"/>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Rectángulo 23">
            <a:extLst>
              <a:ext uri="{FF2B5EF4-FFF2-40B4-BE49-F238E27FC236}">
                <a16:creationId xmlns:a16="http://schemas.microsoft.com/office/drawing/2014/main" id="{8117B9AF-D070-B64A-A67B-76561CF4628B}"/>
              </a:ext>
            </a:extLst>
          </p:cNvPr>
          <p:cNvSpPr/>
          <p:nvPr/>
        </p:nvSpPr>
        <p:spPr>
          <a:xfrm>
            <a:off x="4826112" y="2331846"/>
            <a:ext cx="3435920" cy="2316354"/>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a:extLst>
              <a:ext uri="{FF2B5EF4-FFF2-40B4-BE49-F238E27FC236}">
                <a16:creationId xmlns:a16="http://schemas.microsoft.com/office/drawing/2014/main" id="{06A2A501-1DB5-9AF9-1D51-A184C05F0980}"/>
              </a:ext>
            </a:extLst>
          </p:cNvPr>
          <p:cNvSpPr/>
          <p:nvPr/>
        </p:nvSpPr>
        <p:spPr>
          <a:xfrm>
            <a:off x="4826112" y="2331846"/>
            <a:ext cx="3435920" cy="1927513"/>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CuadroTexto 25">
            <a:extLst>
              <a:ext uri="{FF2B5EF4-FFF2-40B4-BE49-F238E27FC236}">
                <a16:creationId xmlns:a16="http://schemas.microsoft.com/office/drawing/2014/main" id="{FDA90D0B-A026-4363-9F59-DEFAD5C7F114}"/>
              </a:ext>
            </a:extLst>
          </p:cNvPr>
          <p:cNvSpPr txBox="1"/>
          <p:nvPr/>
        </p:nvSpPr>
        <p:spPr>
          <a:xfrm>
            <a:off x="881964" y="4278869"/>
            <a:ext cx="2616309" cy="369332"/>
          </a:xfrm>
          <a:prstGeom prst="rect">
            <a:avLst/>
          </a:prstGeom>
          <a:noFill/>
        </p:spPr>
        <p:txBody>
          <a:bodyPr wrap="square" rtlCol="0">
            <a:spAutoFit/>
          </a:bodyPr>
          <a:lstStyle/>
          <a:p>
            <a:r>
              <a:rPr lang="es-MX" sz="900" dirty="0">
                <a:solidFill>
                  <a:schemeClr val="bg2">
                    <a:lumMod val="50000"/>
                  </a:schemeClr>
                </a:solidFill>
                <a:latin typeface="Poppins" panose="00000500000000000000" pitchFamily="2" charset="0"/>
                <a:cs typeface="Poppins" panose="00000500000000000000" pitchFamily="2" charset="0"/>
              </a:rPr>
              <a:t>Figura 1: Gecko de Madagascar</a:t>
            </a:r>
          </a:p>
          <a:p>
            <a:r>
              <a:rPr lang="es-MX" sz="900" dirty="0">
                <a:solidFill>
                  <a:schemeClr val="bg2">
                    <a:lumMod val="50000"/>
                  </a:schemeClr>
                </a:solidFill>
                <a:latin typeface="Poppins" panose="00000500000000000000" pitchFamily="2" charset="0"/>
                <a:cs typeface="Poppins" panose="00000500000000000000" pitchFamily="2" charset="0"/>
              </a:rPr>
              <a:t>Extraído de: https://acortar.link/c55BIV</a:t>
            </a:r>
            <a:endParaRPr lang="es-PE" sz="900" dirty="0">
              <a:solidFill>
                <a:schemeClr val="bg2">
                  <a:lumMod val="50000"/>
                </a:schemeClr>
              </a:solidFill>
              <a:latin typeface="Poppins" panose="00000500000000000000" pitchFamily="2" charset="0"/>
              <a:cs typeface="Poppins" panose="00000500000000000000" pitchFamily="2" charset="0"/>
            </a:endParaRPr>
          </a:p>
        </p:txBody>
      </p:sp>
      <p:sp>
        <p:nvSpPr>
          <p:cNvPr id="37" name="CuadroTexto 36">
            <a:extLst>
              <a:ext uri="{FF2B5EF4-FFF2-40B4-BE49-F238E27FC236}">
                <a16:creationId xmlns:a16="http://schemas.microsoft.com/office/drawing/2014/main" id="{47FFE85C-A2F6-1BEF-C6B1-10906BEA7A4C}"/>
              </a:ext>
            </a:extLst>
          </p:cNvPr>
          <p:cNvSpPr txBox="1"/>
          <p:nvPr/>
        </p:nvSpPr>
        <p:spPr>
          <a:xfrm>
            <a:off x="4826106" y="4278868"/>
            <a:ext cx="3435918" cy="369332"/>
          </a:xfrm>
          <a:prstGeom prst="rect">
            <a:avLst/>
          </a:prstGeom>
          <a:noFill/>
        </p:spPr>
        <p:txBody>
          <a:bodyPr wrap="square">
            <a:spAutoFit/>
          </a:bodyPr>
          <a:lstStyle/>
          <a:p>
            <a:r>
              <a:rPr lang="es-PE" sz="900" dirty="0">
                <a:solidFill>
                  <a:schemeClr val="bg2">
                    <a:lumMod val="50000"/>
                  </a:schemeClr>
                </a:solidFill>
                <a:latin typeface="Poppins" panose="00000500000000000000" pitchFamily="2" charset="0"/>
                <a:cs typeface="Poppins" panose="00000500000000000000" pitchFamily="2" charset="0"/>
              </a:rPr>
              <a:t>Figura 2: </a:t>
            </a:r>
            <a:r>
              <a:rPr lang="es-MX" sz="900" dirty="0">
                <a:solidFill>
                  <a:schemeClr val="bg2">
                    <a:lumMod val="50000"/>
                  </a:schemeClr>
                </a:solidFill>
                <a:latin typeface="Poppins" panose="00000500000000000000" pitchFamily="2" charset="0"/>
                <a:cs typeface="Poppins" panose="00000500000000000000" pitchFamily="2" charset="0"/>
              </a:rPr>
              <a:t>Los sapos del Parque Nacional Manu</a:t>
            </a:r>
            <a:endParaRPr lang="es-PE" sz="900" dirty="0">
              <a:solidFill>
                <a:schemeClr val="bg2">
                  <a:lumMod val="50000"/>
                </a:schemeClr>
              </a:solidFill>
              <a:latin typeface="Poppins" panose="00000500000000000000" pitchFamily="2" charset="0"/>
              <a:cs typeface="Poppins" panose="00000500000000000000" pitchFamily="2" charset="0"/>
            </a:endParaRPr>
          </a:p>
          <a:p>
            <a:r>
              <a:rPr lang="es-PE" sz="900" dirty="0">
                <a:solidFill>
                  <a:schemeClr val="bg2">
                    <a:lumMod val="50000"/>
                  </a:schemeClr>
                </a:solidFill>
                <a:latin typeface="Poppins" panose="00000500000000000000" pitchFamily="2" charset="0"/>
                <a:cs typeface="Poppins" panose="00000500000000000000" pitchFamily="2" charset="0"/>
              </a:rPr>
              <a:t>Extraído de: https://acortar.link/TqdHYz</a:t>
            </a:r>
          </a:p>
        </p:txBody>
      </p:sp>
      <p:sp>
        <p:nvSpPr>
          <p:cNvPr id="40" name="CuadroTexto 39">
            <a:extLst>
              <a:ext uri="{FF2B5EF4-FFF2-40B4-BE49-F238E27FC236}">
                <a16:creationId xmlns:a16="http://schemas.microsoft.com/office/drawing/2014/main" id="{52808D2B-B9F6-9D03-98D6-74D063E5636E}"/>
              </a:ext>
            </a:extLst>
          </p:cNvPr>
          <p:cNvSpPr txBox="1"/>
          <p:nvPr/>
        </p:nvSpPr>
        <p:spPr>
          <a:xfrm>
            <a:off x="-16379" y="3074871"/>
            <a:ext cx="2616309" cy="369332"/>
          </a:xfrm>
          <a:prstGeom prst="rect">
            <a:avLst/>
          </a:prstGeom>
          <a:noFill/>
        </p:spPr>
        <p:txBody>
          <a:bodyPr wrap="square">
            <a:spAutoFit/>
          </a:bodyPr>
          <a:lstStyle/>
          <a:p>
            <a:r>
              <a:rPr lang="es-PE" sz="900" dirty="0">
                <a:solidFill>
                  <a:schemeClr val="bg2">
                    <a:lumMod val="50000"/>
                  </a:schemeClr>
                </a:solidFill>
                <a:latin typeface="Poppins" panose="00000500000000000000" pitchFamily="2" charset="0"/>
                <a:cs typeface="Poppins" panose="00000500000000000000" pitchFamily="2" charset="0"/>
              </a:rPr>
              <a:t>Figura : </a:t>
            </a:r>
          </a:p>
          <a:p>
            <a:r>
              <a:rPr lang="es-PE" sz="900" dirty="0">
                <a:solidFill>
                  <a:schemeClr val="bg2">
                    <a:lumMod val="50000"/>
                  </a:schemeClr>
                </a:solidFill>
                <a:latin typeface="Poppins" panose="00000500000000000000" pitchFamily="2" charset="0"/>
                <a:cs typeface="Poppins" panose="00000500000000000000" pitchFamily="2" charset="0"/>
              </a:rPr>
              <a:t>Extraído de: </a:t>
            </a:r>
          </a:p>
        </p:txBody>
      </p:sp>
      <p:sp>
        <p:nvSpPr>
          <p:cNvPr id="42" name="CuadroTexto 41">
            <a:extLst>
              <a:ext uri="{FF2B5EF4-FFF2-40B4-BE49-F238E27FC236}">
                <a16:creationId xmlns:a16="http://schemas.microsoft.com/office/drawing/2014/main" id="{4FFC159E-C190-4534-EEC7-F7EFE889F2C1}"/>
              </a:ext>
            </a:extLst>
          </p:cNvPr>
          <p:cNvSpPr txBox="1"/>
          <p:nvPr/>
        </p:nvSpPr>
        <p:spPr>
          <a:xfrm>
            <a:off x="-16380" y="3444203"/>
            <a:ext cx="2616309" cy="369332"/>
          </a:xfrm>
          <a:prstGeom prst="rect">
            <a:avLst/>
          </a:prstGeom>
          <a:noFill/>
        </p:spPr>
        <p:txBody>
          <a:bodyPr wrap="square">
            <a:spAutoFit/>
          </a:bodyPr>
          <a:lstStyle/>
          <a:p>
            <a:r>
              <a:rPr lang="es-PE" sz="900" dirty="0">
                <a:solidFill>
                  <a:schemeClr val="bg2">
                    <a:lumMod val="50000"/>
                  </a:schemeClr>
                </a:solidFill>
                <a:latin typeface="Poppins" panose="00000500000000000000" pitchFamily="2" charset="0"/>
                <a:cs typeface="Poppins" panose="00000500000000000000" pitchFamily="2" charset="0"/>
              </a:rPr>
              <a:t>Figura : </a:t>
            </a:r>
          </a:p>
          <a:p>
            <a:r>
              <a:rPr lang="es-PE" sz="900" dirty="0">
                <a:solidFill>
                  <a:schemeClr val="bg2">
                    <a:lumMod val="50000"/>
                  </a:schemeClr>
                </a:solidFill>
                <a:latin typeface="Poppins" panose="00000500000000000000" pitchFamily="2" charset="0"/>
                <a:cs typeface="Poppins" panose="00000500000000000000" pitchFamily="2" charset="0"/>
              </a:rPr>
              <a:t>Extraído de: </a:t>
            </a:r>
          </a:p>
        </p:txBody>
      </p:sp>
    </p:spTree>
    <p:extLst>
      <p:ext uri="{BB962C8B-B14F-4D97-AF65-F5344CB8AC3E}">
        <p14:creationId xmlns:p14="http://schemas.microsoft.com/office/powerpoint/2010/main" val="34731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048F5-B45D-372B-9D31-F8EC5031185F}"/>
              </a:ext>
            </a:extLst>
          </p:cNvPr>
          <p:cNvSpPr>
            <a:spLocks noGrp="1"/>
          </p:cNvSpPr>
          <p:nvPr>
            <p:ph type="title"/>
          </p:nvPr>
        </p:nvSpPr>
        <p:spPr>
          <a:xfrm>
            <a:off x="244393" y="180385"/>
            <a:ext cx="7717500" cy="572700"/>
          </a:xfrm>
        </p:spPr>
        <p:txBody>
          <a:bodyPr/>
          <a:lstStyle/>
          <a:p>
            <a:r>
              <a:rPr lang="es-PE" dirty="0"/>
              <a:t>Fisiológicas o funcionales</a:t>
            </a:r>
          </a:p>
        </p:txBody>
      </p:sp>
      <p:sp>
        <p:nvSpPr>
          <p:cNvPr id="5" name="CuadroTexto 4">
            <a:extLst>
              <a:ext uri="{FF2B5EF4-FFF2-40B4-BE49-F238E27FC236}">
                <a16:creationId xmlns:a16="http://schemas.microsoft.com/office/drawing/2014/main" id="{B045F0B8-C1E9-D7C8-EF44-F42D0C020E3C}"/>
              </a:ext>
            </a:extLst>
          </p:cNvPr>
          <p:cNvSpPr txBox="1"/>
          <p:nvPr/>
        </p:nvSpPr>
        <p:spPr>
          <a:xfrm>
            <a:off x="244393" y="1002544"/>
            <a:ext cx="8631383" cy="1200329"/>
          </a:xfrm>
          <a:prstGeom prst="rect">
            <a:avLst/>
          </a:prstGeom>
          <a:noFill/>
        </p:spPr>
        <p:txBody>
          <a:bodyPr wrap="square">
            <a:spAutoFit/>
          </a:bodyPr>
          <a:lstStyle/>
          <a:p>
            <a:r>
              <a:rPr lang="es-MX" sz="1200" dirty="0">
                <a:solidFill>
                  <a:schemeClr val="bg2">
                    <a:lumMod val="75000"/>
                  </a:schemeClr>
                </a:solidFill>
                <a:latin typeface="Poppins" panose="00000500000000000000" pitchFamily="2" charset="0"/>
                <a:cs typeface="Poppins" panose="00000500000000000000" pitchFamily="2" charset="0"/>
              </a:rPr>
              <a:t>Son las adaptaciones que están relacionadas con el metabolismo de los animales y las funciones internas de varios órganos. Un organismo tiene que hacer un cambio en su actividad para solucionar algún problema en el medio ambiente: la hibernación y la estivación  son un buen ejemplo de ello. </a:t>
            </a:r>
          </a:p>
          <a:p>
            <a:r>
              <a:rPr lang="es-MX" sz="1200" dirty="0">
                <a:solidFill>
                  <a:schemeClr val="bg2">
                    <a:lumMod val="75000"/>
                  </a:schemeClr>
                </a:solidFill>
                <a:latin typeface="Poppins" panose="00000500000000000000" pitchFamily="2" charset="0"/>
                <a:cs typeface="Poppins" panose="00000500000000000000" pitchFamily="2" charset="0"/>
              </a:rPr>
              <a:t>Por ejemplo. la glándula de la sal en las iguanas marinas de las islas Galápagos es una adaptación que permite a las iguanas, cuyos riñones son incapaces de producir una orina concentrada, excretar el exceso de sal incorporado al tragar agua de mar o a través de la superficie del cuerpo.</a:t>
            </a:r>
          </a:p>
        </p:txBody>
      </p:sp>
      <p:cxnSp>
        <p:nvCxnSpPr>
          <p:cNvPr id="6" name="Conector recto 5">
            <a:extLst>
              <a:ext uri="{FF2B5EF4-FFF2-40B4-BE49-F238E27FC236}">
                <a16:creationId xmlns:a16="http://schemas.microsoft.com/office/drawing/2014/main" id="{64267008-2D58-3E8B-413C-D248D2A66939}"/>
              </a:ext>
            </a:extLst>
          </p:cNvPr>
          <p:cNvCxnSpPr/>
          <p:nvPr/>
        </p:nvCxnSpPr>
        <p:spPr>
          <a:xfrm>
            <a:off x="306739" y="2320637"/>
            <a:ext cx="8631383" cy="0"/>
          </a:xfrm>
          <a:prstGeom prst="line">
            <a:avLst/>
          </a:prstGeom>
          <a:ln w="19050">
            <a:solidFill>
              <a:srgbClr val="81C24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15D7928F-7548-EC78-A03D-571FDD9140BD}"/>
              </a:ext>
            </a:extLst>
          </p:cNvPr>
          <p:cNvPicPr>
            <a:picLocks noChangeAspect="1"/>
          </p:cNvPicPr>
          <p:nvPr/>
        </p:nvPicPr>
        <p:blipFill>
          <a:blip r:embed="rId3"/>
          <a:stretch>
            <a:fillRect/>
          </a:stretch>
        </p:blipFill>
        <p:spPr>
          <a:xfrm>
            <a:off x="872878" y="2571750"/>
            <a:ext cx="3435920" cy="1932706"/>
          </a:xfrm>
          <a:prstGeom prst="rect">
            <a:avLst/>
          </a:prstGeom>
        </p:spPr>
      </p:pic>
      <p:sp>
        <p:nvSpPr>
          <p:cNvPr id="8" name="Rectángulo 7">
            <a:extLst>
              <a:ext uri="{FF2B5EF4-FFF2-40B4-BE49-F238E27FC236}">
                <a16:creationId xmlns:a16="http://schemas.microsoft.com/office/drawing/2014/main" id="{A9EF5DC8-E315-891C-44B9-C0EAD7E0EB67}"/>
              </a:ext>
            </a:extLst>
          </p:cNvPr>
          <p:cNvSpPr/>
          <p:nvPr/>
        </p:nvSpPr>
        <p:spPr>
          <a:xfrm>
            <a:off x="872877" y="2571750"/>
            <a:ext cx="3435920" cy="2321546"/>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79EF2F1E-434D-0D2B-099C-43910FA80216}"/>
              </a:ext>
            </a:extLst>
          </p:cNvPr>
          <p:cNvSpPr/>
          <p:nvPr/>
        </p:nvSpPr>
        <p:spPr>
          <a:xfrm>
            <a:off x="872877" y="2571750"/>
            <a:ext cx="3435920" cy="1932706"/>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CuadroTexto 9">
            <a:extLst>
              <a:ext uri="{FF2B5EF4-FFF2-40B4-BE49-F238E27FC236}">
                <a16:creationId xmlns:a16="http://schemas.microsoft.com/office/drawing/2014/main" id="{B2457B16-00B2-3FE8-4C18-5CDDAC255FAB}"/>
              </a:ext>
            </a:extLst>
          </p:cNvPr>
          <p:cNvSpPr txBox="1"/>
          <p:nvPr/>
        </p:nvSpPr>
        <p:spPr>
          <a:xfrm>
            <a:off x="872876" y="4523964"/>
            <a:ext cx="3162859" cy="369332"/>
          </a:xfrm>
          <a:prstGeom prst="rect">
            <a:avLst/>
          </a:prstGeom>
          <a:noFill/>
        </p:spPr>
        <p:txBody>
          <a:bodyPr wrap="square">
            <a:spAutoFit/>
          </a:bodyPr>
          <a:lstStyle/>
          <a:p>
            <a:r>
              <a:rPr lang="es-PE" sz="900" dirty="0">
                <a:solidFill>
                  <a:schemeClr val="bg2">
                    <a:lumMod val="50000"/>
                  </a:schemeClr>
                </a:solidFill>
                <a:latin typeface="Poppins" panose="00000500000000000000" pitchFamily="2" charset="0"/>
                <a:cs typeface="Poppins" panose="00000500000000000000" pitchFamily="2" charset="0"/>
              </a:rPr>
              <a:t>Figura 3: Cuerpo de un Cocodrilo por dentro</a:t>
            </a:r>
          </a:p>
          <a:p>
            <a:r>
              <a:rPr lang="es-PE" sz="900" dirty="0">
                <a:solidFill>
                  <a:schemeClr val="bg2">
                    <a:lumMod val="50000"/>
                  </a:schemeClr>
                </a:solidFill>
                <a:latin typeface="Poppins" panose="00000500000000000000" pitchFamily="2" charset="0"/>
                <a:cs typeface="Poppins" panose="00000500000000000000" pitchFamily="2" charset="0"/>
              </a:rPr>
              <a:t>Extraído de: https://acortar.link/2AM1ch</a:t>
            </a:r>
          </a:p>
        </p:txBody>
      </p:sp>
      <p:pic>
        <p:nvPicPr>
          <p:cNvPr id="16" name="Imagen 15">
            <a:extLst>
              <a:ext uri="{FF2B5EF4-FFF2-40B4-BE49-F238E27FC236}">
                <a16:creationId xmlns:a16="http://schemas.microsoft.com/office/drawing/2014/main" id="{34FD470A-1866-35B1-7582-65E010F947AD}"/>
              </a:ext>
            </a:extLst>
          </p:cNvPr>
          <p:cNvPicPr>
            <a:picLocks noChangeAspect="1"/>
          </p:cNvPicPr>
          <p:nvPr/>
        </p:nvPicPr>
        <p:blipFill>
          <a:blip r:embed="rId4"/>
          <a:stretch>
            <a:fillRect/>
          </a:stretch>
        </p:blipFill>
        <p:spPr>
          <a:xfrm>
            <a:off x="4835201" y="2552143"/>
            <a:ext cx="3253856" cy="1957980"/>
          </a:xfrm>
          <a:prstGeom prst="rect">
            <a:avLst/>
          </a:prstGeom>
        </p:spPr>
      </p:pic>
      <p:sp>
        <p:nvSpPr>
          <p:cNvPr id="17" name="Rectángulo 16">
            <a:extLst>
              <a:ext uri="{FF2B5EF4-FFF2-40B4-BE49-F238E27FC236}">
                <a16:creationId xmlns:a16="http://schemas.microsoft.com/office/drawing/2014/main" id="{564CD7CF-F668-739C-5DD6-92511BCC4D3D}"/>
              </a:ext>
            </a:extLst>
          </p:cNvPr>
          <p:cNvSpPr/>
          <p:nvPr/>
        </p:nvSpPr>
        <p:spPr>
          <a:xfrm>
            <a:off x="4835203" y="2571750"/>
            <a:ext cx="3253854" cy="2321546"/>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a:extLst>
              <a:ext uri="{FF2B5EF4-FFF2-40B4-BE49-F238E27FC236}">
                <a16:creationId xmlns:a16="http://schemas.microsoft.com/office/drawing/2014/main" id="{0B391575-3BF1-2FCE-60DF-B4CDA071C384}"/>
              </a:ext>
            </a:extLst>
          </p:cNvPr>
          <p:cNvSpPr/>
          <p:nvPr/>
        </p:nvSpPr>
        <p:spPr>
          <a:xfrm>
            <a:off x="4835203" y="2571750"/>
            <a:ext cx="3253854" cy="1932706"/>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9" name="CuadroTexto 18">
            <a:extLst>
              <a:ext uri="{FF2B5EF4-FFF2-40B4-BE49-F238E27FC236}">
                <a16:creationId xmlns:a16="http://schemas.microsoft.com/office/drawing/2014/main" id="{3522739E-E428-354D-AA28-1DAF6750C133}"/>
              </a:ext>
            </a:extLst>
          </p:cNvPr>
          <p:cNvSpPr txBox="1"/>
          <p:nvPr/>
        </p:nvSpPr>
        <p:spPr>
          <a:xfrm>
            <a:off x="4835201" y="4523964"/>
            <a:ext cx="3253854" cy="369332"/>
          </a:xfrm>
          <a:prstGeom prst="rect">
            <a:avLst/>
          </a:prstGeom>
          <a:noFill/>
        </p:spPr>
        <p:txBody>
          <a:bodyPr wrap="square">
            <a:spAutoFit/>
          </a:bodyPr>
          <a:lstStyle/>
          <a:p>
            <a:r>
              <a:rPr lang="es-PE" sz="900" dirty="0">
                <a:solidFill>
                  <a:schemeClr val="bg2">
                    <a:lumMod val="50000"/>
                  </a:schemeClr>
                </a:solidFill>
                <a:latin typeface="Poppins" panose="00000500000000000000" pitchFamily="2" charset="0"/>
                <a:cs typeface="Poppins" panose="00000500000000000000" pitchFamily="2" charset="0"/>
              </a:rPr>
              <a:t>Figura 4: </a:t>
            </a:r>
            <a:r>
              <a:rPr lang="es-MX" sz="900" dirty="0">
                <a:solidFill>
                  <a:srgbClr val="254F32"/>
                </a:solidFill>
                <a:latin typeface="Poppins" panose="00000500000000000000" pitchFamily="2" charset="0"/>
                <a:cs typeface="Poppins" panose="00000500000000000000" pitchFamily="2" charset="0"/>
              </a:rPr>
              <a:t>I</a:t>
            </a:r>
            <a:r>
              <a:rPr lang="es-MX" sz="900" b="0" i="0" dirty="0">
                <a:solidFill>
                  <a:srgbClr val="254F32"/>
                </a:solidFill>
                <a:effectLst/>
                <a:latin typeface="Poppins" panose="00000500000000000000" pitchFamily="2" charset="0"/>
                <a:ea typeface="Arial" panose="020B0604020202020204" pitchFamily="34" charset="0"/>
                <a:cs typeface="Poppins" panose="00000500000000000000" pitchFamily="2" charset="0"/>
              </a:rPr>
              <a:t>guanas marinas de las islas Galápagos </a:t>
            </a:r>
            <a:endParaRPr lang="es-PE" sz="900" dirty="0">
              <a:solidFill>
                <a:schemeClr val="bg2">
                  <a:lumMod val="50000"/>
                </a:schemeClr>
              </a:solidFill>
              <a:latin typeface="Poppins" panose="00000500000000000000" pitchFamily="2" charset="0"/>
              <a:cs typeface="Poppins" panose="00000500000000000000" pitchFamily="2" charset="0"/>
            </a:endParaRPr>
          </a:p>
          <a:p>
            <a:r>
              <a:rPr lang="es-PE" sz="900" dirty="0">
                <a:solidFill>
                  <a:schemeClr val="bg2">
                    <a:lumMod val="50000"/>
                  </a:schemeClr>
                </a:solidFill>
                <a:latin typeface="Poppins" panose="00000500000000000000" pitchFamily="2" charset="0"/>
                <a:cs typeface="Poppins" panose="00000500000000000000" pitchFamily="2" charset="0"/>
              </a:rPr>
              <a:t>Extraído de: https://acortar.link/snmuDC</a:t>
            </a:r>
          </a:p>
        </p:txBody>
      </p:sp>
    </p:spTree>
    <p:extLst>
      <p:ext uri="{BB962C8B-B14F-4D97-AF65-F5344CB8AC3E}">
        <p14:creationId xmlns:p14="http://schemas.microsoft.com/office/powerpoint/2010/main" val="49235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048F5-B45D-372B-9D31-F8EC5031185F}"/>
              </a:ext>
            </a:extLst>
          </p:cNvPr>
          <p:cNvSpPr>
            <a:spLocks noGrp="1"/>
          </p:cNvSpPr>
          <p:nvPr>
            <p:ph type="title"/>
          </p:nvPr>
        </p:nvSpPr>
        <p:spPr>
          <a:xfrm>
            <a:off x="206255" y="271639"/>
            <a:ext cx="7717500" cy="572700"/>
          </a:xfrm>
        </p:spPr>
        <p:txBody>
          <a:bodyPr/>
          <a:lstStyle/>
          <a:p>
            <a:r>
              <a:rPr lang="es-PE" dirty="0"/>
              <a:t>Etológica o de comportamiento</a:t>
            </a:r>
          </a:p>
        </p:txBody>
      </p:sp>
      <p:sp>
        <p:nvSpPr>
          <p:cNvPr id="5" name="CuadroTexto 4">
            <a:extLst>
              <a:ext uri="{FF2B5EF4-FFF2-40B4-BE49-F238E27FC236}">
                <a16:creationId xmlns:a16="http://schemas.microsoft.com/office/drawing/2014/main" id="{E2BE2DEB-3275-33A5-E96F-B730D3FABFC4}"/>
              </a:ext>
            </a:extLst>
          </p:cNvPr>
          <p:cNvSpPr txBox="1"/>
          <p:nvPr/>
        </p:nvSpPr>
        <p:spPr>
          <a:xfrm>
            <a:off x="206255" y="928164"/>
            <a:ext cx="8717739" cy="1200329"/>
          </a:xfrm>
          <a:prstGeom prst="rect">
            <a:avLst/>
          </a:prstGeom>
          <a:noFill/>
        </p:spPr>
        <p:txBody>
          <a:bodyPr wrap="square">
            <a:spAutoFit/>
          </a:bodyPr>
          <a:lstStyle/>
          <a:p>
            <a:r>
              <a:rPr lang="es-MX" sz="1200" dirty="0">
                <a:solidFill>
                  <a:schemeClr val="bg2">
                    <a:lumMod val="75000"/>
                  </a:schemeClr>
                </a:solidFill>
                <a:latin typeface="Poppins" panose="00000500000000000000" pitchFamily="2" charset="0"/>
                <a:cs typeface="Poppins" panose="00000500000000000000" pitchFamily="2" charset="0"/>
              </a:rPr>
              <a:t>Hacen referencia a las alteraciones de la conducta de un animal. Estos cambios en su comportamiento se pueden producir por diversos motivos, desde su reproducción para asegurar la salvación de su especie, hasta disputas por la ansiada comida.</a:t>
            </a:r>
          </a:p>
          <a:p>
            <a:r>
              <a:rPr lang="es-MX" sz="1200" dirty="0">
                <a:solidFill>
                  <a:schemeClr val="bg2">
                    <a:lumMod val="75000"/>
                  </a:schemeClr>
                </a:solidFill>
                <a:latin typeface="Poppins" panose="00000500000000000000" pitchFamily="2" charset="0"/>
                <a:cs typeface="Poppins" panose="00000500000000000000" pitchFamily="2" charset="0"/>
              </a:rPr>
              <a:t>Un ejemplo de adaptación etológica es la migración. Muchas especies de aves migran cuando llega el invierno para evitar las condiciones climáticas más extremas. De este modo, cambian de hábitat por un tiempo y salen en busca de un entorno que les resulte menos adverso. </a:t>
            </a:r>
            <a:endParaRPr lang="es-PE" sz="1200" dirty="0">
              <a:solidFill>
                <a:schemeClr val="bg2">
                  <a:lumMod val="75000"/>
                </a:schemeClr>
              </a:solidFill>
              <a:latin typeface="Poppins" panose="00000500000000000000" pitchFamily="2" charset="0"/>
              <a:cs typeface="Poppins" panose="00000500000000000000" pitchFamily="2" charset="0"/>
            </a:endParaRPr>
          </a:p>
        </p:txBody>
      </p:sp>
      <p:pic>
        <p:nvPicPr>
          <p:cNvPr id="6" name="Imagen 5">
            <a:extLst>
              <a:ext uri="{FF2B5EF4-FFF2-40B4-BE49-F238E27FC236}">
                <a16:creationId xmlns:a16="http://schemas.microsoft.com/office/drawing/2014/main" id="{96B57121-8E75-D611-C1E2-0589B697191C}"/>
              </a:ext>
            </a:extLst>
          </p:cNvPr>
          <p:cNvPicPr>
            <a:picLocks noChangeAspect="1"/>
          </p:cNvPicPr>
          <p:nvPr/>
        </p:nvPicPr>
        <p:blipFill>
          <a:blip r:embed="rId3"/>
          <a:stretch>
            <a:fillRect/>
          </a:stretch>
        </p:blipFill>
        <p:spPr>
          <a:xfrm>
            <a:off x="509193" y="2337039"/>
            <a:ext cx="2967101" cy="2225326"/>
          </a:xfrm>
          <a:prstGeom prst="rect">
            <a:avLst/>
          </a:prstGeom>
        </p:spPr>
      </p:pic>
      <p:cxnSp>
        <p:nvCxnSpPr>
          <p:cNvPr id="7" name="Conector recto 6">
            <a:extLst>
              <a:ext uri="{FF2B5EF4-FFF2-40B4-BE49-F238E27FC236}">
                <a16:creationId xmlns:a16="http://schemas.microsoft.com/office/drawing/2014/main" id="{2D8CC0B6-E4DB-1493-A42B-EEDC9F9B26CB}"/>
              </a:ext>
            </a:extLst>
          </p:cNvPr>
          <p:cNvCxnSpPr/>
          <p:nvPr/>
        </p:nvCxnSpPr>
        <p:spPr>
          <a:xfrm>
            <a:off x="206255" y="2151202"/>
            <a:ext cx="8631383" cy="0"/>
          </a:xfrm>
          <a:prstGeom prst="line">
            <a:avLst/>
          </a:prstGeom>
          <a:ln w="19050">
            <a:solidFill>
              <a:srgbClr val="81C241"/>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8E68348D-DCF3-0CB0-85AF-68DB567CE7B1}"/>
              </a:ext>
            </a:extLst>
          </p:cNvPr>
          <p:cNvPicPr>
            <a:picLocks noChangeAspect="1"/>
          </p:cNvPicPr>
          <p:nvPr/>
        </p:nvPicPr>
        <p:blipFill>
          <a:blip r:embed="rId4"/>
          <a:stretch>
            <a:fillRect/>
          </a:stretch>
        </p:blipFill>
        <p:spPr>
          <a:xfrm>
            <a:off x="4315692" y="2352361"/>
            <a:ext cx="4521946" cy="2210009"/>
          </a:xfrm>
          <a:prstGeom prst="rect">
            <a:avLst/>
          </a:prstGeom>
        </p:spPr>
      </p:pic>
      <p:sp>
        <p:nvSpPr>
          <p:cNvPr id="13" name="Rectángulo 12">
            <a:extLst>
              <a:ext uri="{FF2B5EF4-FFF2-40B4-BE49-F238E27FC236}">
                <a16:creationId xmlns:a16="http://schemas.microsoft.com/office/drawing/2014/main" id="{C18E2E76-F5B0-3926-3643-27DC845F92A1}"/>
              </a:ext>
            </a:extLst>
          </p:cNvPr>
          <p:cNvSpPr/>
          <p:nvPr/>
        </p:nvSpPr>
        <p:spPr>
          <a:xfrm>
            <a:off x="509193" y="2337037"/>
            <a:ext cx="2967101" cy="2618401"/>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id="{06FECD08-060C-053F-FF58-4E6BC325DBE5}"/>
              </a:ext>
            </a:extLst>
          </p:cNvPr>
          <p:cNvSpPr/>
          <p:nvPr/>
        </p:nvSpPr>
        <p:spPr>
          <a:xfrm>
            <a:off x="509193" y="2337038"/>
            <a:ext cx="2967101" cy="2225325"/>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Rectángulo 14">
            <a:extLst>
              <a:ext uri="{FF2B5EF4-FFF2-40B4-BE49-F238E27FC236}">
                <a16:creationId xmlns:a16="http://schemas.microsoft.com/office/drawing/2014/main" id="{814CF8DF-C8DA-0824-BF6B-AF1DE22F70AA}"/>
              </a:ext>
            </a:extLst>
          </p:cNvPr>
          <p:cNvSpPr/>
          <p:nvPr/>
        </p:nvSpPr>
        <p:spPr>
          <a:xfrm>
            <a:off x="4315692" y="2352358"/>
            <a:ext cx="4521946" cy="2210007"/>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Rectángulo 15">
            <a:extLst>
              <a:ext uri="{FF2B5EF4-FFF2-40B4-BE49-F238E27FC236}">
                <a16:creationId xmlns:a16="http://schemas.microsoft.com/office/drawing/2014/main" id="{8ECA009C-90A9-CEA9-7F66-3D77751065F9}"/>
              </a:ext>
            </a:extLst>
          </p:cNvPr>
          <p:cNvSpPr/>
          <p:nvPr/>
        </p:nvSpPr>
        <p:spPr>
          <a:xfrm>
            <a:off x="4315692" y="2352358"/>
            <a:ext cx="4521946" cy="2618401"/>
          </a:xfrm>
          <a:prstGeom prst="rect">
            <a:avLst/>
          </a:prstGeom>
          <a:noFill/>
          <a:ln>
            <a:solidFill>
              <a:srgbClr val="81C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CuadroTexto 10">
            <a:extLst>
              <a:ext uri="{FF2B5EF4-FFF2-40B4-BE49-F238E27FC236}">
                <a16:creationId xmlns:a16="http://schemas.microsoft.com/office/drawing/2014/main" id="{CAEAE507-9C03-0B3B-F13C-0A78731AFEB1}"/>
              </a:ext>
            </a:extLst>
          </p:cNvPr>
          <p:cNvSpPr txBox="1"/>
          <p:nvPr/>
        </p:nvSpPr>
        <p:spPr>
          <a:xfrm>
            <a:off x="509193" y="4586106"/>
            <a:ext cx="2859649" cy="369332"/>
          </a:xfrm>
          <a:prstGeom prst="rect">
            <a:avLst/>
          </a:prstGeom>
          <a:noFill/>
        </p:spPr>
        <p:txBody>
          <a:bodyPr wrap="square">
            <a:spAutoFit/>
          </a:bodyPr>
          <a:lstStyle/>
          <a:p>
            <a:r>
              <a:rPr lang="es-PE" sz="900" dirty="0">
                <a:solidFill>
                  <a:schemeClr val="bg2">
                    <a:lumMod val="50000"/>
                  </a:schemeClr>
                </a:solidFill>
                <a:latin typeface="Poppins" panose="00000500000000000000" pitchFamily="2" charset="0"/>
                <a:cs typeface="Poppins" panose="00000500000000000000" pitchFamily="2" charset="0"/>
              </a:rPr>
              <a:t>Figura 5: Bandada de aves mudándose</a:t>
            </a:r>
          </a:p>
          <a:p>
            <a:r>
              <a:rPr lang="es-PE" sz="900" dirty="0">
                <a:solidFill>
                  <a:schemeClr val="bg2">
                    <a:lumMod val="50000"/>
                  </a:schemeClr>
                </a:solidFill>
                <a:latin typeface="Poppins" panose="00000500000000000000" pitchFamily="2" charset="0"/>
                <a:cs typeface="Poppins" panose="00000500000000000000" pitchFamily="2" charset="0"/>
              </a:rPr>
              <a:t>Extraído de: https://acortar.link/UUVBIq</a:t>
            </a:r>
          </a:p>
        </p:txBody>
      </p:sp>
      <p:sp>
        <p:nvSpPr>
          <p:cNvPr id="12" name="CuadroTexto 11">
            <a:extLst>
              <a:ext uri="{FF2B5EF4-FFF2-40B4-BE49-F238E27FC236}">
                <a16:creationId xmlns:a16="http://schemas.microsoft.com/office/drawing/2014/main" id="{E729104F-425D-701A-61AC-66A55AD0DD0F}"/>
              </a:ext>
            </a:extLst>
          </p:cNvPr>
          <p:cNvSpPr txBox="1"/>
          <p:nvPr/>
        </p:nvSpPr>
        <p:spPr>
          <a:xfrm>
            <a:off x="4315692" y="4578854"/>
            <a:ext cx="4457048" cy="369332"/>
          </a:xfrm>
          <a:prstGeom prst="rect">
            <a:avLst/>
          </a:prstGeom>
          <a:noFill/>
        </p:spPr>
        <p:txBody>
          <a:bodyPr wrap="square">
            <a:spAutoFit/>
          </a:bodyPr>
          <a:lstStyle/>
          <a:p>
            <a:r>
              <a:rPr lang="es-PE" sz="900" dirty="0">
                <a:solidFill>
                  <a:schemeClr val="bg2">
                    <a:lumMod val="50000"/>
                  </a:schemeClr>
                </a:solidFill>
                <a:latin typeface="Poppins" panose="00000500000000000000" pitchFamily="2" charset="0"/>
                <a:cs typeface="Poppins" panose="00000500000000000000" pitchFamily="2" charset="0"/>
              </a:rPr>
              <a:t>Figura 6: Jirafas en cortejo de apareamiento</a:t>
            </a:r>
          </a:p>
          <a:p>
            <a:r>
              <a:rPr lang="es-PE" sz="900" dirty="0">
                <a:solidFill>
                  <a:schemeClr val="bg2">
                    <a:lumMod val="50000"/>
                  </a:schemeClr>
                </a:solidFill>
                <a:latin typeface="Poppins" panose="00000500000000000000" pitchFamily="2" charset="0"/>
                <a:cs typeface="Poppins" panose="00000500000000000000" pitchFamily="2" charset="0"/>
              </a:rPr>
              <a:t>Extraído de: https://acortar.link/lr05b3</a:t>
            </a:r>
          </a:p>
        </p:txBody>
      </p:sp>
    </p:spTree>
    <p:extLst>
      <p:ext uri="{BB962C8B-B14F-4D97-AF65-F5344CB8AC3E}">
        <p14:creationId xmlns:p14="http://schemas.microsoft.com/office/powerpoint/2010/main" val="266929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048F5-B45D-372B-9D31-F8EC5031185F}"/>
              </a:ext>
            </a:extLst>
          </p:cNvPr>
          <p:cNvSpPr>
            <a:spLocks noGrp="1"/>
          </p:cNvSpPr>
          <p:nvPr>
            <p:ph type="title"/>
          </p:nvPr>
        </p:nvSpPr>
        <p:spPr>
          <a:xfrm>
            <a:off x="2887794" y="351125"/>
            <a:ext cx="3368361" cy="572700"/>
          </a:xfrm>
        </p:spPr>
        <p:txBody>
          <a:bodyPr/>
          <a:lstStyle/>
          <a:p>
            <a:r>
              <a:rPr lang="es-MX" dirty="0"/>
              <a:t>CONCLUSIONES </a:t>
            </a:r>
            <a:endParaRPr lang="es-PE" dirty="0"/>
          </a:p>
        </p:txBody>
      </p:sp>
      <p:sp>
        <p:nvSpPr>
          <p:cNvPr id="3" name="Marcador de texto 2">
            <a:extLst>
              <a:ext uri="{FF2B5EF4-FFF2-40B4-BE49-F238E27FC236}">
                <a16:creationId xmlns:a16="http://schemas.microsoft.com/office/drawing/2014/main" id="{5BF29E50-B7C0-0C26-190B-76B115DB438E}"/>
              </a:ext>
            </a:extLst>
          </p:cNvPr>
          <p:cNvSpPr>
            <a:spLocks noGrp="1"/>
          </p:cNvSpPr>
          <p:nvPr>
            <p:ph type="body" idx="1"/>
          </p:nvPr>
        </p:nvSpPr>
        <p:spPr>
          <a:xfrm>
            <a:off x="1366368" y="1152475"/>
            <a:ext cx="6141337" cy="3639900"/>
          </a:xfrm>
        </p:spPr>
        <p:txBody>
          <a:bodyPr/>
          <a:lstStyle/>
          <a:p>
            <a:r>
              <a:rPr lang="es-MX" dirty="0"/>
              <a:t>Todos los seres vivos tienen distintos tipos de adaptaciones debido a que no todos viven en un mismo espacio</a:t>
            </a:r>
          </a:p>
          <a:p>
            <a:endParaRPr lang="es-MX" dirty="0"/>
          </a:p>
          <a:p>
            <a:r>
              <a:rPr lang="es-MX" dirty="0"/>
              <a:t>Los seres vivos tuvieron que saber adaptarse para asegurarse de poder reproducirse y así expandir la especie </a:t>
            </a:r>
          </a:p>
          <a:p>
            <a:endParaRPr lang="es-MX" dirty="0"/>
          </a:p>
          <a:p>
            <a:endParaRPr lang="es-PE" dirty="0"/>
          </a:p>
        </p:txBody>
      </p:sp>
    </p:spTree>
    <p:extLst>
      <p:ext uri="{BB962C8B-B14F-4D97-AF65-F5344CB8AC3E}">
        <p14:creationId xmlns:p14="http://schemas.microsoft.com/office/powerpoint/2010/main" val="328493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048F5-B45D-372B-9D31-F8EC5031185F}"/>
              </a:ext>
            </a:extLst>
          </p:cNvPr>
          <p:cNvSpPr>
            <a:spLocks noGrp="1"/>
          </p:cNvSpPr>
          <p:nvPr>
            <p:ph type="title"/>
          </p:nvPr>
        </p:nvSpPr>
        <p:spPr>
          <a:xfrm>
            <a:off x="713250" y="354141"/>
            <a:ext cx="7717500" cy="572700"/>
          </a:xfrm>
        </p:spPr>
        <p:txBody>
          <a:bodyPr/>
          <a:lstStyle/>
          <a:p>
            <a:r>
              <a:rPr lang="es-MX" dirty="0"/>
              <a:t>LINKOGRAFÍA</a:t>
            </a:r>
            <a:endParaRPr lang="es-PE" dirty="0"/>
          </a:p>
        </p:txBody>
      </p:sp>
      <p:sp>
        <p:nvSpPr>
          <p:cNvPr id="3" name="Marcador de texto 2">
            <a:extLst>
              <a:ext uri="{FF2B5EF4-FFF2-40B4-BE49-F238E27FC236}">
                <a16:creationId xmlns:a16="http://schemas.microsoft.com/office/drawing/2014/main" id="{5BF29E50-B7C0-0C26-190B-76B115DB438E}"/>
              </a:ext>
            </a:extLst>
          </p:cNvPr>
          <p:cNvSpPr>
            <a:spLocks noGrp="1"/>
          </p:cNvSpPr>
          <p:nvPr>
            <p:ph type="body" idx="1"/>
          </p:nvPr>
        </p:nvSpPr>
        <p:spPr>
          <a:xfrm>
            <a:off x="713250" y="1149459"/>
            <a:ext cx="7717500" cy="3639900"/>
          </a:xfrm>
        </p:spPr>
        <p:txBody>
          <a:bodyPr/>
          <a:lstStyle/>
          <a:p>
            <a:r>
              <a:rPr lang="es-PE" dirty="0">
                <a:hlinkClick r:id="rId3"/>
              </a:rPr>
              <a:t>https://www.lavanguardia.com/natural/20160211/302085331591/san-valentin-animales-cortejo-apareamiento.html</a:t>
            </a:r>
            <a:endParaRPr lang="es-PE" dirty="0"/>
          </a:p>
          <a:p>
            <a:endParaRPr lang="es-PE" dirty="0"/>
          </a:p>
          <a:p>
            <a:r>
              <a:rPr lang="es-PE" dirty="0">
                <a:hlinkClick r:id="rId4"/>
              </a:rPr>
              <a:t>https://concepto.de/adaptacion-de-los-seres-vivos/</a:t>
            </a:r>
            <a:endParaRPr lang="es-PE" dirty="0"/>
          </a:p>
          <a:p>
            <a:endParaRPr lang="es-PE" dirty="0"/>
          </a:p>
          <a:p>
            <a:r>
              <a:rPr lang="es-PE" dirty="0">
                <a:hlinkClick r:id="rId5"/>
              </a:rPr>
              <a:t>https://www.lifeder.com/adaptacion-morfologica/</a:t>
            </a:r>
            <a:endParaRPr lang="es-PE" dirty="0"/>
          </a:p>
          <a:p>
            <a:endParaRPr lang="es-PE" dirty="0"/>
          </a:p>
          <a:p>
            <a:r>
              <a:rPr lang="es-PE" dirty="0">
                <a:hlinkClick r:id="rId6"/>
              </a:rPr>
              <a:t>https://www.ugr.es/~jmgreyes/adaptacion.html</a:t>
            </a:r>
            <a:endParaRPr lang="es-PE" dirty="0"/>
          </a:p>
          <a:p>
            <a:endParaRPr lang="es-PE" dirty="0"/>
          </a:p>
          <a:p>
            <a:r>
              <a:rPr lang="es-PE" b="0" i="0" u="none" strike="noStrike" dirty="0">
                <a:solidFill>
                  <a:srgbClr val="BDC1C6"/>
                </a:solidFill>
                <a:effectLst/>
                <a:latin typeface="arial" panose="020B0604020202020204" pitchFamily="34" charset="0"/>
                <a:hlinkClick r:id="rId7"/>
              </a:rPr>
              <a:t>https://www.drea.co.cr</a:t>
            </a:r>
          </a:p>
          <a:p>
            <a:endParaRPr lang="es-PE" dirty="0">
              <a:solidFill>
                <a:srgbClr val="BDC1C6"/>
              </a:solidFill>
              <a:latin typeface="arial" panose="020B0604020202020204" pitchFamily="34" charset="0"/>
              <a:hlinkClick r:id="rId7"/>
            </a:endParaRPr>
          </a:p>
          <a:p>
            <a:r>
              <a:rPr lang="es-PE" b="0" i="0" u="none" strike="noStrike" dirty="0">
                <a:solidFill>
                  <a:srgbClr val="8AB4F8"/>
                </a:solidFill>
                <a:effectLst/>
                <a:latin typeface="arial" panose="020B0604020202020204" pitchFamily="34" charset="0"/>
                <a:hlinkClick r:id="rId7"/>
              </a:rPr>
              <a:t>https://es.khanacademy.org/science/high-school-biology/hs-evolution/hs-evolution-and-natural-selection/a/hs-evolution-and-natural-selection-review</a:t>
            </a:r>
          </a:p>
          <a:p>
            <a:endParaRPr lang="es-PE" dirty="0"/>
          </a:p>
          <a:p>
            <a:endParaRPr lang="es-PE" dirty="0"/>
          </a:p>
          <a:p>
            <a:endParaRPr lang="es-PE" dirty="0"/>
          </a:p>
        </p:txBody>
      </p:sp>
    </p:spTree>
    <p:extLst>
      <p:ext uri="{BB962C8B-B14F-4D97-AF65-F5344CB8AC3E}">
        <p14:creationId xmlns:p14="http://schemas.microsoft.com/office/powerpoint/2010/main" val="382300247"/>
      </p:ext>
    </p:extLst>
  </p:cSld>
  <p:clrMapOvr>
    <a:masterClrMapping/>
  </p:clrMapOvr>
</p:sld>
</file>

<file path=ppt/theme/theme1.xml><?xml version="1.0" encoding="utf-8"?>
<a:theme xmlns:a="http://schemas.openxmlformats.org/drawingml/2006/main" name="Natural Science Lesson XL by Slidesgo">
  <a:themeElements>
    <a:clrScheme name="Simple Light">
      <a:dk1>
        <a:srgbClr val="FFFFFF"/>
      </a:dk1>
      <a:lt1>
        <a:srgbClr val="81C241"/>
      </a:lt1>
      <a:dk2>
        <a:srgbClr val="316943"/>
      </a:dk2>
      <a:lt2>
        <a:srgbClr val="FFFFFF"/>
      </a:lt2>
      <a:accent1>
        <a:srgbClr val="C0D852"/>
      </a:accent1>
      <a:accent2>
        <a:srgbClr val="C0D852"/>
      </a:accent2>
      <a:accent3>
        <a:srgbClr val="316943"/>
      </a:accent3>
      <a:accent4>
        <a:srgbClr val="457C57"/>
      </a:accent4>
      <a:accent5>
        <a:srgbClr val="479A4C"/>
      </a:accent5>
      <a:accent6>
        <a:srgbClr val="FCF4DD"/>
      </a:accent6>
      <a:hlink>
        <a:srgbClr val="3169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643</Words>
  <Application>Microsoft Office PowerPoint</Application>
  <PresentationFormat>Presentación en pantalla (16:9)</PresentationFormat>
  <Paragraphs>53</Paragraphs>
  <Slides>8</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Exo</vt:lpstr>
      <vt:lpstr>Arial</vt:lpstr>
      <vt:lpstr>Exo SemiBold</vt:lpstr>
      <vt:lpstr>Poppins</vt:lpstr>
      <vt:lpstr>Arial</vt:lpstr>
      <vt:lpstr>Exo ExtraBold</vt:lpstr>
      <vt:lpstr>Roboto Condensed Light</vt:lpstr>
      <vt:lpstr>Natural Science Lesson XL by Slidesgo</vt:lpstr>
      <vt:lpstr>Tipos de adaptación de los seres vivos.</vt:lpstr>
      <vt:lpstr>Introducción</vt:lpstr>
      <vt:lpstr>Tipos de las adaptaciones de los seres vivos</vt:lpstr>
      <vt:lpstr>Morfológica o estructural</vt:lpstr>
      <vt:lpstr>Fisiológicas o funcionales</vt:lpstr>
      <vt:lpstr>Etológica o de comportamiento</vt:lpstr>
      <vt:lpstr>CONCLUSIONES </vt:lpstr>
      <vt:lpstr>LINKOGRAFÍA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adaptación de los seres vivos.</dc:title>
  <cp:lastModifiedBy>Piero De La Cruz</cp:lastModifiedBy>
  <cp:revision>2</cp:revision>
  <dcterms:modified xsi:type="dcterms:W3CDTF">2022-07-21T16:48:48Z</dcterms:modified>
</cp:coreProperties>
</file>