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DA3E7-3058-9EC6-D9C4-5D8039E6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5FF34-EC98-41F1-992C-7223EEDCD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72CBC-644B-F80D-6168-D78EB771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ADC73-FEE8-8007-7BD1-D2271B9D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80FDD-F77B-626B-4C04-92D696A3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764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3BDA3-AB7A-4E8A-E94B-B345A5B5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608966-F808-9D85-061C-0B7E03EA3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50865D-9E1E-A61E-A497-D91079FD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AA35A-E21A-C340-5C22-8592A0E2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173BF9-D02B-0A69-A83B-5F85D309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479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DFCC51-06BD-BCA2-979A-53AEA81C1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2C2D9F-70DB-BCAC-9CF5-AF235D83F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2A4AD5-3592-1DD3-2875-AD8B25A5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FA2126-982E-B863-D125-DEAB152E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0C5C6E-2DEB-9FE3-DD17-547C093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363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5ABAB-D5C7-8409-96E6-47ACC31A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28FDFB-EE8A-5296-552D-965C2AF2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7C1268-B74A-4FC6-1F2A-1C2621AA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99757-6155-B056-C4E8-64D331E7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B74DA-249B-0FC5-2494-18424504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264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64000-1153-65FD-F364-06F1E8EF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0BAD20-32A5-7710-A52B-14B2EF7AB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5C813-BEB0-5984-C64C-13582E86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1F3F3D-DD46-C748-E8A6-BE5391A5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1B4433-D798-4585-4E96-4A30F7FF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355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2A538-6AA6-CABE-CA64-73AC10A1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BE8F-627D-36C4-A6BE-A2A8489DD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5E885E-FA6E-2C23-ED6D-BD5A92D13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1ADAEC-DC03-41CE-DAC2-72F07D4B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F3AE35-5920-5CA7-4F4A-0CECFF01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6F04CA-BE61-5C88-D662-A19E8939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2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E035C-71FC-1C2B-8A97-0349E68F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6794C3-641E-F2E6-281B-F9E575F47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8DEF76-618F-24B4-D0EB-AC186DA3C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080C73-6887-C184-24C5-7CD66088B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7484AD-5E87-AEC6-30A9-CC901ADB3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881F43-6DE7-98EE-5D4F-1399AA16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70B678-69CC-0E58-E6D1-71427D07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9ED0ED-E67A-C71E-92A5-53908140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3248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77986-AC35-7AFA-1173-F87DA811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8A6E97-67F8-05F1-D003-25132809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6176935-889A-C2C1-CC1A-7B1C3273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7F0239-2BA9-525F-33E7-5B9CDFD6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573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630ECE-6C4C-4FE0-2129-854C76FC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75159-1654-ABC8-81BF-D3FF09BE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5C6DB-808A-68EC-D135-F6711032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690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FE961-8539-7782-1F47-909D25A8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FDA06-C833-C968-1C68-A2260272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7F9766-8A21-183E-DC8A-85C9D0F39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AD7928-597E-FF05-4330-2295018A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0B0048-F38A-A78B-8997-C8193174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0A37C-2DAB-A717-784E-689A9D8B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9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34D09-288B-A94C-952A-6EE6B135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08CD31-3377-3123-0780-042EBCAE9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E215C8-EE85-BFDE-8EAF-A522DFB9E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CB1106-DCA7-521E-8175-8A90D441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BC4B31-D01E-B073-F8F3-05C3E4BA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A8ECA8-DCB5-EAE4-5B9D-29CBA156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91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3B13DF-A4CD-F064-FE76-808D918F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5F95F9-54FB-5F59-35EA-5898DB47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A6816-2AD4-7D17-904C-EA910A403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08BC-E035-4988-BD6B-44983DACE09A}" type="datetimeFigureOut">
              <a:rPr lang="es-PE" smtClean="0"/>
              <a:t>20/06/2023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E4C9D-2F05-54F9-50EA-3BAD76C97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C98437-C395-1026-1AFD-33155FCBE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3682-9DC0-430B-9CA7-E3839794593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893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warkaparichay.blogspot.com/2017/06/international-yoga-day-21st-jun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clipart.com/png/77671-thank-for-youtube-blog-listening-you-carto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36ABA-85BA-FD37-2A0D-F31DABC9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>
                <a:latin typeface="Comic Sans MS" panose="030F0702030302020204" pitchFamily="66" charset="0"/>
              </a:rPr>
              <a:t>The day international of the “YOGA”</a:t>
            </a:r>
            <a:endParaRPr lang="es-PE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36FB40-62CB-B6D7-C108-EF227AF0D954}"/>
              </a:ext>
            </a:extLst>
          </p:cNvPr>
          <p:cNvSpPr txBox="1"/>
          <p:nvPr/>
        </p:nvSpPr>
        <p:spPr>
          <a:xfrm>
            <a:off x="778042" y="1588168"/>
            <a:ext cx="101947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Good morning everyone, today I am going to talk about the YOGA, first I would like to explain what is yoga? </a:t>
            </a:r>
          </a:p>
          <a:p>
            <a:r>
              <a:rPr lang="en-US" b="1" dirty="0"/>
              <a:t>The yoga is a physical, mental and spiritual practice of ancient tradition, which originated in India.</a:t>
            </a:r>
            <a:br>
              <a:rPr lang="en-US" b="1" dirty="0"/>
            </a:br>
            <a:r>
              <a:rPr lang="en-US" b="1" dirty="0"/>
              <a:t>Next, I want to mention In recognition of its universal popularity, on December 11, 2014, the United Nations proclaimed June 21 as the International Day of Yoga.</a:t>
            </a:r>
            <a:br>
              <a:rPr lang="en-US" b="1" dirty="0"/>
            </a:br>
            <a:r>
              <a:rPr lang="en-US" b="1" dirty="0"/>
              <a:t>India proposed the draft resolution to create the International Yoga Day and received the support of 175 Member States.</a:t>
            </a:r>
            <a:br>
              <a:rPr lang="en-US" b="1" dirty="0"/>
            </a:br>
            <a:r>
              <a:rPr lang="en-US" b="1" dirty="0"/>
              <a:t>Finally, I will conclude by saying Yoga is more than a physical activity. Yoga cultivates ways of maintaining a balanced attitude in daily life and endows one with the ability to perform one's actions".</a:t>
            </a:r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BB3F09-F233-A4A7-B067-7E1F480D8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99411" y="4373782"/>
            <a:ext cx="9455317" cy="204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3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D1CBC16-0058-7842-849E-066881D89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39749" y="641196"/>
            <a:ext cx="6759745" cy="41787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390C6E-BA41-B622-EEFB-45A172C77B9F}"/>
              </a:ext>
            </a:extLst>
          </p:cNvPr>
          <p:cNvSpPr txBox="1"/>
          <p:nvPr/>
        </p:nvSpPr>
        <p:spPr>
          <a:xfrm>
            <a:off x="242634" y="1299410"/>
            <a:ext cx="49971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THANKS FOR YOU LISTENING</a:t>
            </a:r>
            <a:endParaRPr lang="es-P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6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147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The day international of the “YOGA”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international of the “YOGA”</dc:title>
  <dc:creator>Matheus Feijó</dc:creator>
  <cp:lastModifiedBy>Matheus Feijó</cp:lastModifiedBy>
  <cp:revision>1</cp:revision>
  <dcterms:created xsi:type="dcterms:W3CDTF">2023-06-21T00:38:15Z</dcterms:created>
  <dcterms:modified xsi:type="dcterms:W3CDTF">2023-06-21T00:49:22Z</dcterms:modified>
</cp:coreProperties>
</file>