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8DA3E7-3058-9EC6-D9C4-5D8039E61F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65FF34-EC98-41F1-992C-7223EEDCD7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A72CBC-644B-F80D-6168-D78EB771E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8BC-E035-4988-BD6B-44983DACE09A}" type="datetimeFigureOut">
              <a:rPr lang="es-PE" smtClean="0"/>
              <a:t>20/06/2023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CADC73-FEE8-8007-7BD1-D2271B9D3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80FDD-F77B-626B-4C04-92D696A38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3682-9DC0-430B-9CA7-E383979459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8764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23BDA3-AB7A-4E8A-E94B-B345A5B5D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4608966-F808-9D85-061C-0B7E03EA39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50865D-9E1E-A61E-A497-D91079FDA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8BC-E035-4988-BD6B-44983DACE09A}" type="datetimeFigureOut">
              <a:rPr lang="es-PE" smtClean="0"/>
              <a:t>20/06/2023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5AA35A-E21A-C340-5C22-8592A0E26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173BF9-D02B-0A69-A83B-5F85D3090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3682-9DC0-430B-9CA7-E383979459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54793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5DFCC51-06BD-BCA2-979A-53AEA81C10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2C2D9F-70DB-BCAC-9CF5-AF235D83F3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2A4AD5-3592-1DD3-2875-AD8B25A53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8BC-E035-4988-BD6B-44983DACE09A}" type="datetimeFigureOut">
              <a:rPr lang="es-PE" smtClean="0"/>
              <a:t>20/06/2023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FA2126-982E-B863-D125-DEAB152EF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0C5C6E-2DEB-9FE3-DD17-547C09394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3682-9DC0-430B-9CA7-E383979459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03634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45ABAB-D5C7-8409-96E6-47ACC31AD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28FDFB-EE8A-5296-552D-965C2AF2B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7C1268-B74A-4FC6-1F2A-1C2621AA7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8BC-E035-4988-BD6B-44983DACE09A}" type="datetimeFigureOut">
              <a:rPr lang="es-PE" smtClean="0"/>
              <a:t>20/06/2023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F99757-6155-B056-C4E8-64D331E73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DB74DA-249B-0FC5-2494-184245048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3682-9DC0-430B-9CA7-E383979459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72640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564000-1153-65FD-F364-06F1E8EF8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80BAD20-32A5-7710-A52B-14B2EF7AB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E5C813-BEB0-5984-C64C-13582E86D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8BC-E035-4988-BD6B-44983DACE09A}" type="datetimeFigureOut">
              <a:rPr lang="es-PE" smtClean="0"/>
              <a:t>20/06/2023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1F3F3D-DD46-C748-E8A6-BE5391A57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1B4433-D798-4585-4E96-4A30F7FFD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3682-9DC0-430B-9CA7-E383979459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6355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D2A538-6AA6-CABE-CA64-73AC10A16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D8BE8F-627D-36C4-A6BE-A2A8489DD6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65E885E-FA6E-2C23-ED6D-BD5A92D13D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1ADAEC-DC03-41CE-DAC2-72F07D4BC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8BC-E035-4988-BD6B-44983DACE09A}" type="datetimeFigureOut">
              <a:rPr lang="es-PE" smtClean="0"/>
              <a:t>20/06/2023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F3AE35-5920-5CA7-4F4A-0CECFF01A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6F04CA-BE61-5C88-D662-A19E89399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3682-9DC0-430B-9CA7-E383979459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9228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FE035C-71FC-1C2B-8A97-0349E68F8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6794C3-641E-F2E6-281B-F9E575F47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8DEF76-618F-24B4-D0EB-AC186DA3C6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9080C73-6887-C184-24C5-7CD66088B2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F7484AD-5E87-AEC6-30A9-CC901ADB3C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5881F43-6DE7-98EE-5D4F-1399AA16F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8BC-E035-4988-BD6B-44983DACE09A}" type="datetimeFigureOut">
              <a:rPr lang="es-PE" smtClean="0"/>
              <a:t>20/06/2023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A70B678-69CC-0E58-E6D1-71427D070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59ED0ED-E67A-C71E-92A5-539081409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3682-9DC0-430B-9CA7-E383979459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32481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77986-AC35-7AFA-1173-F87DA811E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E8A6E97-67F8-05F1-D003-25132809D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8BC-E035-4988-BD6B-44983DACE09A}" type="datetimeFigureOut">
              <a:rPr lang="es-PE" smtClean="0"/>
              <a:t>20/06/2023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6176935-889A-C2C1-CC1A-7B1C32731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97F0239-2BA9-525F-33E7-5B9CDFD64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3682-9DC0-430B-9CA7-E383979459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5730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3630ECE-6C4C-4FE0-2129-854C76FC6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8BC-E035-4988-BD6B-44983DACE09A}" type="datetimeFigureOut">
              <a:rPr lang="es-PE" smtClean="0"/>
              <a:t>20/06/2023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6275159-1654-ABC8-81BF-D3FF09BEA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355C6DB-808A-68EC-D135-F6711032A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3682-9DC0-430B-9CA7-E383979459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56904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0FE961-8539-7782-1F47-909D25A8E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BFDA06-C833-C968-1C68-A2260272A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A7F9766-8A21-183E-DC8A-85C9D0F398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AD7928-597E-FF05-4330-2295018AD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8BC-E035-4988-BD6B-44983DACE09A}" type="datetimeFigureOut">
              <a:rPr lang="es-PE" smtClean="0"/>
              <a:t>20/06/2023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80B0048-F38A-A78B-8997-C81931740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A0A37C-2DAB-A717-784E-689A9D8B8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3682-9DC0-430B-9CA7-E383979459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494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834D09-288B-A94C-952A-6EE6B1352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A08CD31-3377-3123-0780-042EBCAE99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4E215C8-EE85-BFDE-8EAF-A522DFB9E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ACB1106-DCA7-521E-8175-8A90D4416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08BC-E035-4988-BD6B-44983DACE09A}" type="datetimeFigureOut">
              <a:rPr lang="es-PE" smtClean="0"/>
              <a:t>20/06/2023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ABC4B31-D01E-B073-F8F3-05C3E4BA5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A8ECA8-DCB5-EAE4-5B9D-29CBA156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3682-9DC0-430B-9CA7-E383979459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7911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A3B13DF-A4CD-F064-FE76-808D918F2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5F95F9-54FB-5F59-35EA-5898DB47C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AA6816-2AD4-7D17-904C-EA910A4038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708BC-E035-4988-BD6B-44983DACE09A}" type="datetimeFigureOut">
              <a:rPr lang="es-PE" smtClean="0"/>
              <a:t>20/06/2023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BE4C9D-2F05-54F9-50EA-3BAD76C975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C98437-C395-1026-1AFD-33155FCBE1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3682-9DC0-430B-9CA7-E383979459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68933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warkaparichay.blogspot.com/2017/06/international-yoga-day-21st-june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pngclipart.com/png/77671-thank-for-youtube-blog-listening-you-cartoo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936ABA-85BA-FD37-2A0D-F31DABC92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u="sng" dirty="0">
                <a:latin typeface="Comic Sans MS" panose="030F0702030302020204" pitchFamily="66" charset="0"/>
              </a:rPr>
              <a:t>The day international of the “YOGA”</a:t>
            </a:r>
            <a:endParaRPr lang="es-PE" b="1" u="sng" dirty="0">
              <a:latin typeface="Comic Sans MS" panose="030F0702030302020204" pitchFamily="66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036FB40-62CB-B6D7-C108-EF227AF0D954}"/>
              </a:ext>
            </a:extLst>
          </p:cNvPr>
          <p:cNvSpPr txBox="1"/>
          <p:nvPr/>
        </p:nvSpPr>
        <p:spPr>
          <a:xfrm>
            <a:off x="778042" y="1588168"/>
            <a:ext cx="1019475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Good morning everyone, today I am going to talk about the YOGA, first I would like to explain what is yoga? </a:t>
            </a:r>
          </a:p>
          <a:p>
            <a:r>
              <a:rPr lang="en-US" b="1" dirty="0"/>
              <a:t>The yoga is a physical, mental and spiritual practice of ancient tradition, which originated in India.</a:t>
            </a:r>
            <a:br>
              <a:rPr lang="en-US" b="1" dirty="0"/>
            </a:br>
            <a:r>
              <a:rPr lang="en-US" b="1" dirty="0"/>
              <a:t>Next, I want to mention In recognition of its universal popularity, on December 11, 2014, the United Nations proclaimed June 21 as the International Day of Yoga.</a:t>
            </a:r>
            <a:br>
              <a:rPr lang="en-US" b="1" dirty="0"/>
            </a:br>
            <a:r>
              <a:rPr lang="en-US" b="1" dirty="0"/>
              <a:t>India proposed the draft resolution to create the International Yoga Day and received the support of 175 Member States.</a:t>
            </a:r>
            <a:br>
              <a:rPr lang="en-US" b="1" dirty="0"/>
            </a:br>
            <a:r>
              <a:rPr lang="en-US" b="1" dirty="0"/>
              <a:t>Finally, I will conclude by saying Yoga is more than a physical activity. Yoga cultivates ways of maintaining a balanced attitude in daily life and endows one with the ability to perform one's actions".</a:t>
            </a:r>
            <a:endParaRPr lang="es-PE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CBB3F09-F233-A4A7-B067-7E1F480D8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99411" y="4373782"/>
            <a:ext cx="9455317" cy="2045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537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D1CBC16-0058-7842-849E-066881D89D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239749" y="641196"/>
            <a:ext cx="6759745" cy="417875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E390C6E-BA41-B622-EEFB-45A172C77B9F}"/>
              </a:ext>
            </a:extLst>
          </p:cNvPr>
          <p:cNvSpPr txBox="1"/>
          <p:nvPr/>
        </p:nvSpPr>
        <p:spPr>
          <a:xfrm>
            <a:off x="242634" y="1299410"/>
            <a:ext cx="499711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THANKS FOR YOU LISTENING</a:t>
            </a:r>
            <a:endParaRPr lang="es-PE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262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147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Tema de Office</vt:lpstr>
      <vt:lpstr>The day international of the “YOGA”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day international of the “YOGA”</dc:title>
  <dc:creator>Matheus Feijó</dc:creator>
  <cp:lastModifiedBy>Matheus Feijó</cp:lastModifiedBy>
  <cp:revision>1</cp:revision>
  <dcterms:created xsi:type="dcterms:W3CDTF">2023-06-21T00:38:15Z</dcterms:created>
  <dcterms:modified xsi:type="dcterms:W3CDTF">2023-06-21T00:49:22Z</dcterms:modified>
</cp:coreProperties>
</file>