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1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speaking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ALEJANDRO PÉREZ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effects of global warming do you notice?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my</a:t>
            </a:r>
            <a:r>
              <a:rPr lang="es-ES" dirty="0" smtClean="0"/>
              <a:t> </a:t>
            </a:r>
            <a:r>
              <a:rPr lang="es-ES" dirty="0" err="1" smtClean="0"/>
              <a:t>view</a:t>
            </a:r>
            <a:r>
              <a:rPr lang="es-ES" dirty="0" smtClean="0"/>
              <a:t>, I </a:t>
            </a:r>
            <a:r>
              <a:rPr lang="es-ES" dirty="0" err="1" smtClean="0"/>
              <a:t>think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there</a:t>
            </a:r>
            <a:r>
              <a:rPr lang="es-ES" dirty="0" smtClean="0"/>
              <a:t> are</a:t>
            </a:r>
          </a:p>
          <a:p>
            <a:r>
              <a:rPr lang="es-ES" dirty="0" err="1" smtClean="0"/>
              <a:t>Droughts</a:t>
            </a:r>
            <a:endParaRPr lang="es-ES" dirty="0" smtClean="0"/>
          </a:p>
          <a:p>
            <a:r>
              <a:rPr lang="es-ES" dirty="0" err="1" smtClean="0"/>
              <a:t>Disappearing</a:t>
            </a:r>
            <a:r>
              <a:rPr lang="es-ES" dirty="0" smtClean="0"/>
              <a:t> </a:t>
            </a:r>
            <a:r>
              <a:rPr lang="es-ES" dirty="0" err="1" smtClean="0"/>
              <a:t>glaciers</a:t>
            </a:r>
            <a:endParaRPr lang="es-ES" dirty="0" smtClean="0"/>
          </a:p>
          <a:p>
            <a:r>
              <a:rPr lang="es-ES" dirty="0" err="1" smtClean="0"/>
              <a:t>Forests</a:t>
            </a:r>
            <a:r>
              <a:rPr lang="es-ES" dirty="0" smtClean="0"/>
              <a:t> </a:t>
            </a:r>
            <a:r>
              <a:rPr lang="es-ES" dirty="0" err="1" smtClean="0"/>
              <a:t>affected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high</a:t>
            </a:r>
            <a:r>
              <a:rPr lang="es-ES" dirty="0" smtClean="0"/>
              <a:t> </a:t>
            </a:r>
            <a:r>
              <a:rPr lang="es-ES" dirty="0" err="1" smtClean="0"/>
              <a:t>temperatures</a:t>
            </a:r>
            <a:endParaRPr lang="es-ES" dirty="0" smtClean="0"/>
          </a:p>
          <a:p>
            <a:r>
              <a:rPr lang="es-ES" dirty="0" err="1" smtClean="0"/>
              <a:t>Allergies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46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err="1" smtClean="0"/>
              <a:t>What</a:t>
            </a:r>
            <a:r>
              <a:rPr lang="es-ES" sz="4400" dirty="0" smtClean="0"/>
              <a:t> </a:t>
            </a:r>
            <a:r>
              <a:rPr lang="es-ES" sz="4400" dirty="0" err="1" smtClean="0"/>
              <a:t>could</a:t>
            </a:r>
            <a:r>
              <a:rPr lang="es-ES" sz="4400" dirty="0" smtClean="0"/>
              <a:t> </a:t>
            </a:r>
            <a:r>
              <a:rPr lang="es-ES" sz="4400" dirty="0" err="1" smtClean="0"/>
              <a:t>we</a:t>
            </a:r>
            <a:r>
              <a:rPr lang="es-ES" sz="4400" dirty="0" smtClean="0"/>
              <a:t> do to </a:t>
            </a:r>
            <a:r>
              <a:rPr lang="es-ES" sz="4400" dirty="0" err="1" smtClean="0"/>
              <a:t>raise</a:t>
            </a:r>
            <a:r>
              <a:rPr lang="es-ES" sz="4400" dirty="0" smtClean="0"/>
              <a:t> </a:t>
            </a:r>
            <a:r>
              <a:rPr lang="es-ES" sz="4400" dirty="0" err="1" smtClean="0"/>
              <a:t>awareness</a:t>
            </a:r>
            <a:r>
              <a:rPr lang="es-ES" sz="4400" dirty="0" smtClean="0"/>
              <a:t> of </a:t>
            </a:r>
            <a:r>
              <a:rPr lang="es-ES" sz="4400" dirty="0" err="1" smtClean="0"/>
              <a:t>environmental</a:t>
            </a:r>
            <a:r>
              <a:rPr lang="es-ES" sz="4400" dirty="0" smtClean="0"/>
              <a:t> </a:t>
            </a:r>
            <a:r>
              <a:rPr lang="es-ES" sz="4400" dirty="0" err="1" smtClean="0"/>
              <a:t>issues</a:t>
            </a:r>
            <a:r>
              <a:rPr lang="es-ES" sz="4400" dirty="0" smtClean="0"/>
              <a:t>?</a:t>
            </a:r>
            <a:endParaRPr lang="en-US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I </a:t>
            </a:r>
            <a:r>
              <a:rPr lang="es-ES" dirty="0" err="1" smtClean="0"/>
              <a:t>believe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 </a:t>
            </a:r>
            <a:r>
              <a:rPr lang="es-ES" dirty="0" err="1" smtClean="0"/>
              <a:t>should</a:t>
            </a:r>
            <a:r>
              <a:rPr lang="es-ES" dirty="0" smtClean="0"/>
              <a:t> be </a:t>
            </a:r>
            <a:r>
              <a:rPr lang="es-ES" dirty="0" err="1" smtClean="0"/>
              <a:t>aware</a:t>
            </a:r>
            <a:r>
              <a:rPr lang="es-ES" dirty="0" smtClean="0"/>
              <a:t> of </a:t>
            </a:r>
            <a:r>
              <a:rPr lang="es-ES" dirty="0" err="1" smtClean="0"/>
              <a:t>environmental</a:t>
            </a:r>
            <a:r>
              <a:rPr lang="es-ES" dirty="0" smtClean="0"/>
              <a:t> </a:t>
            </a:r>
            <a:r>
              <a:rPr lang="es-ES" dirty="0" err="1" smtClean="0"/>
              <a:t>issues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explaining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effects</a:t>
            </a:r>
            <a:r>
              <a:rPr lang="es-ES" dirty="0" smtClean="0"/>
              <a:t> of global </a:t>
            </a:r>
            <a:r>
              <a:rPr lang="es-ES" dirty="0" err="1" smtClean="0"/>
              <a:t>warming</a:t>
            </a:r>
            <a:r>
              <a:rPr lang="es-ES" dirty="0" smtClean="0"/>
              <a:t>,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showing</a:t>
            </a:r>
            <a:r>
              <a:rPr lang="es-ES" dirty="0" smtClean="0"/>
              <a:t> </a:t>
            </a:r>
            <a:r>
              <a:rPr lang="es-ES" dirty="0" err="1" smtClean="0"/>
              <a:t>what</a:t>
            </a:r>
            <a:r>
              <a:rPr lang="es-ES" dirty="0" smtClean="0"/>
              <a:t> to do to </a:t>
            </a:r>
            <a:r>
              <a:rPr lang="es-ES" dirty="0" err="1" smtClean="0"/>
              <a:t>lessen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.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example</a:t>
            </a:r>
            <a:r>
              <a:rPr lang="es-ES" dirty="0" smtClean="0"/>
              <a:t>:</a:t>
            </a:r>
          </a:p>
          <a:p>
            <a:r>
              <a:rPr lang="es-ES" dirty="0" err="1" smtClean="0"/>
              <a:t>Recycling</a:t>
            </a:r>
            <a:endParaRPr lang="es-ES" dirty="0" smtClean="0"/>
          </a:p>
          <a:p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burning</a:t>
            </a:r>
            <a:r>
              <a:rPr lang="es-ES" dirty="0" smtClean="0"/>
              <a:t> </a:t>
            </a:r>
            <a:r>
              <a:rPr lang="es-ES" dirty="0" err="1" smtClean="0"/>
              <a:t>trees</a:t>
            </a:r>
            <a:endParaRPr lang="es-ES" dirty="0" smtClean="0"/>
          </a:p>
          <a:p>
            <a:r>
              <a:rPr lang="es-ES" dirty="0" err="1" smtClean="0"/>
              <a:t>Making</a:t>
            </a:r>
            <a:r>
              <a:rPr lang="es-ES" dirty="0" smtClean="0"/>
              <a:t> posters </a:t>
            </a:r>
            <a:r>
              <a:rPr lang="es-ES" dirty="0" err="1" smtClean="0"/>
              <a:t>with</a:t>
            </a:r>
            <a:r>
              <a:rPr lang="es-ES" dirty="0" smtClean="0"/>
              <a:t> ideas</a:t>
            </a:r>
          </a:p>
          <a:p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wasting</a:t>
            </a:r>
            <a:r>
              <a:rPr lang="es-ES" dirty="0" smtClean="0"/>
              <a:t> a </a:t>
            </a:r>
            <a:r>
              <a:rPr lang="es-ES" dirty="0" err="1" smtClean="0"/>
              <a:t>lot</a:t>
            </a:r>
            <a:r>
              <a:rPr lang="es-ES" dirty="0" smtClean="0"/>
              <a:t> of light</a:t>
            </a:r>
          </a:p>
          <a:p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wasting</a:t>
            </a:r>
            <a:r>
              <a:rPr lang="es-ES" dirty="0" smtClean="0"/>
              <a:t> a </a:t>
            </a:r>
            <a:r>
              <a:rPr lang="es-ES" dirty="0" err="1" smtClean="0"/>
              <a:t>lot</a:t>
            </a:r>
            <a:r>
              <a:rPr lang="es-ES" dirty="0" smtClean="0"/>
              <a:t> of wáter</a:t>
            </a:r>
          </a:p>
          <a:p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throwing</a:t>
            </a:r>
            <a:r>
              <a:rPr lang="es-ES" dirty="0" smtClean="0"/>
              <a:t> </a:t>
            </a:r>
            <a:r>
              <a:rPr lang="es-ES" dirty="0" err="1" smtClean="0"/>
              <a:t>plastic</a:t>
            </a:r>
            <a:r>
              <a:rPr lang="es-ES" dirty="0" smtClean="0"/>
              <a:t> </a:t>
            </a:r>
            <a:r>
              <a:rPr lang="es-ES" dirty="0" err="1" smtClean="0"/>
              <a:t>things</a:t>
            </a:r>
            <a:r>
              <a:rPr lang="es-ES" dirty="0" smtClean="0"/>
              <a:t> forward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rivers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21870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 err="1" smtClean="0"/>
              <a:t>Does</a:t>
            </a:r>
            <a:r>
              <a:rPr lang="es-ES" sz="3600" dirty="0" smtClean="0"/>
              <a:t> </a:t>
            </a:r>
            <a:r>
              <a:rPr lang="es-ES" sz="3600" dirty="0" err="1" smtClean="0"/>
              <a:t>your</a:t>
            </a:r>
            <a:r>
              <a:rPr lang="es-ES" sz="3600" dirty="0" smtClean="0"/>
              <a:t> </a:t>
            </a:r>
            <a:r>
              <a:rPr lang="es-ES" sz="3600" dirty="0" err="1" smtClean="0"/>
              <a:t>government</a:t>
            </a:r>
            <a:r>
              <a:rPr lang="es-ES" sz="3600" dirty="0" smtClean="0"/>
              <a:t> of </a:t>
            </a:r>
            <a:r>
              <a:rPr lang="es-ES" sz="3600" dirty="0" err="1" smtClean="0"/>
              <a:t>your</a:t>
            </a:r>
            <a:r>
              <a:rPr lang="es-ES" sz="3600" dirty="0" smtClean="0"/>
              <a:t> country </a:t>
            </a:r>
            <a:r>
              <a:rPr lang="es-ES" sz="3600" dirty="0" err="1" smtClean="0"/>
              <a:t>make</a:t>
            </a:r>
            <a:r>
              <a:rPr lang="es-ES" sz="3600" dirty="0" smtClean="0"/>
              <a:t> </a:t>
            </a:r>
            <a:r>
              <a:rPr lang="es-ES" sz="3600" dirty="0" err="1" smtClean="0"/>
              <a:t>it</a:t>
            </a:r>
            <a:r>
              <a:rPr lang="es-ES" sz="3600" dirty="0" smtClean="0"/>
              <a:t> </a:t>
            </a:r>
            <a:r>
              <a:rPr lang="es-ES" sz="3600" dirty="0" err="1"/>
              <a:t>e</a:t>
            </a:r>
            <a:r>
              <a:rPr lang="es-ES" sz="3600" dirty="0" err="1" smtClean="0"/>
              <a:t>asy</a:t>
            </a:r>
            <a:r>
              <a:rPr lang="es-ES" sz="3600" dirty="0" smtClean="0"/>
              <a:t> </a:t>
            </a:r>
            <a:r>
              <a:rPr lang="es-ES" sz="3600" dirty="0" err="1" smtClean="0"/>
              <a:t>or</a:t>
            </a:r>
            <a:r>
              <a:rPr lang="es-ES" sz="3600" dirty="0" smtClean="0"/>
              <a:t> </a:t>
            </a:r>
            <a:r>
              <a:rPr lang="es-ES" sz="3600" dirty="0" err="1" smtClean="0"/>
              <a:t>difficult</a:t>
            </a:r>
            <a:r>
              <a:rPr lang="es-ES" sz="3600" dirty="0" smtClean="0"/>
              <a:t> </a:t>
            </a:r>
            <a:r>
              <a:rPr lang="es-ES" sz="3600" dirty="0" err="1" smtClean="0"/>
              <a:t>for</a:t>
            </a:r>
            <a:r>
              <a:rPr lang="es-ES" sz="3600" dirty="0" smtClean="0"/>
              <a:t> </a:t>
            </a:r>
            <a:r>
              <a:rPr lang="es-ES" sz="3600" dirty="0" err="1" smtClean="0"/>
              <a:t>citizens</a:t>
            </a:r>
            <a:r>
              <a:rPr lang="es-ES" sz="3600" dirty="0" smtClean="0"/>
              <a:t> to </a:t>
            </a:r>
            <a:r>
              <a:rPr lang="es-ES" sz="3600" dirty="0" err="1" smtClean="0"/>
              <a:t>recycle</a:t>
            </a:r>
            <a:r>
              <a:rPr lang="es-ES" sz="3600" dirty="0" smtClean="0"/>
              <a:t>?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I </a:t>
            </a:r>
            <a:r>
              <a:rPr lang="es-ES" dirty="0" err="1" smtClean="0"/>
              <a:t>consider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government</a:t>
            </a:r>
            <a:r>
              <a:rPr lang="es-ES" dirty="0" smtClean="0"/>
              <a:t> in </a:t>
            </a:r>
            <a:r>
              <a:rPr lang="es-ES" dirty="0" err="1" smtClean="0"/>
              <a:t>Peru</a:t>
            </a:r>
            <a:r>
              <a:rPr lang="es-ES" dirty="0" smtClean="0"/>
              <a:t> </a:t>
            </a:r>
            <a:r>
              <a:rPr lang="es-ES" dirty="0" err="1" smtClean="0"/>
              <a:t>really</a:t>
            </a:r>
            <a:r>
              <a:rPr lang="es-ES" dirty="0" smtClean="0"/>
              <a:t> </a:t>
            </a:r>
            <a:r>
              <a:rPr lang="es-ES" dirty="0" err="1" smtClean="0"/>
              <a:t>makes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easy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us</a:t>
            </a:r>
            <a:r>
              <a:rPr lang="es-ES" dirty="0" smtClean="0"/>
              <a:t> to </a:t>
            </a:r>
            <a:r>
              <a:rPr lang="es-ES" dirty="0" err="1" smtClean="0"/>
              <a:t>recycle</a:t>
            </a:r>
            <a:r>
              <a:rPr lang="es-ES" dirty="0" smtClean="0"/>
              <a:t>.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example</a:t>
            </a:r>
            <a:r>
              <a:rPr lang="es-ES" dirty="0" smtClean="0"/>
              <a:t>, </a:t>
            </a:r>
            <a:r>
              <a:rPr lang="es-ES" dirty="0" err="1" smtClean="0"/>
              <a:t>by</a:t>
            </a:r>
            <a:r>
              <a:rPr lang="es-ES" dirty="0" smtClean="0"/>
              <a:t>:</a:t>
            </a:r>
          </a:p>
          <a:p>
            <a:r>
              <a:rPr lang="es-ES" dirty="0" err="1" smtClean="0"/>
              <a:t>Organizing</a:t>
            </a:r>
            <a:r>
              <a:rPr lang="es-ES" dirty="0" smtClean="0"/>
              <a:t> </a:t>
            </a:r>
            <a:r>
              <a:rPr lang="es-ES" dirty="0" err="1" smtClean="0"/>
              <a:t>things</a:t>
            </a:r>
            <a:endParaRPr lang="es-ES" dirty="0" smtClean="0"/>
          </a:p>
          <a:p>
            <a:r>
              <a:rPr lang="es-ES" dirty="0" err="1" smtClean="0"/>
              <a:t>Posting</a:t>
            </a:r>
            <a:r>
              <a:rPr lang="es-ES" dirty="0" smtClean="0"/>
              <a:t> </a:t>
            </a:r>
            <a:r>
              <a:rPr lang="es-ES" dirty="0" err="1" smtClean="0"/>
              <a:t>signs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streets</a:t>
            </a:r>
            <a:endParaRPr lang="es-ES" dirty="0" smtClean="0"/>
          </a:p>
          <a:p>
            <a:r>
              <a:rPr lang="es-ES" dirty="0" err="1" smtClean="0"/>
              <a:t>Showing</a:t>
            </a:r>
            <a:r>
              <a:rPr lang="es-ES" dirty="0" smtClean="0"/>
              <a:t> </a:t>
            </a:r>
            <a:r>
              <a:rPr lang="es-ES" dirty="0" err="1" smtClean="0"/>
              <a:t>ads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TV and radio</a:t>
            </a:r>
          </a:p>
          <a:p>
            <a:r>
              <a:rPr lang="es-ES" dirty="0" err="1" smtClean="0"/>
              <a:t>Teaching</a:t>
            </a:r>
            <a:r>
              <a:rPr lang="es-ES" dirty="0" smtClean="0"/>
              <a:t> </a:t>
            </a:r>
            <a:r>
              <a:rPr lang="es-ES" dirty="0" err="1" smtClean="0"/>
              <a:t>good</a:t>
            </a:r>
            <a:r>
              <a:rPr lang="es-ES" dirty="0" smtClean="0"/>
              <a:t> </a:t>
            </a:r>
            <a:r>
              <a:rPr lang="es-ES" dirty="0" err="1" smtClean="0"/>
              <a:t>values</a:t>
            </a:r>
            <a:r>
              <a:rPr lang="es-ES" dirty="0" smtClean="0"/>
              <a:t> at </a:t>
            </a:r>
            <a:r>
              <a:rPr lang="es-ES" dirty="0" err="1" smtClean="0"/>
              <a:t>school</a:t>
            </a:r>
            <a:r>
              <a:rPr lang="es-ES" dirty="0" smtClean="0"/>
              <a:t>, </a:t>
            </a:r>
            <a:r>
              <a:rPr lang="es-ES" dirty="0" err="1" smtClean="0"/>
              <a:t>museums</a:t>
            </a:r>
            <a:r>
              <a:rPr lang="es-ES" dirty="0"/>
              <a:t> </a:t>
            </a:r>
            <a:r>
              <a:rPr lang="es-ES" dirty="0" smtClean="0"/>
              <a:t>and </a:t>
            </a:r>
            <a:r>
              <a:rPr lang="es-ES" dirty="0" err="1" smtClean="0"/>
              <a:t>educational</a:t>
            </a:r>
            <a:r>
              <a:rPr lang="es-ES" dirty="0" smtClean="0"/>
              <a:t> places</a:t>
            </a:r>
          </a:p>
          <a:p>
            <a:r>
              <a:rPr lang="es-ES" dirty="0" err="1" smtClean="0"/>
              <a:t>Talking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good</a:t>
            </a:r>
            <a:r>
              <a:rPr lang="es-ES" dirty="0"/>
              <a:t> </a:t>
            </a:r>
            <a:r>
              <a:rPr lang="es-ES" dirty="0" err="1" smtClean="0"/>
              <a:t>side</a:t>
            </a:r>
            <a:r>
              <a:rPr lang="es-ES" dirty="0" smtClean="0"/>
              <a:t> of </a:t>
            </a:r>
            <a:r>
              <a:rPr lang="es-ES" dirty="0" err="1" smtClean="0"/>
              <a:t>recycling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46486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What</a:t>
            </a:r>
            <a:r>
              <a:rPr lang="es-ES" dirty="0" smtClean="0"/>
              <a:t> are </a:t>
            </a:r>
            <a:r>
              <a:rPr lang="es-ES" dirty="0" err="1" smtClean="0"/>
              <a:t>some</a:t>
            </a:r>
            <a:r>
              <a:rPr lang="es-ES" dirty="0" smtClean="0"/>
              <a:t> of </a:t>
            </a:r>
            <a:r>
              <a:rPr lang="es-ES" dirty="0" err="1" smtClean="0"/>
              <a:t>ways</a:t>
            </a:r>
            <a:r>
              <a:rPr lang="es-ES" dirty="0" smtClean="0"/>
              <a:t> in </a:t>
            </a:r>
            <a:r>
              <a:rPr lang="es-ES" dirty="0" err="1" smtClean="0"/>
              <a:t>which</a:t>
            </a:r>
            <a:r>
              <a:rPr lang="es-ES" dirty="0" smtClean="0"/>
              <a:t> </a:t>
            </a:r>
            <a:r>
              <a:rPr lang="es-ES" dirty="0" err="1" smtClean="0"/>
              <a:t>energy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wasted</a:t>
            </a:r>
            <a:r>
              <a:rPr lang="es-ES" dirty="0" smtClean="0"/>
              <a:t>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In </a:t>
            </a:r>
            <a:r>
              <a:rPr lang="es-ES" dirty="0" err="1" smtClean="0"/>
              <a:t>my</a:t>
            </a:r>
            <a:r>
              <a:rPr lang="es-ES" dirty="0" smtClean="0"/>
              <a:t> </a:t>
            </a:r>
            <a:r>
              <a:rPr lang="es-ES" dirty="0" err="1" smtClean="0"/>
              <a:t>opinion</a:t>
            </a:r>
            <a:r>
              <a:rPr lang="es-ES" dirty="0" smtClean="0"/>
              <a:t>, </a:t>
            </a:r>
            <a:r>
              <a:rPr lang="es-ES" dirty="0" err="1" smtClean="0"/>
              <a:t>energy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wated</a:t>
            </a:r>
            <a:r>
              <a:rPr lang="es-ES" dirty="0" smtClean="0"/>
              <a:t> </a:t>
            </a:r>
            <a:r>
              <a:rPr lang="es-ES" dirty="0" err="1" smtClean="0"/>
              <a:t>when</a:t>
            </a:r>
            <a:r>
              <a:rPr lang="es-ES" dirty="0" smtClean="0"/>
              <a:t>:</a:t>
            </a:r>
          </a:p>
          <a:p>
            <a:r>
              <a:rPr lang="es-ES" dirty="0" err="1" smtClean="0"/>
              <a:t>Keeping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lights</a:t>
            </a:r>
            <a:r>
              <a:rPr lang="es-ES" dirty="0" smtClean="0"/>
              <a:t>, </a:t>
            </a:r>
            <a:r>
              <a:rPr lang="es-ES" dirty="0" err="1" smtClean="0"/>
              <a:t>heating</a:t>
            </a:r>
            <a:r>
              <a:rPr lang="es-ES" dirty="0" smtClean="0"/>
              <a:t> </a:t>
            </a:r>
            <a:r>
              <a:rPr lang="es-ES" dirty="0" err="1" smtClean="0"/>
              <a:t>water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devices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day</a:t>
            </a:r>
            <a:r>
              <a:rPr lang="es-ES" dirty="0" smtClean="0"/>
              <a:t> </a:t>
            </a:r>
            <a:r>
              <a:rPr lang="es-ES" dirty="0" err="1" smtClean="0"/>
              <a:t>long</a:t>
            </a:r>
            <a:endParaRPr lang="es-ES" dirty="0" smtClean="0"/>
          </a:p>
          <a:p>
            <a:r>
              <a:rPr lang="es-ES" dirty="0" err="1" smtClean="0"/>
              <a:t>Charging</a:t>
            </a:r>
            <a:r>
              <a:rPr lang="es-ES" dirty="0" smtClean="0"/>
              <a:t> </a:t>
            </a:r>
            <a:r>
              <a:rPr lang="es-ES" dirty="0" err="1" smtClean="0"/>
              <a:t>cellphones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too</a:t>
            </a:r>
            <a:r>
              <a:rPr lang="es-ES" dirty="0" smtClean="0"/>
              <a:t> </a:t>
            </a:r>
            <a:r>
              <a:rPr lang="es-ES" dirty="0" err="1" smtClean="0"/>
              <a:t>long</a:t>
            </a:r>
            <a:endParaRPr lang="es-ES" dirty="0" smtClean="0"/>
          </a:p>
          <a:p>
            <a:r>
              <a:rPr lang="es-ES" dirty="0" err="1" smtClean="0"/>
              <a:t>Playing</a:t>
            </a:r>
            <a:r>
              <a:rPr lang="es-ES" dirty="0" smtClean="0"/>
              <a:t> </a:t>
            </a:r>
            <a:r>
              <a:rPr lang="es-ES" dirty="0" err="1" smtClean="0"/>
              <a:t>videogames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watching</a:t>
            </a:r>
            <a:r>
              <a:rPr lang="es-ES" dirty="0" smtClean="0"/>
              <a:t> TV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hours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42116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Is</a:t>
            </a:r>
            <a:r>
              <a:rPr lang="es-ES" dirty="0" smtClean="0"/>
              <a:t> air </a:t>
            </a:r>
            <a:r>
              <a:rPr lang="es-ES" dirty="0" err="1" smtClean="0"/>
              <a:t>pollution</a:t>
            </a:r>
            <a:r>
              <a:rPr lang="es-ES" dirty="0" smtClean="0"/>
              <a:t> a </a:t>
            </a:r>
            <a:r>
              <a:rPr lang="es-ES" dirty="0" err="1" smtClean="0"/>
              <a:t>problem</a:t>
            </a:r>
            <a:r>
              <a:rPr lang="es-ES" dirty="0" smtClean="0"/>
              <a:t> in </a:t>
            </a:r>
            <a:r>
              <a:rPr lang="es-ES" dirty="0" err="1" smtClean="0"/>
              <a:t>your</a:t>
            </a:r>
            <a:r>
              <a:rPr lang="es-ES" dirty="0" smtClean="0"/>
              <a:t> country?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I asume </a:t>
            </a:r>
            <a:r>
              <a:rPr lang="es-ES" dirty="0" err="1" smtClean="0"/>
              <a:t>that</a:t>
            </a:r>
            <a:r>
              <a:rPr lang="es-ES" dirty="0" smtClean="0"/>
              <a:t> air </a:t>
            </a:r>
            <a:r>
              <a:rPr lang="es-ES" dirty="0" err="1" smtClean="0"/>
              <a:t>pollution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a </a:t>
            </a:r>
            <a:r>
              <a:rPr lang="es-ES" dirty="0" err="1" smtClean="0"/>
              <a:t>problem</a:t>
            </a:r>
            <a:r>
              <a:rPr lang="es-ES" dirty="0" smtClean="0"/>
              <a:t> </a:t>
            </a:r>
            <a:r>
              <a:rPr lang="es-ES" dirty="0" err="1" smtClean="0"/>
              <a:t>here</a:t>
            </a:r>
            <a:r>
              <a:rPr lang="es-ES" dirty="0" smtClean="0"/>
              <a:t> </a:t>
            </a:r>
            <a:r>
              <a:rPr lang="es-ES" dirty="0" err="1" smtClean="0"/>
              <a:t>because</a:t>
            </a:r>
            <a:r>
              <a:rPr lang="es-ES" dirty="0" smtClean="0"/>
              <a:t> a </a:t>
            </a:r>
            <a:r>
              <a:rPr lang="es-ES" dirty="0" err="1" smtClean="0"/>
              <a:t>lot</a:t>
            </a:r>
            <a:r>
              <a:rPr lang="es-ES" dirty="0" smtClean="0"/>
              <a:t> of </a:t>
            </a:r>
            <a:r>
              <a:rPr lang="es-ES" dirty="0" err="1" smtClean="0"/>
              <a:t>people</a:t>
            </a:r>
            <a:r>
              <a:rPr lang="es-ES" dirty="0" smtClean="0"/>
              <a:t> </a:t>
            </a:r>
            <a:r>
              <a:rPr lang="es-ES" dirty="0" err="1" smtClean="0"/>
              <a:t>suffer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contagious</a:t>
            </a:r>
            <a:r>
              <a:rPr lang="es-ES" dirty="0" smtClean="0"/>
              <a:t> deseases and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death</a:t>
            </a:r>
            <a:r>
              <a:rPr lang="es-ES" dirty="0" smtClean="0"/>
              <a:t> </a:t>
            </a:r>
            <a:r>
              <a:rPr lang="es-ES" dirty="0" err="1" smtClean="0"/>
              <a:t>toll</a:t>
            </a:r>
            <a:r>
              <a:rPr lang="es-ES" dirty="0" smtClean="0"/>
              <a:t> </a:t>
            </a:r>
            <a:r>
              <a:rPr lang="es-ES" dirty="0" err="1" smtClean="0"/>
              <a:t>rises</a:t>
            </a:r>
            <a:r>
              <a:rPr lang="es-ES" dirty="0" smtClean="0"/>
              <a:t> </a:t>
            </a:r>
            <a:r>
              <a:rPr lang="es-ES" dirty="0" err="1" smtClean="0"/>
              <a:t>due</a:t>
            </a:r>
            <a:r>
              <a:rPr lang="es-ES" dirty="0" smtClean="0"/>
              <a:t> to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increasing</a:t>
            </a:r>
            <a:r>
              <a:rPr lang="es-ES" dirty="0" smtClean="0"/>
              <a:t> </a:t>
            </a:r>
            <a:r>
              <a:rPr lang="es-ES" dirty="0" err="1" smtClean="0"/>
              <a:t>levels</a:t>
            </a:r>
            <a:r>
              <a:rPr lang="es-ES" dirty="0" smtClean="0"/>
              <a:t> of </a:t>
            </a:r>
            <a:r>
              <a:rPr lang="es-ES" dirty="0" err="1" smtClean="0"/>
              <a:t>temperature</a:t>
            </a:r>
            <a:r>
              <a:rPr lang="es-ES" dirty="0" smtClean="0"/>
              <a:t>. </a:t>
            </a:r>
            <a:r>
              <a:rPr lang="es-ES" dirty="0" err="1" smtClean="0"/>
              <a:t>Also</a:t>
            </a:r>
            <a:r>
              <a:rPr lang="es-ES" dirty="0" smtClean="0"/>
              <a:t>, </a:t>
            </a:r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 </a:t>
            </a:r>
            <a:r>
              <a:rPr lang="es-ES" dirty="0" err="1" smtClean="0"/>
              <a:t>who</a:t>
            </a:r>
            <a:r>
              <a:rPr lang="es-ES" dirty="0" smtClean="0"/>
              <a:t> </a:t>
            </a:r>
            <a:r>
              <a:rPr lang="es-ES" dirty="0" err="1" smtClean="0"/>
              <a:t>throw</a:t>
            </a:r>
            <a:r>
              <a:rPr lang="es-ES" dirty="0" smtClean="0"/>
              <a:t> </a:t>
            </a:r>
            <a:r>
              <a:rPr lang="es-ES" dirty="0" err="1" smtClean="0"/>
              <a:t>plastic</a:t>
            </a:r>
            <a:r>
              <a:rPr lang="es-ES" dirty="0" smtClean="0"/>
              <a:t> </a:t>
            </a:r>
            <a:r>
              <a:rPr lang="es-ES" dirty="0" err="1" smtClean="0"/>
              <a:t>things</a:t>
            </a:r>
            <a:r>
              <a:rPr lang="es-ES" dirty="0" smtClean="0"/>
              <a:t> forward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rivers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sea and </a:t>
            </a:r>
            <a:r>
              <a:rPr lang="es-ES" dirty="0" err="1" smtClean="0"/>
              <a:t>waste</a:t>
            </a:r>
            <a:r>
              <a:rPr lang="es-ES" dirty="0" smtClean="0"/>
              <a:t> a </a:t>
            </a:r>
            <a:r>
              <a:rPr lang="es-ES" dirty="0" err="1" smtClean="0"/>
              <a:t>lot</a:t>
            </a:r>
            <a:r>
              <a:rPr lang="es-ES" dirty="0" smtClean="0"/>
              <a:t> of </a:t>
            </a:r>
            <a:r>
              <a:rPr lang="es-ES" dirty="0" err="1" smtClean="0"/>
              <a:t>energy</a:t>
            </a:r>
            <a:r>
              <a:rPr lang="es-ES" dirty="0" smtClean="0"/>
              <a:t> </a:t>
            </a:r>
            <a:r>
              <a:rPr lang="es-ES" dirty="0" err="1" smtClean="0"/>
              <a:t>very</a:t>
            </a:r>
            <a:r>
              <a:rPr lang="es-ES" dirty="0" smtClean="0"/>
              <a:t> </a:t>
            </a:r>
            <a:r>
              <a:rPr lang="es-ES" dirty="0" err="1" smtClean="0"/>
              <a:t>often</a:t>
            </a:r>
            <a:r>
              <a:rPr lang="es-E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6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50</TotalTime>
  <Words>277</Words>
  <Application>Microsoft Office PowerPoint</Application>
  <PresentationFormat>Panorámica</PresentationFormat>
  <Paragraphs>30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Badge</vt:lpstr>
      <vt:lpstr>speaking</vt:lpstr>
      <vt:lpstr>What effects of global warming do you notice?</vt:lpstr>
      <vt:lpstr>What could we do to raise awareness of environmental issues?</vt:lpstr>
      <vt:lpstr>Does your government of your country make it easy or difficult for citizens to recycle?</vt:lpstr>
      <vt:lpstr>What are some of ways in which energy is wasted?</vt:lpstr>
      <vt:lpstr>Is air pollution a problem in your country?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</dc:title>
  <dc:creator>DELL</dc:creator>
  <cp:lastModifiedBy>Wilfredo</cp:lastModifiedBy>
  <cp:revision>6</cp:revision>
  <dcterms:created xsi:type="dcterms:W3CDTF">2021-09-08T19:01:16Z</dcterms:created>
  <dcterms:modified xsi:type="dcterms:W3CDTF">2021-09-08T19:56:22Z</dcterms:modified>
</cp:coreProperties>
</file>