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5" autoAdjust="0"/>
    <p:restoredTop sz="85008" autoAdjust="0"/>
  </p:normalViewPr>
  <p:slideViewPr>
    <p:cSldViewPr snapToGrid="0">
      <p:cViewPr varScale="1">
        <p:scale>
          <a:sx n="33" d="100"/>
          <a:sy n="33" d="100"/>
        </p:scale>
        <p:origin x="72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6301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97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6149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7534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289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9252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972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461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5917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612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891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902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774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3173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4810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523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BFB63-7485-48EF-932E-C55792C2145D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A3DDF5-3607-4AD5-8D6D-6AE8AC2746A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007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nacional.cat/uploads/s1/19/39/68/06/lengua.jpe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iofBz3aN6c" TargetMode="External"/><Relationship Id="rId2" Type="http://schemas.openxmlformats.org/officeDocument/2006/relationships/hyperlink" Target="https://medlineplus.gov/spanish/ency/images/ency/fullsize/8686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lnacional.cat/uploads/s1/19/39/68/06/lengua.jpeg" TargetMode="External"/><Relationship Id="rId5" Type="http://schemas.openxmlformats.org/officeDocument/2006/relationships/hyperlink" Target="https://concepto.de/sentido-del-gusto" TargetMode="External"/><Relationship Id="rId4" Type="http://schemas.openxmlformats.org/officeDocument/2006/relationships/hyperlink" Target="https://i.pinimg.com/originals/0e/8e/a0/0e8ea0365ae4aca3ae2e12bd69389e59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9" t="1369" r="42555" b="-1369"/>
          <a:stretch/>
        </p:blipFill>
        <p:spPr>
          <a:xfrm>
            <a:off x="5111262" y="1410009"/>
            <a:ext cx="6535306" cy="548576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399692" y="375139"/>
            <a:ext cx="5884985" cy="70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dirty="0" smtClean="0">
                <a:latin typeface="Arial Black" panose="020B0A04020102020204" pitchFamily="34" charset="0"/>
              </a:rPr>
              <a:t>El sentido del gusto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66" y="8656835"/>
            <a:ext cx="10516511" cy="4352921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356338" y="5943601"/>
            <a:ext cx="5884985" cy="70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dirty="0" smtClean="0">
                <a:latin typeface="Arial Black" panose="020B0A04020102020204" pitchFamily="34" charset="0"/>
              </a:rPr>
              <a:t>12/07/2023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68466" y="2233789"/>
            <a:ext cx="57267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Nombre : Alberto Andrés</a:t>
            </a:r>
          </a:p>
          <a:p>
            <a:r>
              <a:rPr lang="es-P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Apellido : Castillo Otiniano</a:t>
            </a:r>
          </a:p>
          <a:p>
            <a:r>
              <a:rPr lang="es-P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Grado    : 2°</a:t>
            </a:r>
          </a:p>
          <a:p>
            <a:r>
              <a:rPr lang="es-P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Sección : B</a:t>
            </a:r>
          </a:p>
          <a:p>
            <a:r>
              <a:rPr lang="es-P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Profesor: Juan Céspedes</a:t>
            </a:r>
          </a:p>
        </p:txBody>
      </p:sp>
    </p:spTree>
    <p:extLst>
      <p:ext uri="{BB962C8B-B14F-4D97-AF65-F5344CB8AC3E}">
        <p14:creationId xmlns:p14="http://schemas.microsoft.com/office/powerpoint/2010/main" val="39002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009292" y="36732"/>
            <a:ext cx="4196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600" dirty="0" smtClean="0">
                <a:latin typeface="Arial Black" panose="020B0A04020102020204" pitchFamily="34" charset="0"/>
              </a:rPr>
              <a:t>Introducción</a:t>
            </a:r>
            <a:endParaRPr lang="es-PE" sz="3600" dirty="0">
              <a:latin typeface="Arial Black" panose="020B0A040201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1654" y="1269485"/>
            <a:ext cx="100892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 esta investigación aprenderemos sobre la anatomía de la lengua, anatomía, los tipos de papilas que se encuentran en la lengua y los sabores que generan estas, con el fin de poder conocer, aprender y entender como funciona el sentido del gusto y problemas que se pueden desarrollar en torno a este sentido.</a:t>
            </a:r>
            <a:endParaRPr lang="es-P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09599" y="4185137"/>
            <a:ext cx="865163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600" dirty="0" smtClean="0">
                <a:latin typeface="Arial Black" panose="020B0A04020102020204" pitchFamily="34" charset="0"/>
                <a:cs typeface="Arial" panose="020B0604020202020204" pitchFamily="34" charset="0"/>
              </a:rPr>
              <a:t>Objetivos:</a:t>
            </a:r>
          </a:p>
          <a:p>
            <a:pPr marL="857250" indent="-857250">
              <a:buFont typeface="+mj-lt"/>
              <a:buAutoNum type="romanUcPeriod"/>
            </a:pPr>
            <a:r>
              <a:rPr lang="es-P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Explicar la anatomía de la lengua.</a:t>
            </a:r>
          </a:p>
          <a:p>
            <a:pPr marL="857250" indent="-857250">
              <a:buFont typeface="+mj-lt"/>
              <a:buAutoNum type="romanUcPeriod"/>
            </a:pPr>
            <a:r>
              <a:rPr lang="es-P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Demostrar los tipos de sabores que generan las papilas gustativas.</a:t>
            </a:r>
          </a:p>
          <a:p>
            <a:endParaRPr lang="es-P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71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30444" y="0"/>
            <a:ext cx="7732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3600" dirty="0" smtClean="0">
                <a:latin typeface="Arial Black" panose="020B0A04020102020204" pitchFamily="34" charset="0"/>
              </a:rPr>
              <a:t>Funcionamiento del sentido del gusto </a:t>
            </a:r>
            <a:endParaRPr lang="es-PE" sz="3600" dirty="0">
              <a:latin typeface="Arial Black" panose="020B0A040201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04798" y="1315453"/>
            <a:ext cx="41388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Transforma un estímulos químico del sabor de cada alimento, determinado de las sustancias químicas que componen a este en un impulso nervioso eléctrico que viaja por nuestros nervios hasta el cerebro donde procesamos la información y identificamos si el sabor es agradable o no </a:t>
            </a:r>
            <a:endParaRPr lang="es-P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1809" t="20669" r="1809" b="12061"/>
          <a:stretch/>
        </p:blipFill>
        <p:spPr>
          <a:xfrm>
            <a:off x="4620126" y="1177555"/>
            <a:ext cx="7170821" cy="511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1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2790091" y="211016"/>
            <a:ext cx="7408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dirty="0" smtClean="0">
                <a:latin typeface="Arial Black" panose="020B0A04020102020204" pitchFamily="34" charset="0"/>
              </a:rPr>
              <a:t>Anatomía de la lengua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05" r="379"/>
          <a:stretch/>
        </p:blipFill>
        <p:spPr>
          <a:xfrm>
            <a:off x="4254859" y="1125415"/>
            <a:ext cx="7702680" cy="50292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288633" y="5979116"/>
            <a:ext cx="103163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Recuperado de : https://i.pinimg.com/originals/0e/8e/a0/0e8ea0365ae4aca3ae2e12bd69389e59.jpg/</a:t>
            </a:r>
          </a:p>
          <a:p>
            <a:r>
              <a:rPr lang="es-PE" dirty="0" smtClean="0"/>
              <a:t>Imagen 3</a:t>
            </a:r>
            <a:endParaRPr lang="es-PE" dirty="0"/>
          </a:p>
        </p:txBody>
      </p:sp>
      <p:sp>
        <p:nvSpPr>
          <p:cNvPr id="10" name="CuadroTexto 9"/>
          <p:cNvSpPr txBox="1"/>
          <p:nvPr/>
        </p:nvSpPr>
        <p:spPr>
          <a:xfrm>
            <a:off x="23447" y="793082"/>
            <a:ext cx="3962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Epiglotis: Es un tejido que tapa la tráquea evitando que al comer los alimentos vallan al pulmón.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Arcos palatinos: La función de los arcos es permitir con ayuda de la que el bolo alimenticio que se ingiere pueda ser empujado hacia la faringe e iniciar su trayectoria de digestión.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Las amígdalas: Estas están formados por tejido linfático y su función es de proteger ante infecciones.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P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8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3046987" y="0"/>
            <a:ext cx="7784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dirty="0" smtClean="0">
                <a:latin typeface="Arial Black" panose="020B0A04020102020204" pitchFamily="34" charset="0"/>
              </a:rPr>
              <a:t>Tipos de papilas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830" y="738663"/>
            <a:ext cx="6635262" cy="481056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6329450" y="581446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 smtClean="0"/>
              <a:t>Recuperado de :https://</a:t>
            </a:r>
            <a:r>
              <a:rPr lang="es-PE" dirty="0" err="1" smtClean="0"/>
              <a:t>concepto.de</a:t>
            </a:r>
            <a:r>
              <a:rPr lang="es-PE" dirty="0" smtClean="0"/>
              <a:t>/sentido-del-gusto/</a:t>
            </a:r>
          </a:p>
          <a:p>
            <a:r>
              <a:rPr lang="es-PE" dirty="0" smtClean="0"/>
              <a:t>Imagen 4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-1013" y="707886"/>
            <a:ext cx="529984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Papilas Circunvalas:</a:t>
            </a:r>
          </a:p>
          <a:p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Estas nos aportan información sobre el sabor amargo y se encuentra en la parte posterior de la lengua.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Papilas foliáceas:</a:t>
            </a:r>
          </a:p>
          <a:p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Estas aportan el sabor salado y se encuentra en la parte lateral de la lengua.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Papilas Gustativas:</a:t>
            </a:r>
          </a:p>
          <a:p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Ayudan a identificar los sabores en la lengua.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Papilas fungiformes:</a:t>
            </a:r>
          </a:p>
          <a:p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Estas son llamadas así por su forma a hongo y son distribuidas por el extremo y punta de la lengua.</a:t>
            </a:r>
          </a:p>
          <a:p>
            <a:endParaRPr lang="es-PE" sz="2200" dirty="0"/>
          </a:p>
        </p:txBody>
      </p:sp>
    </p:spTree>
    <p:extLst>
      <p:ext uri="{BB962C8B-B14F-4D97-AF65-F5344CB8AC3E}">
        <p14:creationId xmlns:p14="http://schemas.microsoft.com/office/powerpoint/2010/main" val="293329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734642" y="266673"/>
            <a:ext cx="88611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3200" dirty="0">
                <a:latin typeface="Arial Black" panose="020B0A04020102020204" pitchFamily="34" charset="0"/>
              </a:rPr>
              <a:t>Tipos </a:t>
            </a:r>
            <a:r>
              <a:rPr lang="es-PE" sz="3200" dirty="0" smtClean="0">
                <a:latin typeface="Arial Black" panose="020B0A04020102020204" pitchFamily="34" charset="0"/>
              </a:rPr>
              <a:t>de sabores del sentido del gusto</a:t>
            </a:r>
            <a:endParaRPr lang="es-PE" sz="3200" dirty="0">
              <a:latin typeface="Arial Black" panose="020B0A040201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851448"/>
            <a:ext cx="6095999" cy="5005754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5802361" y="5857202"/>
            <a:ext cx="7080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>
                <a:hlinkClick r:id="rId3"/>
              </a:rPr>
              <a:t>https://www.elnacional.cat/uploads/s1/19/39/68/06/lengua.jpeg</a:t>
            </a:r>
            <a:endParaRPr lang="es-PE" dirty="0" smtClean="0"/>
          </a:p>
          <a:p>
            <a:r>
              <a:rPr lang="es-PE" dirty="0" smtClean="0"/>
              <a:t>imagen 5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" y="871222"/>
            <a:ext cx="642424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Sabor dulce:</a:t>
            </a:r>
          </a:p>
          <a:p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encuentra en la punta de la lengua y se encuentra en alimentos altos en azúcares.</a:t>
            </a:r>
            <a:endParaRPr lang="es-P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Sabor salado:</a:t>
            </a:r>
            <a:endParaRPr lang="es-P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potencial en sal y se encuentra en los lados laterales de la lengua.</a:t>
            </a:r>
            <a:endParaRPr lang="es-P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Sabor </a:t>
            </a:r>
            <a:r>
              <a:rPr lang="es-P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umami</a:t>
            </a:r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 “esencia de la delicia” en Japón, se encuentra en la parte centra de la lengua </a:t>
            </a:r>
          </a:p>
          <a:p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Sabor ácido:</a:t>
            </a:r>
          </a:p>
          <a:p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identificado también con el sabor agrio  se encuentra es los laterales al inicio de la lengua.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Sabor amargo:</a:t>
            </a:r>
          </a:p>
          <a:p>
            <a:r>
              <a:rPr lang="es-P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Este se encuentra al inicio de la lengua su principal consumo en es café sin endulzar. </a:t>
            </a:r>
            <a:endParaRPr lang="es-P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36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1231" y="281354"/>
            <a:ext cx="9214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600" dirty="0" smtClean="0">
                <a:latin typeface="Arial Black" panose="020B0A04020102020204" pitchFamily="34" charset="0"/>
              </a:rPr>
              <a:t>Problemas del sentido del gusto</a:t>
            </a:r>
            <a:endParaRPr lang="es-PE" sz="3600" dirty="0">
              <a:latin typeface="Arial Black" panose="020B0A040201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207477" y="1418492"/>
            <a:ext cx="921433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Entre las principales </a:t>
            </a:r>
            <a:r>
              <a:rPr lang="es-P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transtornos</a:t>
            </a:r>
            <a:r>
              <a:rPr lang="es-P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que afectan este sentido tenemos: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P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Disgeusia</a:t>
            </a:r>
            <a:r>
              <a:rPr lang="es-P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s-P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transtorno</a:t>
            </a:r>
            <a:r>
              <a:rPr lang="es-P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en el que hay un mal sabor persistente en la boca.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P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Hipogeusia</a:t>
            </a:r>
            <a:r>
              <a:rPr lang="es-P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la capacidad gustativa se reduce.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P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Ageusia</a:t>
            </a:r>
            <a:r>
              <a:rPr lang="es-P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la persona pierde por completo el sentido del gusto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P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 su mayoría estos </a:t>
            </a:r>
            <a:r>
              <a:rPr lang="es-P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transtornos</a:t>
            </a:r>
            <a:r>
              <a:rPr lang="es-P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son el resultado o consecuencia de otras enfermedades o condiciones médicas tales como infecciones del tracto respiratorio, tratamientos del cáncer, operaciones de oído y nariz, </a:t>
            </a:r>
            <a:r>
              <a:rPr lang="es-P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s-P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97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62708" y="726831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600" dirty="0" err="1" smtClean="0">
                <a:latin typeface="Arial Black" panose="020B0A04020102020204" pitchFamily="34" charset="0"/>
              </a:rPr>
              <a:t>Linkografía</a:t>
            </a:r>
            <a:r>
              <a:rPr lang="es-PE" sz="3600" dirty="0" smtClean="0">
                <a:latin typeface="Arial Black" panose="020B0A04020102020204" pitchFamily="34" charset="0"/>
              </a:rPr>
              <a:t>:</a:t>
            </a:r>
            <a:endParaRPr lang="es-PE" sz="3600" dirty="0">
              <a:latin typeface="Arial Black" panose="020B0A040201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62707" y="1455258"/>
            <a:ext cx="9960913" cy="41088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PE" dirty="0">
                <a:hlinkClick r:id="rId2"/>
              </a:rPr>
              <a:t>https://</a:t>
            </a:r>
            <a:r>
              <a:rPr lang="es-PE" dirty="0" smtClean="0">
                <a:hlinkClick r:id="rId2"/>
              </a:rPr>
              <a:t>medlineplus.gov/spanish/ency/images/ency/fullsize/8686.jpg</a:t>
            </a:r>
            <a:endParaRPr lang="es-PE" dirty="0" smtClean="0"/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s-PE" dirty="0">
                <a:hlinkClick r:id="rId3"/>
              </a:rPr>
              <a:t>https://</a:t>
            </a:r>
            <a:r>
              <a:rPr lang="es-PE" dirty="0" smtClean="0">
                <a:hlinkClick r:id="rId3"/>
              </a:rPr>
              <a:t>www.youtube.com/watch?v=LiofBz3aN6c</a:t>
            </a:r>
            <a:endParaRPr lang="es-PE" dirty="0" smtClean="0"/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s-PE" dirty="0">
                <a:hlinkClick r:id="rId4"/>
              </a:rPr>
              <a:t>https://</a:t>
            </a:r>
            <a:r>
              <a:rPr lang="es-PE" dirty="0" smtClean="0">
                <a:hlinkClick r:id="rId4"/>
              </a:rPr>
              <a:t>i.pinimg.com/originals/0e/8e/a0/0e8ea0365ae4aca3ae2e12bd69389e59.jpg</a:t>
            </a:r>
            <a:endParaRPr lang="es-PE" dirty="0" smtClean="0"/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s-PE" dirty="0">
                <a:hlinkClick r:id="rId5"/>
              </a:rPr>
              <a:t>https://</a:t>
            </a:r>
            <a:r>
              <a:rPr lang="es-PE" dirty="0" smtClean="0">
                <a:hlinkClick r:id="rId5"/>
              </a:rPr>
              <a:t>concepto.de/sentido-del-gusto</a:t>
            </a:r>
            <a:endParaRPr lang="es-PE" dirty="0"/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s-PE" dirty="0">
                <a:hlinkClick r:id="rId6"/>
              </a:rPr>
              <a:t>https://www.elnacional.cat/uploads/s1/19/39/68/06/lengua.jpeg</a:t>
            </a:r>
            <a:endParaRPr lang="es-PE" dirty="0"/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endParaRPr lang="es-PE" dirty="0" smtClean="0"/>
          </a:p>
          <a:p>
            <a:pPr marL="342900" indent="-342900">
              <a:buFont typeface="+mj-lt"/>
              <a:buAutoNum type="arabicPeriod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5763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363</TotalTime>
  <Words>539</Words>
  <Application>Microsoft Office PowerPoint</Application>
  <PresentationFormat>Panorámica</PresentationFormat>
  <Paragraphs>57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Rubi</dc:creator>
  <cp:lastModifiedBy>Rubi</cp:lastModifiedBy>
  <cp:revision>28</cp:revision>
  <dcterms:created xsi:type="dcterms:W3CDTF">2023-07-11T22:45:56Z</dcterms:created>
  <dcterms:modified xsi:type="dcterms:W3CDTF">2023-07-12T12:01:37Z</dcterms:modified>
</cp:coreProperties>
</file>