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178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DBF2F5-E058-4359-96B1-607D7047F4CF}" type="datetime1">
              <a:rPr lang="es-ES" smtClean="0"/>
              <a:t>02/11/2021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7DA3B-AF13-44AF-99C4-C681CF9FC030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896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orma libre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" name="Forma libre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" name="Forma libre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" name="Forma libre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0" name="Grupo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49" name="Forma libre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50" name="Grupo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orma libre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59" name="Forma libre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60" name="Forma libre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61" name="Grupo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orma libre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1" name="Grupo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orma libre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87" name="Grupo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4" name="Grupo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orma libre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9" name="Grupo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orma libre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06" name="Grupo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orma libre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15" name="Forma libre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116" name="Forma libre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grpSp>
        <p:nvGrpSpPr>
          <p:cNvPr id="117" name="Grupo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orma libre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46" name="Grupo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orma libre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1" name="Grupo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Autofit/>
          </a:bodyPr>
          <a:lstStyle>
            <a:lvl1pPr algn="ctr">
              <a:defRPr sz="6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30A18C-31DA-463C-A4C0-B1443030C7F9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85D383D-D1D1-42D3-9622-D2AC9E5E14D4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EA9BEA-9E5F-415E-9D28-BE211AF1807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F56AE4-3CFF-42B5-B091-2D67D0F43808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E7136A-3AEC-476A-99D4-0BCD8B55CAA7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EEBEAA-6BCE-4176-9729-9E0D900E3AE4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7" name="Forma libre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9" name="Grupo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1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2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4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5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93" name="Grupo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orma libre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Forma libre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8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9" name="Forma libre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1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2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3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5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6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7" name="Forma libre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8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5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6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7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8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9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0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1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2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3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4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5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6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7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8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9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0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1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2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3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4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5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6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7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8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9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0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1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2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3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4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5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6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7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8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9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0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1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2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3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4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5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6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7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8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9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0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1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2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3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4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5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6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77" name="Grupo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orma libre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9" name="Forma libre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0" name="Forma libre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1" name="Forma libre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2" name="Forma libre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3" name="Forma libre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4" name="Forma libre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5" name="Forma libre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6" name="Forma libre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7" name="Forma libre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8" name="Forma libre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9" name="Forma libre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0" name="Forma libre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1" name="Forma libre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2" name="Forma libre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3" name="Forma libre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4" name="Forma libre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5" name="Forma libre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6" name="Forma libre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7" name="Forma libre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8" name="Forma libre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9" name="Forma libre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0" name="Forma libre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1" name="Forma libre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2" name="Forma libre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3" name="Forma libre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4" name="Forma libre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5" name="Forma libre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6" name="Forma libre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7" name="Forma libre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8" name="Forma libre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9" name="Forma libre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0" name="Forma libre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1" name="Forma libre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2" name="Forma libre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3" name="Forma libre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4" name="Forma libre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5" name="Forma libre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6" name="Forma libre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7" name="Forma libre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8" name="Forma libre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9" name="Forma libre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0" name="Forma libre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1" name="Forma libre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2" name="Forma libre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3" name="Forma libre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4" name="Forma libre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5" name="Forma libre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6" name="Forma libre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7" name="Forma libre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8" name="Forma libre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9" name="Forma libre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0" name="Forma libre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1" name="Forma libre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2" name="Forma libre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3" name="Forma libre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4" name="Forma libre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5" name="Forma libre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6" name="Forma libre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7" name="Forma libre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8" name="Forma libre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9" name="Forma libre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0" name="Forma libre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1" name="Forma libre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2" name="Forma libre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3" name="Forma libre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4" name="Forma libre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5" name="Forma libre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6" name="Forma libre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7" name="Forma libre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8" name="Forma libre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9" name="Forma libre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0" name="Forma libre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1" name="Forma libre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2" name="Forma libre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3" name="Forma libre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4" name="Forma libre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5" name="Forma libre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6" name="Forma libre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0" name="Grupo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orma libre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orma libre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orma libre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orma libre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orma libre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89" name="Grupo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orma libre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Elipse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10" name="Forma libre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311" name="Grupo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orma libre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8" name="Grupo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upo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orma libre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6" name="Forma libre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7" name="Forma libre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8" name="Forma libre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9" name="Forma libre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0" name="Forma libre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1" name="Forma libre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2" name="Forma libre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3" name="Forma libre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4" name="Forma libre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5" name="Forma libre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6" name="Forma libre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7" name="Forma libre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8" name="Forma libre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9" name="Forma libre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0" name="Forma libre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1" name="Forma libre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2" name="Forma libre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3" name="Forma libre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4" name="Forma libre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5" name="Forma libre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6" name="Forma libre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7" name="Forma libre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8" name="Forma libre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99" name="Forma libre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0" name="Forma libre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1" name="Forma libre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2" name="Forma libre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3" name="Forma libre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4" name="Forma libre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5" name="Forma libre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6" name="Forma libre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7" name="Forma libre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8" name="Forma libre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09" name="Forma libre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0" name="Forma libre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1" name="Forma libre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2" name="Forma libre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3" name="Forma libre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4" name="Forma libre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5" name="Forma libre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6" name="Forma libre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7" name="Forma libre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8" name="Forma libre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19" name="Forma libre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0" name="Forma libre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21" name="Forma libre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0" name="Grupo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orma libre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7" name="Forma libre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8" name="Forma libre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9" name="Forma libre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0" name="Forma libre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1" name="Forma libre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2" name="Forma libre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3" name="Forma libre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4" name="Forma libre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1" name="Grupo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orma libre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0" name="Forma libre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1" name="Forma libre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2" name="Forma libre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3" name="Forma libre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4" name="Forma libre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5" name="Forma libre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352" name="Grupo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orma libre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4" name="Forma libre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5" name="Forma libre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6" name="Forma libre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7" name="Forma libre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8" name="Forma libre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</p:grpSp>
      <p:grpSp>
        <p:nvGrpSpPr>
          <p:cNvPr id="422" name="Grupo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1" name="Grupo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3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4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5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6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7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8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9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40" name="Grupo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9177703-594E-40E9-BF69-E20A50E1051E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952C0C7-4E24-423C-828A-4C3A82C1C4B9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9211DEC-AB91-4D3E-9FC9-BF95D118DC93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1D13E27-1589-47A1-83B3-D07936A287C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8" name="Forma libre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9" name="Forma libre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grpSp>
        <p:nvGrpSpPr>
          <p:cNvPr id="10" name="Grupo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orma libre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orma libre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6" name="Grupo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orma libre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34" name="Grupo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orma libre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Forma libre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43" name="Grupo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orma libre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52" name="Grupo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orma libre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61" name="Grupo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orma libre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5" name="Forma libre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6" name="Forma libre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7" name="Forma libre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8" name="Forma libre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E5060F7-A8C5-488A-AADF-7C921942460D}" type="datetime1">
              <a:rPr lang="es-ES" smtClean="0"/>
              <a:pPr/>
              <a:t>02/11/2021</a:t>
            </a:fld>
            <a:endParaRPr lang="es-E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99340" y="893889"/>
            <a:ext cx="9360418" cy="2263258"/>
          </a:xfrm>
        </p:spPr>
        <p:txBody>
          <a:bodyPr rtlCol="0"/>
          <a:lstStyle/>
          <a:p>
            <a:pPr rtl="0"/>
            <a:r>
              <a:rPr lang="es-ES" dirty="0"/>
              <a:t>Pelotas al aro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3408D-0A3B-454C-8BD1-D1109AD9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En este juego las reglas son :</a:t>
            </a:r>
          </a:p>
          <a:p>
            <a:r>
              <a:rPr lang="es-PE" dirty="0"/>
              <a:t>El numero de participantes puede ser 2 – 10</a:t>
            </a:r>
          </a:p>
          <a:p>
            <a:r>
              <a:rPr lang="es-PE" dirty="0"/>
              <a:t>Hay un tiempo de 1:30  para meter cuantas pelotas se puedan a un aro  dibujado en el suelo</a:t>
            </a:r>
          </a:p>
          <a:p>
            <a:r>
              <a:rPr lang="es-PE" dirty="0"/>
              <a:t>Cada participante cuenta con 10 pelotas</a:t>
            </a:r>
          </a:p>
          <a:p>
            <a:r>
              <a:rPr lang="es-PE" dirty="0"/>
              <a:t>El que tenga mas pelotas en el aro es el ganador al cumplirse el minuto y medio . El que tenga las 10 pelotas dentro del aro antes de que el minuto y medio se cumpla es el ganador</a:t>
            </a:r>
          </a:p>
        </p:txBody>
      </p:sp>
    </p:spTree>
    <p:extLst>
      <p:ext uri="{BB962C8B-B14F-4D97-AF65-F5344CB8AC3E}">
        <p14:creationId xmlns:p14="http://schemas.microsoft.com/office/powerpoint/2010/main" val="76698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BF18BB4F-5FF2-4874-87DD-285D4788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03" y="821634"/>
            <a:ext cx="9375219" cy="3514791"/>
          </a:xfrm>
        </p:spPr>
        <p:txBody>
          <a:bodyPr/>
          <a:lstStyle/>
          <a:p>
            <a:r>
              <a:rPr lang="es-PE"/>
              <a:t>Gracias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8185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uelta a la escuela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725_TF02895269.potx" id="{9C23C859-6977-449E-8759-8ECCCF92E188}" vid="{C8A61468-D959-491A-8DB9-4CACEBC33E0F}"/>
    </a:ext>
  </a:extLst>
</a:theme>
</file>

<file path=ppt/theme/theme2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40262f94-9f35-4ac3-9a90-690165a166b7"/>
    <ds:schemaRef ds:uri="a4f35948-e619-41b3-aa29-22878b09cfd2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otoño para el ámbito educativo divertida (panorámica)</Template>
  <TotalTime>17</TotalTime>
  <Words>84</Words>
  <Application>Microsoft Office PowerPoint</Application>
  <PresentationFormat>Panorámica</PresentationFormat>
  <Paragraphs>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Cambria</vt:lpstr>
      <vt:lpstr>Vuelta a la escuela 16x9</vt:lpstr>
      <vt:lpstr>Pelotas al aro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Pelotas al aro</dc:title>
  <dc:creator>Miguel Angel</dc:creator>
  <cp:lastModifiedBy>Miguel Angel</cp:lastModifiedBy>
  <cp:revision>1</cp:revision>
  <dcterms:created xsi:type="dcterms:W3CDTF">2021-11-02T13:56:52Z</dcterms:created>
  <dcterms:modified xsi:type="dcterms:W3CDTF">2021-11-02T14:14:28Z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