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75" d="100"/>
          <a:sy n="75" d="100"/>
        </p:scale>
        <p:origin x="974"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CE8B11A-C192-4B09-95AC-5538B8CD0BA5}"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es-ES"/>
        </a:p>
      </dgm:t>
    </dgm:pt>
    <dgm:pt modelId="{814E5E4F-4B94-455A-B257-2DAE64B0DB55}">
      <dgm:prSet phldrT="[Texto]"/>
      <dgm:spPr/>
      <dgm:t>
        <a:bodyPr/>
        <a:lstStyle/>
        <a:p>
          <a:r>
            <a:rPr lang="es-ES" dirty="0" smtClean="0"/>
            <a:t>Personajes principales </a:t>
          </a:r>
          <a:endParaRPr lang="es-ES" dirty="0"/>
        </a:p>
      </dgm:t>
    </dgm:pt>
    <dgm:pt modelId="{85E895FC-8E58-42B9-936E-3905016BF149}" type="parTrans" cxnId="{E1CF4669-DB9B-4171-8DD2-09C1F3122812}">
      <dgm:prSet/>
      <dgm:spPr/>
      <dgm:t>
        <a:bodyPr/>
        <a:lstStyle/>
        <a:p>
          <a:endParaRPr lang="es-ES"/>
        </a:p>
      </dgm:t>
    </dgm:pt>
    <dgm:pt modelId="{4A82B40D-99F5-43DD-ABAF-76C2D1EF3CB3}" type="sibTrans" cxnId="{E1CF4669-DB9B-4171-8DD2-09C1F3122812}">
      <dgm:prSet/>
      <dgm:spPr/>
      <dgm:t>
        <a:bodyPr/>
        <a:lstStyle/>
        <a:p>
          <a:endParaRPr lang="es-ES"/>
        </a:p>
      </dgm:t>
    </dgm:pt>
    <dgm:pt modelId="{001F17D0-456E-415F-A6B8-A4BB3D42BF9D}">
      <dgm:prSet phldrT="[Texto]"/>
      <dgm:spPr/>
      <dgm:t>
        <a:bodyPr/>
        <a:lstStyle/>
        <a:p>
          <a:r>
            <a:rPr lang="es-419" b="1" i="0" dirty="0" smtClean="0"/>
            <a:t>Thomas</a:t>
          </a:r>
          <a:endParaRPr lang="es-ES" dirty="0"/>
        </a:p>
      </dgm:t>
    </dgm:pt>
    <dgm:pt modelId="{70C93275-A45A-424B-BCFC-015E88E3C3D5}" type="parTrans" cxnId="{E73A85C2-E983-4AD9-A7FC-30AB0992B79D}">
      <dgm:prSet/>
      <dgm:spPr/>
      <dgm:t>
        <a:bodyPr/>
        <a:lstStyle/>
        <a:p>
          <a:endParaRPr lang="es-ES"/>
        </a:p>
      </dgm:t>
    </dgm:pt>
    <dgm:pt modelId="{40667512-E941-4CEF-B936-82E60FA9E2A4}" type="sibTrans" cxnId="{E73A85C2-E983-4AD9-A7FC-30AB0992B79D}">
      <dgm:prSet/>
      <dgm:spPr/>
      <dgm:t>
        <a:bodyPr/>
        <a:lstStyle/>
        <a:p>
          <a:endParaRPr lang="es-ES"/>
        </a:p>
      </dgm:t>
    </dgm:pt>
    <dgm:pt modelId="{DE853907-E420-4046-A2C5-E0595EDA3933}">
      <dgm:prSet phldrT="[Texto]"/>
      <dgm:spPr/>
      <dgm:t>
        <a:bodyPr/>
        <a:lstStyle/>
        <a:p>
          <a:r>
            <a:rPr lang="es-419" b="1" i="0" dirty="0" smtClean="0"/>
            <a:t>Newt</a:t>
          </a:r>
          <a:endParaRPr lang="es-ES" dirty="0"/>
        </a:p>
      </dgm:t>
    </dgm:pt>
    <dgm:pt modelId="{ED354A4C-EED8-4087-9EF0-06DEB13313A9}" type="parTrans" cxnId="{8505D2D9-9BDA-4A27-9B85-BB77D4961FC3}">
      <dgm:prSet/>
      <dgm:spPr/>
      <dgm:t>
        <a:bodyPr/>
        <a:lstStyle/>
        <a:p>
          <a:endParaRPr lang="es-ES"/>
        </a:p>
      </dgm:t>
    </dgm:pt>
    <dgm:pt modelId="{F02EBD29-D60A-4090-A684-A2F9FB41434E}" type="sibTrans" cxnId="{8505D2D9-9BDA-4A27-9B85-BB77D4961FC3}">
      <dgm:prSet/>
      <dgm:spPr/>
      <dgm:t>
        <a:bodyPr/>
        <a:lstStyle/>
        <a:p>
          <a:endParaRPr lang="es-ES"/>
        </a:p>
      </dgm:t>
    </dgm:pt>
    <dgm:pt modelId="{CFD728FE-3B08-497D-8388-C99E0A47DB15}">
      <dgm:prSet/>
      <dgm:spPr/>
      <dgm:t>
        <a:bodyPr/>
        <a:lstStyle/>
        <a:p>
          <a:r>
            <a:rPr lang="es-419" b="1" i="0" smtClean="0"/>
            <a:t>Teresa</a:t>
          </a:r>
          <a:endParaRPr lang="es-419"/>
        </a:p>
      </dgm:t>
    </dgm:pt>
    <dgm:pt modelId="{BB2247D0-A5D1-411E-A104-62DE4D49C862}" type="parTrans" cxnId="{15D7F692-DBCA-4E0C-A566-1719E24A0688}">
      <dgm:prSet/>
      <dgm:spPr/>
      <dgm:t>
        <a:bodyPr/>
        <a:lstStyle/>
        <a:p>
          <a:endParaRPr lang="es-ES"/>
        </a:p>
      </dgm:t>
    </dgm:pt>
    <dgm:pt modelId="{23452C8B-2C1C-4EA8-B0C9-5F4279556502}" type="sibTrans" cxnId="{15D7F692-DBCA-4E0C-A566-1719E24A0688}">
      <dgm:prSet/>
      <dgm:spPr/>
      <dgm:t>
        <a:bodyPr/>
        <a:lstStyle/>
        <a:p>
          <a:endParaRPr lang="es-ES"/>
        </a:p>
      </dgm:t>
    </dgm:pt>
    <dgm:pt modelId="{B4499E1F-23C5-4ADB-AD24-B22F15FB70BB}">
      <dgm:prSet/>
      <dgm:spPr/>
      <dgm:t>
        <a:bodyPr/>
        <a:lstStyle/>
        <a:p>
          <a:r>
            <a:rPr lang="es-419" b="1" i="0" dirty="0" smtClean="0"/>
            <a:t>Minho</a:t>
          </a:r>
          <a:endParaRPr lang="es-419" dirty="0"/>
        </a:p>
      </dgm:t>
    </dgm:pt>
    <dgm:pt modelId="{763477EE-D790-498F-A5C0-4233A9B3352D}" type="parTrans" cxnId="{5A87F77F-8CC7-44D2-9EFB-98F937B39CDE}">
      <dgm:prSet/>
      <dgm:spPr/>
      <dgm:t>
        <a:bodyPr/>
        <a:lstStyle/>
        <a:p>
          <a:endParaRPr lang="es-ES"/>
        </a:p>
      </dgm:t>
    </dgm:pt>
    <dgm:pt modelId="{573A34C9-9C73-48C5-B988-F13CB1F76A73}" type="sibTrans" cxnId="{5A87F77F-8CC7-44D2-9EFB-98F937B39CDE}">
      <dgm:prSet/>
      <dgm:spPr/>
      <dgm:t>
        <a:bodyPr/>
        <a:lstStyle/>
        <a:p>
          <a:endParaRPr lang="es-ES"/>
        </a:p>
      </dgm:t>
    </dgm:pt>
    <dgm:pt modelId="{461D1CCB-A9BD-4DB7-B891-98D2BAAA5592}">
      <dgm:prSet/>
      <dgm:spPr/>
      <dgm:t>
        <a:bodyPr/>
        <a:lstStyle/>
        <a:p>
          <a:r>
            <a:rPr lang="es-419" b="1" i="0" smtClean="0"/>
            <a:t>Brenda</a:t>
          </a:r>
          <a:endParaRPr lang="es-419"/>
        </a:p>
      </dgm:t>
    </dgm:pt>
    <dgm:pt modelId="{7BDB1DD3-0C72-43AD-B403-62B08353D54E}" type="parTrans" cxnId="{5C21A967-6B16-4445-A503-9494EA90E888}">
      <dgm:prSet/>
      <dgm:spPr/>
      <dgm:t>
        <a:bodyPr/>
        <a:lstStyle/>
        <a:p>
          <a:endParaRPr lang="es-ES"/>
        </a:p>
      </dgm:t>
    </dgm:pt>
    <dgm:pt modelId="{CA116E1D-192F-44BE-AB7B-8A7F80D46470}" type="sibTrans" cxnId="{5C21A967-6B16-4445-A503-9494EA90E888}">
      <dgm:prSet/>
      <dgm:spPr/>
      <dgm:t>
        <a:bodyPr/>
        <a:lstStyle/>
        <a:p>
          <a:endParaRPr lang="es-ES"/>
        </a:p>
      </dgm:t>
    </dgm:pt>
    <dgm:pt modelId="{A1F689DB-F0A4-443A-952A-0D47138E6F15}" type="pres">
      <dgm:prSet presAssocID="{ECE8B11A-C192-4B09-95AC-5538B8CD0BA5}" presName="Name0" presStyleCnt="0">
        <dgm:presLayoutVars>
          <dgm:chPref val="1"/>
          <dgm:dir/>
          <dgm:animOne val="branch"/>
          <dgm:animLvl val="lvl"/>
          <dgm:resizeHandles val="exact"/>
        </dgm:presLayoutVars>
      </dgm:prSet>
      <dgm:spPr/>
    </dgm:pt>
    <dgm:pt modelId="{CF94EFB6-D45C-4141-8069-2AAFCC8B0424}" type="pres">
      <dgm:prSet presAssocID="{814E5E4F-4B94-455A-B257-2DAE64B0DB55}" presName="root1" presStyleCnt="0"/>
      <dgm:spPr/>
    </dgm:pt>
    <dgm:pt modelId="{07643FB0-E670-4C3D-93B1-AC862F584BA4}" type="pres">
      <dgm:prSet presAssocID="{814E5E4F-4B94-455A-B257-2DAE64B0DB55}" presName="LevelOneTextNode" presStyleLbl="node0" presStyleIdx="0" presStyleCnt="1" custAng="5400000" custScaleY="51987" custLinFactNeighborX="-75371" custLinFactNeighborY="-3183">
        <dgm:presLayoutVars>
          <dgm:chPref val="3"/>
        </dgm:presLayoutVars>
      </dgm:prSet>
      <dgm:spPr/>
      <dgm:t>
        <a:bodyPr/>
        <a:lstStyle/>
        <a:p>
          <a:endParaRPr lang="es-ES"/>
        </a:p>
      </dgm:t>
    </dgm:pt>
    <dgm:pt modelId="{94DCF7F7-FCC8-4F97-A50F-30C4A9CB0B30}" type="pres">
      <dgm:prSet presAssocID="{814E5E4F-4B94-455A-B257-2DAE64B0DB55}" presName="level2hierChild" presStyleCnt="0"/>
      <dgm:spPr/>
    </dgm:pt>
    <dgm:pt modelId="{C2C94526-84CE-470B-9C84-50E4E81F85DA}" type="pres">
      <dgm:prSet presAssocID="{70C93275-A45A-424B-BCFC-015E88E3C3D5}" presName="conn2-1" presStyleLbl="parChTrans1D2" presStyleIdx="0" presStyleCnt="5"/>
      <dgm:spPr/>
    </dgm:pt>
    <dgm:pt modelId="{1DD54F25-9D5A-4555-87CB-1A77A0D40319}" type="pres">
      <dgm:prSet presAssocID="{70C93275-A45A-424B-BCFC-015E88E3C3D5}" presName="connTx" presStyleLbl="parChTrans1D2" presStyleIdx="0" presStyleCnt="5"/>
      <dgm:spPr/>
    </dgm:pt>
    <dgm:pt modelId="{FF14A718-9414-42FD-AAF3-D44BCCE28D23}" type="pres">
      <dgm:prSet presAssocID="{001F17D0-456E-415F-A6B8-A4BB3D42BF9D}" presName="root2" presStyleCnt="0"/>
      <dgm:spPr/>
    </dgm:pt>
    <dgm:pt modelId="{E4ADA79C-ECE0-4F70-A48E-81E8A0759ED4}" type="pres">
      <dgm:prSet presAssocID="{001F17D0-456E-415F-A6B8-A4BB3D42BF9D}" presName="LevelTwoTextNode" presStyleLbl="node2" presStyleIdx="0" presStyleCnt="5" custLinFactNeighborX="-5224" custLinFactNeighborY="-2729">
        <dgm:presLayoutVars>
          <dgm:chPref val="3"/>
        </dgm:presLayoutVars>
      </dgm:prSet>
      <dgm:spPr/>
      <dgm:t>
        <a:bodyPr/>
        <a:lstStyle/>
        <a:p>
          <a:endParaRPr lang="es-ES"/>
        </a:p>
      </dgm:t>
    </dgm:pt>
    <dgm:pt modelId="{BA1859A2-C59B-4D01-A95E-C8DA6867D956}" type="pres">
      <dgm:prSet presAssocID="{001F17D0-456E-415F-A6B8-A4BB3D42BF9D}" presName="level3hierChild" presStyleCnt="0"/>
      <dgm:spPr/>
    </dgm:pt>
    <dgm:pt modelId="{363266DC-3142-4579-A469-E2390F29EAAA}" type="pres">
      <dgm:prSet presAssocID="{ED354A4C-EED8-4087-9EF0-06DEB13313A9}" presName="conn2-1" presStyleLbl="parChTrans1D2" presStyleIdx="1" presStyleCnt="5"/>
      <dgm:spPr/>
    </dgm:pt>
    <dgm:pt modelId="{66944AD9-9072-4839-877D-8FD37640668A}" type="pres">
      <dgm:prSet presAssocID="{ED354A4C-EED8-4087-9EF0-06DEB13313A9}" presName="connTx" presStyleLbl="parChTrans1D2" presStyleIdx="1" presStyleCnt="5"/>
      <dgm:spPr/>
    </dgm:pt>
    <dgm:pt modelId="{014659C5-F5DC-4EE4-BAE8-93622554C347}" type="pres">
      <dgm:prSet presAssocID="{DE853907-E420-4046-A2C5-E0595EDA3933}" presName="root2" presStyleCnt="0"/>
      <dgm:spPr/>
    </dgm:pt>
    <dgm:pt modelId="{0125C2C9-2DF7-495A-B5F0-36C43B19AEEA}" type="pres">
      <dgm:prSet presAssocID="{DE853907-E420-4046-A2C5-E0595EDA3933}" presName="LevelTwoTextNode" presStyleLbl="node2" presStyleIdx="1" presStyleCnt="5" custLinFactNeighborX="-3735" custLinFactNeighborY="-1365">
        <dgm:presLayoutVars>
          <dgm:chPref val="3"/>
        </dgm:presLayoutVars>
      </dgm:prSet>
      <dgm:spPr/>
      <dgm:t>
        <a:bodyPr/>
        <a:lstStyle/>
        <a:p>
          <a:endParaRPr lang="es-ES"/>
        </a:p>
      </dgm:t>
    </dgm:pt>
    <dgm:pt modelId="{6A4C62BC-9853-4976-91A5-AD10DB3688C9}" type="pres">
      <dgm:prSet presAssocID="{DE853907-E420-4046-A2C5-E0595EDA3933}" presName="level3hierChild" presStyleCnt="0"/>
      <dgm:spPr/>
    </dgm:pt>
    <dgm:pt modelId="{77E29FCF-8416-45F5-B2AD-26A3370B8886}" type="pres">
      <dgm:prSet presAssocID="{BB2247D0-A5D1-411E-A104-62DE4D49C862}" presName="conn2-1" presStyleLbl="parChTrans1D2" presStyleIdx="2" presStyleCnt="5"/>
      <dgm:spPr/>
    </dgm:pt>
    <dgm:pt modelId="{2E004A05-BC14-4F6E-AA66-ADADB65179B7}" type="pres">
      <dgm:prSet presAssocID="{BB2247D0-A5D1-411E-A104-62DE4D49C862}" presName="connTx" presStyleLbl="parChTrans1D2" presStyleIdx="2" presStyleCnt="5"/>
      <dgm:spPr/>
    </dgm:pt>
    <dgm:pt modelId="{4C2D875C-DFD2-4DE5-AE1F-6D1FA8240A0F}" type="pres">
      <dgm:prSet presAssocID="{CFD728FE-3B08-497D-8388-C99E0A47DB15}" presName="root2" presStyleCnt="0"/>
      <dgm:spPr/>
    </dgm:pt>
    <dgm:pt modelId="{1E6EB23E-5096-4E41-988E-F7DF1FC014A9}" type="pres">
      <dgm:prSet presAssocID="{CFD728FE-3B08-497D-8388-C99E0A47DB15}" presName="LevelTwoTextNode" presStyleLbl="node2" presStyleIdx="2" presStyleCnt="5" custLinFactNeighborX="-3777" custLinFactNeighborY="0">
        <dgm:presLayoutVars>
          <dgm:chPref val="3"/>
        </dgm:presLayoutVars>
      </dgm:prSet>
      <dgm:spPr/>
    </dgm:pt>
    <dgm:pt modelId="{EA2BA582-FF49-4B7E-B958-C2424E1A0ECB}" type="pres">
      <dgm:prSet presAssocID="{CFD728FE-3B08-497D-8388-C99E0A47DB15}" presName="level3hierChild" presStyleCnt="0"/>
      <dgm:spPr/>
    </dgm:pt>
    <dgm:pt modelId="{76F39D5F-B3C7-4AEB-B70D-9C31B6619232}" type="pres">
      <dgm:prSet presAssocID="{7BDB1DD3-0C72-43AD-B403-62B08353D54E}" presName="conn2-1" presStyleLbl="parChTrans1D2" presStyleIdx="3" presStyleCnt="5"/>
      <dgm:spPr/>
    </dgm:pt>
    <dgm:pt modelId="{2230AD38-D70D-45B3-B96F-9FAC21D30B43}" type="pres">
      <dgm:prSet presAssocID="{7BDB1DD3-0C72-43AD-B403-62B08353D54E}" presName="connTx" presStyleLbl="parChTrans1D2" presStyleIdx="3" presStyleCnt="5"/>
      <dgm:spPr/>
    </dgm:pt>
    <dgm:pt modelId="{678D8CD9-83B8-4BE8-8F41-5C44FD24E933}" type="pres">
      <dgm:prSet presAssocID="{461D1CCB-A9BD-4DB7-B891-98D2BAAA5592}" presName="root2" presStyleCnt="0"/>
      <dgm:spPr/>
    </dgm:pt>
    <dgm:pt modelId="{14F0724C-5EEC-4B62-AB62-9102C4B9A843}" type="pres">
      <dgm:prSet presAssocID="{461D1CCB-A9BD-4DB7-B891-98D2BAAA5592}" presName="LevelTwoTextNode" presStyleLbl="node2" presStyleIdx="3" presStyleCnt="5" custLinFactNeighborX="-4703" custLinFactNeighborY="1365">
        <dgm:presLayoutVars>
          <dgm:chPref val="3"/>
        </dgm:presLayoutVars>
      </dgm:prSet>
      <dgm:spPr/>
    </dgm:pt>
    <dgm:pt modelId="{A35652E2-0E7A-465A-BE11-790950A7E87D}" type="pres">
      <dgm:prSet presAssocID="{461D1CCB-A9BD-4DB7-B891-98D2BAAA5592}" presName="level3hierChild" presStyleCnt="0"/>
      <dgm:spPr/>
    </dgm:pt>
    <dgm:pt modelId="{902D7224-F690-4607-AD31-D724901ECCFC}" type="pres">
      <dgm:prSet presAssocID="{763477EE-D790-498F-A5C0-4233A9B3352D}" presName="conn2-1" presStyleLbl="parChTrans1D2" presStyleIdx="4" presStyleCnt="5"/>
      <dgm:spPr/>
    </dgm:pt>
    <dgm:pt modelId="{8F1EDA48-354B-4371-B81A-7935E7906E68}" type="pres">
      <dgm:prSet presAssocID="{763477EE-D790-498F-A5C0-4233A9B3352D}" presName="connTx" presStyleLbl="parChTrans1D2" presStyleIdx="4" presStyleCnt="5"/>
      <dgm:spPr/>
    </dgm:pt>
    <dgm:pt modelId="{DA8A649C-429F-45DE-877F-4804C3B86252}" type="pres">
      <dgm:prSet presAssocID="{B4499E1F-23C5-4ADB-AD24-B22F15FB70BB}" presName="root2" presStyleCnt="0"/>
      <dgm:spPr/>
    </dgm:pt>
    <dgm:pt modelId="{D3B37F9B-8F4E-4770-B4A7-71E58AB15300}" type="pres">
      <dgm:prSet presAssocID="{B4499E1F-23C5-4ADB-AD24-B22F15FB70BB}" presName="LevelTwoTextNode" presStyleLbl="node2" presStyleIdx="4" presStyleCnt="5" custLinFactNeighborX="-4021" custLinFactNeighborY="2729">
        <dgm:presLayoutVars>
          <dgm:chPref val="3"/>
        </dgm:presLayoutVars>
      </dgm:prSet>
      <dgm:spPr/>
    </dgm:pt>
    <dgm:pt modelId="{B8E9D585-2EFD-43FC-A351-FEF9875C1F04}" type="pres">
      <dgm:prSet presAssocID="{B4499E1F-23C5-4ADB-AD24-B22F15FB70BB}" presName="level3hierChild" presStyleCnt="0"/>
      <dgm:spPr/>
    </dgm:pt>
  </dgm:ptLst>
  <dgm:cxnLst>
    <dgm:cxn modelId="{AF6D91BD-BC1B-4BF6-BF9E-B8CE029D6D15}" type="presOf" srcId="{BB2247D0-A5D1-411E-A104-62DE4D49C862}" destId="{77E29FCF-8416-45F5-B2AD-26A3370B8886}" srcOrd="0" destOrd="0" presId="urn:microsoft.com/office/officeart/2008/layout/HorizontalMultiLevelHierarchy"/>
    <dgm:cxn modelId="{B90FC899-E932-44FF-A69B-7B74C0623889}" type="presOf" srcId="{7BDB1DD3-0C72-43AD-B403-62B08353D54E}" destId="{76F39D5F-B3C7-4AEB-B70D-9C31B6619232}" srcOrd="0" destOrd="0" presId="urn:microsoft.com/office/officeart/2008/layout/HorizontalMultiLevelHierarchy"/>
    <dgm:cxn modelId="{8505D2D9-9BDA-4A27-9B85-BB77D4961FC3}" srcId="{814E5E4F-4B94-455A-B257-2DAE64B0DB55}" destId="{DE853907-E420-4046-A2C5-E0595EDA3933}" srcOrd="1" destOrd="0" parTransId="{ED354A4C-EED8-4087-9EF0-06DEB13313A9}" sibTransId="{F02EBD29-D60A-4090-A684-A2F9FB41434E}"/>
    <dgm:cxn modelId="{CF635798-BB6E-4DFD-B284-62F763F00617}" type="presOf" srcId="{ED354A4C-EED8-4087-9EF0-06DEB13313A9}" destId="{363266DC-3142-4579-A469-E2390F29EAAA}" srcOrd="0" destOrd="0" presId="urn:microsoft.com/office/officeart/2008/layout/HorizontalMultiLevelHierarchy"/>
    <dgm:cxn modelId="{55A429D3-369B-4E84-AC00-A4E739E16930}" type="presOf" srcId="{814E5E4F-4B94-455A-B257-2DAE64B0DB55}" destId="{07643FB0-E670-4C3D-93B1-AC862F584BA4}" srcOrd="0" destOrd="0" presId="urn:microsoft.com/office/officeart/2008/layout/HorizontalMultiLevelHierarchy"/>
    <dgm:cxn modelId="{786257AB-6A6F-4C72-898C-81B7449651DC}" type="presOf" srcId="{DE853907-E420-4046-A2C5-E0595EDA3933}" destId="{0125C2C9-2DF7-495A-B5F0-36C43B19AEEA}" srcOrd="0" destOrd="0" presId="urn:microsoft.com/office/officeart/2008/layout/HorizontalMultiLevelHierarchy"/>
    <dgm:cxn modelId="{6241F6F7-5CCC-46BF-AF16-0873E7FA23DF}" type="presOf" srcId="{CFD728FE-3B08-497D-8388-C99E0A47DB15}" destId="{1E6EB23E-5096-4E41-988E-F7DF1FC014A9}" srcOrd="0" destOrd="0" presId="urn:microsoft.com/office/officeart/2008/layout/HorizontalMultiLevelHierarchy"/>
    <dgm:cxn modelId="{15D7F692-DBCA-4E0C-A566-1719E24A0688}" srcId="{814E5E4F-4B94-455A-B257-2DAE64B0DB55}" destId="{CFD728FE-3B08-497D-8388-C99E0A47DB15}" srcOrd="2" destOrd="0" parTransId="{BB2247D0-A5D1-411E-A104-62DE4D49C862}" sibTransId="{23452C8B-2C1C-4EA8-B0C9-5F4279556502}"/>
    <dgm:cxn modelId="{5C21A967-6B16-4445-A503-9494EA90E888}" srcId="{814E5E4F-4B94-455A-B257-2DAE64B0DB55}" destId="{461D1CCB-A9BD-4DB7-B891-98D2BAAA5592}" srcOrd="3" destOrd="0" parTransId="{7BDB1DD3-0C72-43AD-B403-62B08353D54E}" sibTransId="{CA116E1D-192F-44BE-AB7B-8A7F80D46470}"/>
    <dgm:cxn modelId="{6F4387DD-7D6A-4611-AA5F-3F6D08088A40}" type="presOf" srcId="{70C93275-A45A-424B-BCFC-015E88E3C3D5}" destId="{C2C94526-84CE-470B-9C84-50E4E81F85DA}" srcOrd="0" destOrd="0" presId="urn:microsoft.com/office/officeart/2008/layout/HorizontalMultiLevelHierarchy"/>
    <dgm:cxn modelId="{E1CF4669-DB9B-4171-8DD2-09C1F3122812}" srcId="{ECE8B11A-C192-4B09-95AC-5538B8CD0BA5}" destId="{814E5E4F-4B94-455A-B257-2DAE64B0DB55}" srcOrd="0" destOrd="0" parTransId="{85E895FC-8E58-42B9-936E-3905016BF149}" sibTransId="{4A82B40D-99F5-43DD-ABAF-76C2D1EF3CB3}"/>
    <dgm:cxn modelId="{E73A85C2-E983-4AD9-A7FC-30AB0992B79D}" srcId="{814E5E4F-4B94-455A-B257-2DAE64B0DB55}" destId="{001F17D0-456E-415F-A6B8-A4BB3D42BF9D}" srcOrd="0" destOrd="0" parTransId="{70C93275-A45A-424B-BCFC-015E88E3C3D5}" sibTransId="{40667512-E941-4CEF-B936-82E60FA9E2A4}"/>
    <dgm:cxn modelId="{697FE83B-54BD-4BC2-9182-4AEDD7AF762F}" type="presOf" srcId="{B4499E1F-23C5-4ADB-AD24-B22F15FB70BB}" destId="{D3B37F9B-8F4E-4770-B4A7-71E58AB15300}" srcOrd="0" destOrd="0" presId="urn:microsoft.com/office/officeart/2008/layout/HorizontalMultiLevelHierarchy"/>
    <dgm:cxn modelId="{8E8D1D8B-F3FF-4A71-BB69-F4F4E33E81B3}" type="presOf" srcId="{70C93275-A45A-424B-BCFC-015E88E3C3D5}" destId="{1DD54F25-9D5A-4555-87CB-1A77A0D40319}" srcOrd="1" destOrd="0" presId="urn:microsoft.com/office/officeart/2008/layout/HorizontalMultiLevelHierarchy"/>
    <dgm:cxn modelId="{74A1A23E-B61C-48C6-9EE2-EC88D9364C5F}" type="presOf" srcId="{763477EE-D790-498F-A5C0-4233A9B3352D}" destId="{902D7224-F690-4607-AD31-D724901ECCFC}" srcOrd="0" destOrd="0" presId="urn:microsoft.com/office/officeart/2008/layout/HorizontalMultiLevelHierarchy"/>
    <dgm:cxn modelId="{5A87F77F-8CC7-44D2-9EFB-98F937B39CDE}" srcId="{814E5E4F-4B94-455A-B257-2DAE64B0DB55}" destId="{B4499E1F-23C5-4ADB-AD24-B22F15FB70BB}" srcOrd="4" destOrd="0" parTransId="{763477EE-D790-498F-A5C0-4233A9B3352D}" sibTransId="{573A34C9-9C73-48C5-B988-F13CB1F76A73}"/>
    <dgm:cxn modelId="{A199D0BF-6D15-4DD6-A3DA-47EDA0178CBD}" type="presOf" srcId="{7BDB1DD3-0C72-43AD-B403-62B08353D54E}" destId="{2230AD38-D70D-45B3-B96F-9FAC21D30B43}" srcOrd="1" destOrd="0" presId="urn:microsoft.com/office/officeart/2008/layout/HorizontalMultiLevelHierarchy"/>
    <dgm:cxn modelId="{EF80ADE6-565C-4529-A1D6-AE5F5355D197}" type="presOf" srcId="{461D1CCB-A9BD-4DB7-B891-98D2BAAA5592}" destId="{14F0724C-5EEC-4B62-AB62-9102C4B9A843}" srcOrd="0" destOrd="0" presId="urn:microsoft.com/office/officeart/2008/layout/HorizontalMultiLevelHierarchy"/>
    <dgm:cxn modelId="{886621E9-FF9F-42C0-ADE8-0EA880FFF9DB}" type="presOf" srcId="{ED354A4C-EED8-4087-9EF0-06DEB13313A9}" destId="{66944AD9-9072-4839-877D-8FD37640668A}" srcOrd="1" destOrd="0" presId="urn:microsoft.com/office/officeart/2008/layout/HorizontalMultiLevelHierarchy"/>
    <dgm:cxn modelId="{D590C55C-D148-4388-BDB4-DF004133B64A}" type="presOf" srcId="{BB2247D0-A5D1-411E-A104-62DE4D49C862}" destId="{2E004A05-BC14-4F6E-AA66-ADADB65179B7}" srcOrd="1" destOrd="0" presId="urn:microsoft.com/office/officeart/2008/layout/HorizontalMultiLevelHierarchy"/>
    <dgm:cxn modelId="{BD213F7E-5457-46A4-A36A-F6D5D6558F57}" type="presOf" srcId="{001F17D0-456E-415F-A6B8-A4BB3D42BF9D}" destId="{E4ADA79C-ECE0-4F70-A48E-81E8A0759ED4}" srcOrd="0" destOrd="0" presId="urn:microsoft.com/office/officeart/2008/layout/HorizontalMultiLevelHierarchy"/>
    <dgm:cxn modelId="{409F0044-F545-4BBA-B634-0A0760A17AD1}" type="presOf" srcId="{763477EE-D790-498F-A5C0-4233A9B3352D}" destId="{8F1EDA48-354B-4371-B81A-7935E7906E68}" srcOrd="1" destOrd="0" presId="urn:microsoft.com/office/officeart/2008/layout/HorizontalMultiLevelHierarchy"/>
    <dgm:cxn modelId="{830B4840-7132-4EFD-A519-7370D7CACDEC}" type="presOf" srcId="{ECE8B11A-C192-4B09-95AC-5538B8CD0BA5}" destId="{A1F689DB-F0A4-443A-952A-0D47138E6F15}" srcOrd="0" destOrd="0" presId="urn:microsoft.com/office/officeart/2008/layout/HorizontalMultiLevelHierarchy"/>
    <dgm:cxn modelId="{5845CEF8-EF72-49FA-87E7-9AD12D2C00B1}" type="presParOf" srcId="{A1F689DB-F0A4-443A-952A-0D47138E6F15}" destId="{CF94EFB6-D45C-4141-8069-2AAFCC8B0424}" srcOrd="0" destOrd="0" presId="urn:microsoft.com/office/officeart/2008/layout/HorizontalMultiLevelHierarchy"/>
    <dgm:cxn modelId="{7C02693D-8635-4A50-8E04-0ADA617BE561}" type="presParOf" srcId="{CF94EFB6-D45C-4141-8069-2AAFCC8B0424}" destId="{07643FB0-E670-4C3D-93B1-AC862F584BA4}" srcOrd="0" destOrd="0" presId="urn:microsoft.com/office/officeart/2008/layout/HorizontalMultiLevelHierarchy"/>
    <dgm:cxn modelId="{CF7E3FAE-4B1A-4CA7-A385-E0778DCBAB18}" type="presParOf" srcId="{CF94EFB6-D45C-4141-8069-2AAFCC8B0424}" destId="{94DCF7F7-FCC8-4F97-A50F-30C4A9CB0B30}" srcOrd="1" destOrd="0" presId="urn:microsoft.com/office/officeart/2008/layout/HorizontalMultiLevelHierarchy"/>
    <dgm:cxn modelId="{27DD0989-1B6B-41B4-9976-AE6086EA2717}" type="presParOf" srcId="{94DCF7F7-FCC8-4F97-A50F-30C4A9CB0B30}" destId="{C2C94526-84CE-470B-9C84-50E4E81F85DA}" srcOrd="0" destOrd="0" presId="urn:microsoft.com/office/officeart/2008/layout/HorizontalMultiLevelHierarchy"/>
    <dgm:cxn modelId="{C1CFAEC5-DD28-420B-BD6A-C8A9DAFAA8C5}" type="presParOf" srcId="{C2C94526-84CE-470B-9C84-50E4E81F85DA}" destId="{1DD54F25-9D5A-4555-87CB-1A77A0D40319}" srcOrd="0" destOrd="0" presId="urn:microsoft.com/office/officeart/2008/layout/HorizontalMultiLevelHierarchy"/>
    <dgm:cxn modelId="{905149CE-BD14-47BA-97AC-A62ADD9D5788}" type="presParOf" srcId="{94DCF7F7-FCC8-4F97-A50F-30C4A9CB0B30}" destId="{FF14A718-9414-42FD-AAF3-D44BCCE28D23}" srcOrd="1" destOrd="0" presId="urn:microsoft.com/office/officeart/2008/layout/HorizontalMultiLevelHierarchy"/>
    <dgm:cxn modelId="{BA6C3214-3C97-4F27-A50F-7874B099C6B2}" type="presParOf" srcId="{FF14A718-9414-42FD-AAF3-D44BCCE28D23}" destId="{E4ADA79C-ECE0-4F70-A48E-81E8A0759ED4}" srcOrd="0" destOrd="0" presId="urn:microsoft.com/office/officeart/2008/layout/HorizontalMultiLevelHierarchy"/>
    <dgm:cxn modelId="{2A808C8D-BE8E-438D-932D-5EA4831F374C}" type="presParOf" srcId="{FF14A718-9414-42FD-AAF3-D44BCCE28D23}" destId="{BA1859A2-C59B-4D01-A95E-C8DA6867D956}" srcOrd="1" destOrd="0" presId="urn:microsoft.com/office/officeart/2008/layout/HorizontalMultiLevelHierarchy"/>
    <dgm:cxn modelId="{9EF40E7D-7834-4DB5-8B8A-ED6113F9D590}" type="presParOf" srcId="{94DCF7F7-FCC8-4F97-A50F-30C4A9CB0B30}" destId="{363266DC-3142-4579-A469-E2390F29EAAA}" srcOrd="2" destOrd="0" presId="urn:microsoft.com/office/officeart/2008/layout/HorizontalMultiLevelHierarchy"/>
    <dgm:cxn modelId="{1A4EBE4C-109D-48EB-9370-153F414F3E21}" type="presParOf" srcId="{363266DC-3142-4579-A469-E2390F29EAAA}" destId="{66944AD9-9072-4839-877D-8FD37640668A}" srcOrd="0" destOrd="0" presId="urn:microsoft.com/office/officeart/2008/layout/HorizontalMultiLevelHierarchy"/>
    <dgm:cxn modelId="{67E969E3-6891-48BD-8C42-CD681D4487EA}" type="presParOf" srcId="{94DCF7F7-FCC8-4F97-A50F-30C4A9CB0B30}" destId="{014659C5-F5DC-4EE4-BAE8-93622554C347}" srcOrd="3" destOrd="0" presId="urn:microsoft.com/office/officeart/2008/layout/HorizontalMultiLevelHierarchy"/>
    <dgm:cxn modelId="{E2F007E3-4184-4086-95E3-3B2435083E9C}" type="presParOf" srcId="{014659C5-F5DC-4EE4-BAE8-93622554C347}" destId="{0125C2C9-2DF7-495A-B5F0-36C43B19AEEA}" srcOrd="0" destOrd="0" presId="urn:microsoft.com/office/officeart/2008/layout/HorizontalMultiLevelHierarchy"/>
    <dgm:cxn modelId="{78276F11-B603-4D4E-BF0A-9723094C124B}" type="presParOf" srcId="{014659C5-F5DC-4EE4-BAE8-93622554C347}" destId="{6A4C62BC-9853-4976-91A5-AD10DB3688C9}" srcOrd="1" destOrd="0" presId="urn:microsoft.com/office/officeart/2008/layout/HorizontalMultiLevelHierarchy"/>
    <dgm:cxn modelId="{C243DC2F-0BFD-48EA-B904-8606ACE7822C}" type="presParOf" srcId="{94DCF7F7-FCC8-4F97-A50F-30C4A9CB0B30}" destId="{77E29FCF-8416-45F5-B2AD-26A3370B8886}" srcOrd="4" destOrd="0" presId="urn:microsoft.com/office/officeart/2008/layout/HorizontalMultiLevelHierarchy"/>
    <dgm:cxn modelId="{8A6241E0-B7EC-4D53-82DE-692ADB8BC365}" type="presParOf" srcId="{77E29FCF-8416-45F5-B2AD-26A3370B8886}" destId="{2E004A05-BC14-4F6E-AA66-ADADB65179B7}" srcOrd="0" destOrd="0" presId="urn:microsoft.com/office/officeart/2008/layout/HorizontalMultiLevelHierarchy"/>
    <dgm:cxn modelId="{F38E1206-3082-4A09-A70F-019410EFDB5B}" type="presParOf" srcId="{94DCF7F7-FCC8-4F97-A50F-30C4A9CB0B30}" destId="{4C2D875C-DFD2-4DE5-AE1F-6D1FA8240A0F}" srcOrd="5" destOrd="0" presId="urn:microsoft.com/office/officeart/2008/layout/HorizontalMultiLevelHierarchy"/>
    <dgm:cxn modelId="{072BD605-D80C-4922-9D47-B6C1916D3BFE}" type="presParOf" srcId="{4C2D875C-DFD2-4DE5-AE1F-6D1FA8240A0F}" destId="{1E6EB23E-5096-4E41-988E-F7DF1FC014A9}" srcOrd="0" destOrd="0" presId="urn:microsoft.com/office/officeart/2008/layout/HorizontalMultiLevelHierarchy"/>
    <dgm:cxn modelId="{81550C78-5907-483E-B411-B28F33477253}" type="presParOf" srcId="{4C2D875C-DFD2-4DE5-AE1F-6D1FA8240A0F}" destId="{EA2BA582-FF49-4B7E-B958-C2424E1A0ECB}" srcOrd="1" destOrd="0" presId="urn:microsoft.com/office/officeart/2008/layout/HorizontalMultiLevelHierarchy"/>
    <dgm:cxn modelId="{EC45F692-30A5-4F46-B202-85B864258969}" type="presParOf" srcId="{94DCF7F7-FCC8-4F97-A50F-30C4A9CB0B30}" destId="{76F39D5F-B3C7-4AEB-B70D-9C31B6619232}" srcOrd="6" destOrd="0" presId="urn:microsoft.com/office/officeart/2008/layout/HorizontalMultiLevelHierarchy"/>
    <dgm:cxn modelId="{E43DB921-C4A5-4C1B-AB12-31C361A90C25}" type="presParOf" srcId="{76F39D5F-B3C7-4AEB-B70D-9C31B6619232}" destId="{2230AD38-D70D-45B3-B96F-9FAC21D30B43}" srcOrd="0" destOrd="0" presId="urn:microsoft.com/office/officeart/2008/layout/HorizontalMultiLevelHierarchy"/>
    <dgm:cxn modelId="{B7E264C0-8A82-4630-9B98-B216278AF45C}" type="presParOf" srcId="{94DCF7F7-FCC8-4F97-A50F-30C4A9CB0B30}" destId="{678D8CD9-83B8-4BE8-8F41-5C44FD24E933}" srcOrd="7" destOrd="0" presId="urn:microsoft.com/office/officeart/2008/layout/HorizontalMultiLevelHierarchy"/>
    <dgm:cxn modelId="{65768BA5-007A-44EA-823B-4156F37BF875}" type="presParOf" srcId="{678D8CD9-83B8-4BE8-8F41-5C44FD24E933}" destId="{14F0724C-5EEC-4B62-AB62-9102C4B9A843}" srcOrd="0" destOrd="0" presId="urn:microsoft.com/office/officeart/2008/layout/HorizontalMultiLevelHierarchy"/>
    <dgm:cxn modelId="{EAF20102-4D3A-45A6-A04A-DD7D92107C65}" type="presParOf" srcId="{678D8CD9-83B8-4BE8-8F41-5C44FD24E933}" destId="{A35652E2-0E7A-465A-BE11-790950A7E87D}" srcOrd="1" destOrd="0" presId="urn:microsoft.com/office/officeart/2008/layout/HorizontalMultiLevelHierarchy"/>
    <dgm:cxn modelId="{E1E20D6C-6175-49B4-9CCD-FCDDC57E2C1B}" type="presParOf" srcId="{94DCF7F7-FCC8-4F97-A50F-30C4A9CB0B30}" destId="{902D7224-F690-4607-AD31-D724901ECCFC}" srcOrd="8" destOrd="0" presId="urn:microsoft.com/office/officeart/2008/layout/HorizontalMultiLevelHierarchy"/>
    <dgm:cxn modelId="{BD307869-3AF2-45D1-827B-7B98B596A7CE}" type="presParOf" srcId="{902D7224-F690-4607-AD31-D724901ECCFC}" destId="{8F1EDA48-354B-4371-B81A-7935E7906E68}" srcOrd="0" destOrd="0" presId="urn:microsoft.com/office/officeart/2008/layout/HorizontalMultiLevelHierarchy"/>
    <dgm:cxn modelId="{B5FAACE4-5936-443C-876F-CFCED9695671}" type="presParOf" srcId="{94DCF7F7-FCC8-4F97-A50F-30C4A9CB0B30}" destId="{DA8A649C-429F-45DE-877F-4804C3B86252}" srcOrd="9" destOrd="0" presId="urn:microsoft.com/office/officeart/2008/layout/HorizontalMultiLevelHierarchy"/>
    <dgm:cxn modelId="{46DAE1AB-E6DB-4AB5-9602-36365B2EA783}" type="presParOf" srcId="{DA8A649C-429F-45DE-877F-4804C3B86252}" destId="{D3B37F9B-8F4E-4770-B4A7-71E58AB15300}" srcOrd="0" destOrd="0" presId="urn:microsoft.com/office/officeart/2008/layout/HorizontalMultiLevelHierarchy"/>
    <dgm:cxn modelId="{D2A42755-0952-4935-9867-AEE5853DF2D7}" type="presParOf" srcId="{DA8A649C-429F-45DE-877F-4804C3B86252}" destId="{B8E9D585-2EFD-43FC-A351-FEF9875C1F04}"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2D7224-F690-4607-AD31-D724901ECCFC}">
      <dsp:nvSpPr>
        <dsp:cNvPr id="0" name=""/>
        <dsp:cNvSpPr/>
      </dsp:nvSpPr>
      <dsp:spPr>
        <a:xfrm>
          <a:off x="1666654" y="2527795"/>
          <a:ext cx="858684" cy="2380633"/>
        </a:xfrm>
        <a:custGeom>
          <a:avLst/>
          <a:gdLst/>
          <a:ahLst/>
          <a:cxnLst/>
          <a:rect l="0" t="0" r="0" b="0"/>
          <a:pathLst>
            <a:path>
              <a:moveTo>
                <a:pt x="0" y="0"/>
              </a:moveTo>
              <a:lnTo>
                <a:pt x="429342" y="0"/>
              </a:lnTo>
              <a:lnTo>
                <a:pt x="429342" y="2380633"/>
              </a:lnTo>
              <a:lnTo>
                <a:pt x="858684" y="2380633"/>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es-ES" sz="900" kern="1200"/>
        </a:p>
      </dsp:txBody>
      <dsp:txXfrm>
        <a:off x="2032727" y="3654843"/>
        <a:ext cx="126538" cy="126538"/>
      </dsp:txXfrm>
    </dsp:sp>
    <dsp:sp modelId="{76F39D5F-B3C7-4AEB-B70D-9C31B6619232}">
      <dsp:nvSpPr>
        <dsp:cNvPr id="0" name=""/>
        <dsp:cNvSpPr/>
      </dsp:nvSpPr>
      <dsp:spPr>
        <a:xfrm>
          <a:off x="1666654" y="2527795"/>
          <a:ext cx="838727" cy="1276860"/>
        </a:xfrm>
        <a:custGeom>
          <a:avLst/>
          <a:gdLst/>
          <a:ahLst/>
          <a:cxnLst/>
          <a:rect l="0" t="0" r="0" b="0"/>
          <a:pathLst>
            <a:path>
              <a:moveTo>
                <a:pt x="0" y="0"/>
              </a:moveTo>
              <a:lnTo>
                <a:pt x="419363" y="0"/>
              </a:lnTo>
              <a:lnTo>
                <a:pt x="419363" y="1276860"/>
              </a:lnTo>
              <a:lnTo>
                <a:pt x="838727" y="1276860"/>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S" sz="500" kern="1200"/>
        </a:p>
      </dsp:txBody>
      <dsp:txXfrm>
        <a:off x="2047825" y="3128033"/>
        <a:ext cx="76384" cy="76384"/>
      </dsp:txXfrm>
    </dsp:sp>
    <dsp:sp modelId="{77E29FCF-8416-45F5-B2AD-26A3370B8886}">
      <dsp:nvSpPr>
        <dsp:cNvPr id="0" name=""/>
        <dsp:cNvSpPr/>
      </dsp:nvSpPr>
      <dsp:spPr>
        <a:xfrm>
          <a:off x="1666654" y="2527795"/>
          <a:ext cx="865825" cy="149462"/>
        </a:xfrm>
        <a:custGeom>
          <a:avLst/>
          <a:gdLst/>
          <a:ahLst/>
          <a:cxnLst/>
          <a:rect l="0" t="0" r="0" b="0"/>
          <a:pathLst>
            <a:path>
              <a:moveTo>
                <a:pt x="0" y="0"/>
              </a:moveTo>
              <a:lnTo>
                <a:pt x="432912" y="0"/>
              </a:lnTo>
              <a:lnTo>
                <a:pt x="432912" y="149462"/>
              </a:lnTo>
              <a:lnTo>
                <a:pt x="865825" y="149462"/>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S" sz="500" kern="1200"/>
        </a:p>
      </dsp:txBody>
      <dsp:txXfrm>
        <a:off x="2077601" y="2580561"/>
        <a:ext cx="43931" cy="43931"/>
      </dsp:txXfrm>
    </dsp:sp>
    <dsp:sp modelId="{363266DC-3142-4579-A469-E2390F29EAAA}">
      <dsp:nvSpPr>
        <dsp:cNvPr id="0" name=""/>
        <dsp:cNvSpPr/>
      </dsp:nvSpPr>
      <dsp:spPr>
        <a:xfrm>
          <a:off x="1666654" y="1549860"/>
          <a:ext cx="867054" cy="977934"/>
        </a:xfrm>
        <a:custGeom>
          <a:avLst/>
          <a:gdLst/>
          <a:ahLst/>
          <a:cxnLst/>
          <a:rect l="0" t="0" r="0" b="0"/>
          <a:pathLst>
            <a:path>
              <a:moveTo>
                <a:pt x="0" y="977934"/>
              </a:moveTo>
              <a:lnTo>
                <a:pt x="433527" y="977934"/>
              </a:lnTo>
              <a:lnTo>
                <a:pt x="433527" y="0"/>
              </a:lnTo>
              <a:lnTo>
                <a:pt x="867054" y="0"/>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S" sz="500" kern="1200"/>
        </a:p>
      </dsp:txBody>
      <dsp:txXfrm>
        <a:off x="2067507" y="2006154"/>
        <a:ext cx="65347" cy="65347"/>
      </dsp:txXfrm>
    </dsp:sp>
    <dsp:sp modelId="{C2C94526-84CE-470B-9C84-50E4E81F85DA}">
      <dsp:nvSpPr>
        <dsp:cNvPr id="0" name=""/>
        <dsp:cNvSpPr/>
      </dsp:nvSpPr>
      <dsp:spPr>
        <a:xfrm>
          <a:off x="1666654" y="446087"/>
          <a:ext cx="823481" cy="2081707"/>
        </a:xfrm>
        <a:custGeom>
          <a:avLst/>
          <a:gdLst/>
          <a:ahLst/>
          <a:cxnLst/>
          <a:rect l="0" t="0" r="0" b="0"/>
          <a:pathLst>
            <a:path>
              <a:moveTo>
                <a:pt x="0" y="2081707"/>
              </a:moveTo>
              <a:lnTo>
                <a:pt x="411740" y="2081707"/>
              </a:lnTo>
              <a:lnTo>
                <a:pt x="411740" y="0"/>
              </a:lnTo>
              <a:lnTo>
                <a:pt x="823481" y="0"/>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s-ES" sz="700" kern="1200"/>
        </a:p>
      </dsp:txBody>
      <dsp:txXfrm>
        <a:off x="2022428" y="1430975"/>
        <a:ext cx="111933" cy="111933"/>
      </dsp:txXfrm>
    </dsp:sp>
    <dsp:sp modelId="{07643FB0-E670-4C3D-93B1-AC862F584BA4}">
      <dsp:nvSpPr>
        <dsp:cNvPr id="0" name=""/>
        <dsp:cNvSpPr/>
      </dsp:nvSpPr>
      <dsp:spPr>
        <a:xfrm>
          <a:off x="0" y="2081707"/>
          <a:ext cx="2441132" cy="892175"/>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1333500">
            <a:lnSpc>
              <a:spcPct val="90000"/>
            </a:lnSpc>
            <a:spcBef>
              <a:spcPct val="0"/>
            </a:spcBef>
            <a:spcAft>
              <a:spcPct val="35000"/>
            </a:spcAft>
          </a:pPr>
          <a:r>
            <a:rPr lang="es-ES" sz="3000" kern="1200" dirty="0" smtClean="0"/>
            <a:t>Personajes principales </a:t>
          </a:r>
          <a:endParaRPr lang="es-ES" sz="3000" kern="1200" dirty="0"/>
        </a:p>
      </dsp:txBody>
      <dsp:txXfrm>
        <a:off x="0" y="2081707"/>
        <a:ext cx="2441132" cy="892175"/>
      </dsp:txXfrm>
    </dsp:sp>
    <dsp:sp modelId="{E4ADA79C-ECE0-4F70-A48E-81E8A0759ED4}">
      <dsp:nvSpPr>
        <dsp:cNvPr id="0" name=""/>
        <dsp:cNvSpPr/>
      </dsp:nvSpPr>
      <dsp:spPr>
        <a:xfrm>
          <a:off x="2490135" y="0"/>
          <a:ext cx="2926335" cy="892175"/>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1333500">
            <a:lnSpc>
              <a:spcPct val="90000"/>
            </a:lnSpc>
            <a:spcBef>
              <a:spcPct val="0"/>
            </a:spcBef>
            <a:spcAft>
              <a:spcPct val="35000"/>
            </a:spcAft>
          </a:pPr>
          <a:r>
            <a:rPr lang="es-419" sz="3000" b="1" i="0" kern="1200" dirty="0" smtClean="0"/>
            <a:t>Thomas</a:t>
          </a:r>
          <a:endParaRPr lang="es-ES" sz="3000" kern="1200" dirty="0"/>
        </a:p>
      </dsp:txBody>
      <dsp:txXfrm>
        <a:off x="2490135" y="0"/>
        <a:ext cx="2926335" cy="892175"/>
      </dsp:txXfrm>
    </dsp:sp>
    <dsp:sp modelId="{0125C2C9-2DF7-495A-B5F0-36C43B19AEEA}">
      <dsp:nvSpPr>
        <dsp:cNvPr id="0" name=""/>
        <dsp:cNvSpPr/>
      </dsp:nvSpPr>
      <dsp:spPr>
        <a:xfrm>
          <a:off x="2533708" y="1103773"/>
          <a:ext cx="2926335" cy="892175"/>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1333500">
            <a:lnSpc>
              <a:spcPct val="90000"/>
            </a:lnSpc>
            <a:spcBef>
              <a:spcPct val="0"/>
            </a:spcBef>
            <a:spcAft>
              <a:spcPct val="35000"/>
            </a:spcAft>
          </a:pPr>
          <a:r>
            <a:rPr lang="es-419" sz="3000" b="1" i="0" kern="1200" dirty="0" smtClean="0"/>
            <a:t>Newt</a:t>
          </a:r>
          <a:endParaRPr lang="es-ES" sz="3000" kern="1200" dirty="0"/>
        </a:p>
      </dsp:txBody>
      <dsp:txXfrm>
        <a:off x="2533708" y="1103773"/>
        <a:ext cx="2926335" cy="892175"/>
      </dsp:txXfrm>
    </dsp:sp>
    <dsp:sp modelId="{1E6EB23E-5096-4E41-988E-F7DF1FC014A9}">
      <dsp:nvSpPr>
        <dsp:cNvPr id="0" name=""/>
        <dsp:cNvSpPr/>
      </dsp:nvSpPr>
      <dsp:spPr>
        <a:xfrm>
          <a:off x="2532479" y="2231170"/>
          <a:ext cx="2926335" cy="892175"/>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1333500">
            <a:lnSpc>
              <a:spcPct val="90000"/>
            </a:lnSpc>
            <a:spcBef>
              <a:spcPct val="0"/>
            </a:spcBef>
            <a:spcAft>
              <a:spcPct val="35000"/>
            </a:spcAft>
          </a:pPr>
          <a:r>
            <a:rPr lang="es-419" sz="3000" b="1" i="0" kern="1200" smtClean="0"/>
            <a:t>Teresa</a:t>
          </a:r>
          <a:endParaRPr lang="es-419" sz="3000" kern="1200"/>
        </a:p>
      </dsp:txBody>
      <dsp:txXfrm>
        <a:off x="2532479" y="2231170"/>
        <a:ext cx="2926335" cy="892175"/>
      </dsp:txXfrm>
    </dsp:sp>
    <dsp:sp modelId="{14F0724C-5EEC-4B62-AB62-9102C4B9A843}">
      <dsp:nvSpPr>
        <dsp:cNvPr id="0" name=""/>
        <dsp:cNvSpPr/>
      </dsp:nvSpPr>
      <dsp:spPr>
        <a:xfrm>
          <a:off x="2505381" y="3358568"/>
          <a:ext cx="2926335" cy="892175"/>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1333500">
            <a:lnSpc>
              <a:spcPct val="90000"/>
            </a:lnSpc>
            <a:spcBef>
              <a:spcPct val="0"/>
            </a:spcBef>
            <a:spcAft>
              <a:spcPct val="35000"/>
            </a:spcAft>
          </a:pPr>
          <a:r>
            <a:rPr lang="es-419" sz="3000" b="1" i="0" kern="1200" smtClean="0"/>
            <a:t>Brenda</a:t>
          </a:r>
          <a:endParaRPr lang="es-419" sz="3000" kern="1200"/>
        </a:p>
      </dsp:txBody>
      <dsp:txXfrm>
        <a:off x="2505381" y="3358568"/>
        <a:ext cx="2926335" cy="892175"/>
      </dsp:txXfrm>
    </dsp:sp>
    <dsp:sp modelId="{D3B37F9B-8F4E-4770-B4A7-71E58AB15300}">
      <dsp:nvSpPr>
        <dsp:cNvPr id="0" name=""/>
        <dsp:cNvSpPr/>
      </dsp:nvSpPr>
      <dsp:spPr>
        <a:xfrm>
          <a:off x="2525339" y="4462341"/>
          <a:ext cx="2926335" cy="892175"/>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1333500">
            <a:lnSpc>
              <a:spcPct val="90000"/>
            </a:lnSpc>
            <a:spcBef>
              <a:spcPct val="0"/>
            </a:spcBef>
            <a:spcAft>
              <a:spcPct val="35000"/>
            </a:spcAft>
          </a:pPr>
          <a:r>
            <a:rPr lang="es-419" sz="3000" b="1" i="0" kern="1200" dirty="0" smtClean="0"/>
            <a:t>Minho</a:t>
          </a:r>
          <a:endParaRPr lang="es-419" sz="3000" kern="1200" dirty="0"/>
        </a:p>
      </dsp:txBody>
      <dsp:txXfrm>
        <a:off x="2525339" y="4462341"/>
        <a:ext cx="2926335" cy="892175"/>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4EC5B5F0-C8C2-4F49-B55C-75B4A33E89FC}" type="datetimeFigureOut">
              <a:rPr lang="es-419" smtClean="0"/>
              <a:t>5/12/2023</a:t>
            </a:fld>
            <a:endParaRPr lang="es-419"/>
          </a:p>
        </p:txBody>
      </p:sp>
      <p:sp>
        <p:nvSpPr>
          <p:cNvPr id="5" name="Footer Placeholder 4"/>
          <p:cNvSpPr>
            <a:spLocks noGrp="1"/>
          </p:cNvSpPr>
          <p:nvPr>
            <p:ph type="ftr" sz="quarter" idx="11"/>
          </p:nvPr>
        </p:nvSpPr>
        <p:spPr/>
        <p:txBody>
          <a:bodyPr/>
          <a:lstStyle/>
          <a:p>
            <a:endParaRPr lang="es-419"/>
          </a:p>
        </p:txBody>
      </p:sp>
      <p:sp>
        <p:nvSpPr>
          <p:cNvPr id="6" name="Slide Number Placeholder 5"/>
          <p:cNvSpPr>
            <a:spLocks noGrp="1"/>
          </p:cNvSpPr>
          <p:nvPr>
            <p:ph type="sldNum" sz="quarter" idx="12"/>
          </p:nvPr>
        </p:nvSpPr>
        <p:spPr/>
        <p:txBody>
          <a:bodyPr/>
          <a:lstStyle/>
          <a:p>
            <a:fld id="{707B0B41-993F-49B5-98BC-38B270124000}" type="slidenum">
              <a:rPr lang="es-419" smtClean="0"/>
              <a:t>‹Nº›</a:t>
            </a:fld>
            <a:endParaRPr lang="es-419"/>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9488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Date Placeholder 2"/>
          <p:cNvSpPr>
            <a:spLocks noGrp="1"/>
          </p:cNvSpPr>
          <p:nvPr>
            <p:ph type="dt" sz="half" idx="10"/>
          </p:nvPr>
        </p:nvSpPr>
        <p:spPr/>
        <p:txBody>
          <a:bodyPr/>
          <a:lstStyle/>
          <a:p>
            <a:fld id="{4EC5B5F0-C8C2-4F49-B55C-75B4A33E89FC}" type="datetimeFigureOut">
              <a:rPr lang="es-419" smtClean="0"/>
              <a:t>5/12/2023</a:t>
            </a:fld>
            <a:endParaRPr lang="es-419"/>
          </a:p>
        </p:txBody>
      </p:sp>
      <p:sp>
        <p:nvSpPr>
          <p:cNvPr id="4" name="Footer Placeholder 3"/>
          <p:cNvSpPr>
            <a:spLocks noGrp="1"/>
          </p:cNvSpPr>
          <p:nvPr>
            <p:ph type="ftr" sz="quarter" idx="11"/>
          </p:nvPr>
        </p:nvSpPr>
        <p:spPr/>
        <p:txBody>
          <a:bodyPr/>
          <a:lstStyle/>
          <a:p>
            <a:endParaRPr lang="es-419"/>
          </a:p>
        </p:txBody>
      </p:sp>
      <p:sp>
        <p:nvSpPr>
          <p:cNvPr id="5" name="Slide Number Placeholder 4"/>
          <p:cNvSpPr>
            <a:spLocks noGrp="1"/>
          </p:cNvSpPr>
          <p:nvPr>
            <p:ph type="sldNum" sz="quarter" idx="12"/>
          </p:nvPr>
        </p:nvSpPr>
        <p:spPr/>
        <p:txBody>
          <a:bodyPr/>
          <a:lstStyle/>
          <a:p>
            <a:fld id="{707B0B41-993F-49B5-98BC-38B270124000}" type="slidenum">
              <a:rPr lang="es-419" smtClean="0"/>
              <a:t>‹Nº›</a:t>
            </a:fld>
            <a:endParaRPr lang="es-419"/>
          </a:p>
        </p:txBody>
      </p:sp>
    </p:spTree>
    <p:extLst>
      <p:ext uri="{BB962C8B-B14F-4D97-AF65-F5344CB8AC3E}">
        <p14:creationId xmlns:p14="http://schemas.microsoft.com/office/powerpoint/2010/main" val="1861802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EC5B5F0-C8C2-4F49-B55C-75B4A33E89FC}" type="datetimeFigureOut">
              <a:rPr lang="es-419" smtClean="0"/>
              <a:t>5/12/2023</a:t>
            </a:fld>
            <a:endParaRPr lang="es-419"/>
          </a:p>
        </p:txBody>
      </p:sp>
      <p:sp>
        <p:nvSpPr>
          <p:cNvPr id="5" name="Footer Placeholder 4"/>
          <p:cNvSpPr>
            <a:spLocks noGrp="1"/>
          </p:cNvSpPr>
          <p:nvPr>
            <p:ph type="ftr" sz="quarter" idx="11"/>
          </p:nvPr>
        </p:nvSpPr>
        <p:spPr/>
        <p:txBody>
          <a:bodyPr/>
          <a:lstStyle/>
          <a:p>
            <a:endParaRPr lang="es-419"/>
          </a:p>
        </p:txBody>
      </p:sp>
      <p:sp>
        <p:nvSpPr>
          <p:cNvPr id="6" name="Slide Number Placeholder 5"/>
          <p:cNvSpPr>
            <a:spLocks noGrp="1"/>
          </p:cNvSpPr>
          <p:nvPr>
            <p:ph type="sldNum" sz="quarter" idx="12"/>
          </p:nvPr>
        </p:nvSpPr>
        <p:spPr/>
        <p:txBody>
          <a:bodyPr/>
          <a:lstStyle/>
          <a:p>
            <a:fld id="{707B0B41-993F-49B5-98BC-38B270124000}" type="slidenum">
              <a:rPr lang="es-419" smtClean="0"/>
              <a:t>‹Nº›</a:t>
            </a:fld>
            <a:endParaRPr lang="es-419"/>
          </a:p>
        </p:txBody>
      </p:sp>
    </p:spTree>
    <p:extLst>
      <p:ext uri="{BB962C8B-B14F-4D97-AF65-F5344CB8AC3E}">
        <p14:creationId xmlns:p14="http://schemas.microsoft.com/office/powerpoint/2010/main" val="37090815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EC5B5F0-C8C2-4F49-B55C-75B4A33E89FC}" type="datetimeFigureOut">
              <a:rPr lang="es-419" smtClean="0"/>
              <a:t>5/12/2023</a:t>
            </a:fld>
            <a:endParaRPr lang="es-419"/>
          </a:p>
        </p:txBody>
      </p:sp>
      <p:sp>
        <p:nvSpPr>
          <p:cNvPr id="5" name="Footer Placeholder 4"/>
          <p:cNvSpPr>
            <a:spLocks noGrp="1"/>
          </p:cNvSpPr>
          <p:nvPr>
            <p:ph type="ftr" sz="quarter" idx="11"/>
          </p:nvPr>
        </p:nvSpPr>
        <p:spPr/>
        <p:txBody>
          <a:bodyPr/>
          <a:lstStyle/>
          <a:p>
            <a:endParaRPr lang="es-419"/>
          </a:p>
        </p:txBody>
      </p:sp>
      <p:sp>
        <p:nvSpPr>
          <p:cNvPr id="6" name="Slide Number Placeholder 5"/>
          <p:cNvSpPr>
            <a:spLocks noGrp="1"/>
          </p:cNvSpPr>
          <p:nvPr>
            <p:ph type="sldNum" sz="quarter" idx="12"/>
          </p:nvPr>
        </p:nvSpPr>
        <p:spPr/>
        <p:txBody>
          <a:bodyPr/>
          <a:lstStyle/>
          <a:p>
            <a:fld id="{707B0B41-993F-49B5-98BC-38B270124000}" type="slidenum">
              <a:rPr lang="es-419" smtClean="0"/>
              <a:t>‹Nº›</a:t>
            </a:fld>
            <a:endParaRPr lang="es-419"/>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0525181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EC5B5F0-C8C2-4F49-B55C-75B4A33E89FC}" type="datetimeFigureOut">
              <a:rPr lang="es-419" smtClean="0"/>
              <a:t>5/12/2023</a:t>
            </a:fld>
            <a:endParaRPr lang="es-419"/>
          </a:p>
        </p:txBody>
      </p:sp>
      <p:sp>
        <p:nvSpPr>
          <p:cNvPr id="5" name="Footer Placeholder 4"/>
          <p:cNvSpPr>
            <a:spLocks noGrp="1"/>
          </p:cNvSpPr>
          <p:nvPr>
            <p:ph type="ftr" sz="quarter" idx="11"/>
          </p:nvPr>
        </p:nvSpPr>
        <p:spPr/>
        <p:txBody>
          <a:bodyPr/>
          <a:lstStyle/>
          <a:p>
            <a:endParaRPr lang="es-419"/>
          </a:p>
        </p:txBody>
      </p:sp>
      <p:sp>
        <p:nvSpPr>
          <p:cNvPr id="6" name="Slide Number Placeholder 5"/>
          <p:cNvSpPr>
            <a:spLocks noGrp="1"/>
          </p:cNvSpPr>
          <p:nvPr>
            <p:ph type="sldNum" sz="quarter" idx="12"/>
          </p:nvPr>
        </p:nvSpPr>
        <p:spPr/>
        <p:txBody>
          <a:bodyPr/>
          <a:lstStyle/>
          <a:p>
            <a:fld id="{707B0B41-993F-49B5-98BC-38B270124000}" type="slidenum">
              <a:rPr lang="es-419" smtClean="0"/>
              <a:t>‹Nº›</a:t>
            </a:fld>
            <a:endParaRPr lang="es-419"/>
          </a:p>
        </p:txBody>
      </p:sp>
    </p:spTree>
    <p:extLst>
      <p:ext uri="{BB962C8B-B14F-4D97-AF65-F5344CB8AC3E}">
        <p14:creationId xmlns:p14="http://schemas.microsoft.com/office/powerpoint/2010/main" val="4440335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s-ES" smtClean="0"/>
              <a:t>Editar el estilo de texto del patrón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EC5B5F0-C8C2-4F49-B55C-75B4A33E89FC}" type="datetimeFigureOut">
              <a:rPr lang="es-419" smtClean="0"/>
              <a:t>5/12/2023</a:t>
            </a:fld>
            <a:endParaRPr lang="es-419"/>
          </a:p>
        </p:txBody>
      </p:sp>
      <p:sp>
        <p:nvSpPr>
          <p:cNvPr id="5" name="Footer Placeholder 4"/>
          <p:cNvSpPr>
            <a:spLocks noGrp="1"/>
          </p:cNvSpPr>
          <p:nvPr>
            <p:ph type="ftr" sz="quarter" idx="11"/>
          </p:nvPr>
        </p:nvSpPr>
        <p:spPr/>
        <p:txBody>
          <a:bodyPr/>
          <a:lstStyle/>
          <a:p>
            <a:endParaRPr lang="es-419"/>
          </a:p>
        </p:txBody>
      </p:sp>
      <p:sp>
        <p:nvSpPr>
          <p:cNvPr id="6" name="Slide Number Placeholder 5"/>
          <p:cNvSpPr>
            <a:spLocks noGrp="1"/>
          </p:cNvSpPr>
          <p:nvPr>
            <p:ph type="sldNum" sz="quarter" idx="12"/>
          </p:nvPr>
        </p:nvSpPr>
        <p:spPr/>
        <p:txBody>
          <a:bodyPr/>
          <a:lstStyle/>
          <a:p>
            <a:fld id="{707B0B41-993F-49B5-98BC-38B270124000}" type="slidenum">
              <a:rPr lang="es-419" smtClean="0"/>
              <a:t>‹Nº›</a:t>
            </a:fld>
            <a:endParaRPr lang="es-419"/>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1868667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s-ES" smtClean="0"/>
              <a:t>Editar el estilo de texto del patrón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EC5B5F0-C8C2-4F49-B55C-75B4A33E89FC}" type="datetimeFigureOut">
              <a:rPr lang="es-419" smtClean="0"/>
              <a:t>5/12/2023</a:t>
            </a:fld>
            <a:endParaRPr lang="es-419"/>
          </a:p>
        </p:txBody>
      </p:sp>
      <p:sp>
        <p:nvSpPr>
          <p:cNvPr id="5" name="Footer Placeholder 4"/>
          <p:cNvSpPr>
            <a:spLocks noGrp="1"/>
          </p:cNvSpPr>
          <p:nvPr>
            <p:ph type="ftr" sz="quarter" idx="11"/>
          </p:nvPr>
        </p:nvSpPr>
        <p:spPr/>
        <p:txBody>
          <a:bodyPr/>
          <a:lstStyle/>
          <a:p>
            <a:endParaRPr lang="es-419"/>
          </a:p>
        </p:txBody>
      </p:sp>
      <p:sp>
        <p:nvSpPr>
          <p:cNvPr id="6" name="Slide Number Placeholder 5"/>
          <p:cNvSpPr>
            <a:spLocks noGrp="1"/>
          </p:cNvSpPr>
          <p:nvPr>
            <p:ph type="sldNum" sz="quarter" idx="12"/>
          </p:nvPr>
        </p:nvSpPr>
        <p:spPr/>
        <p:txBody>
          <a:bodyPr/>
          <a:lstStyle/>
          <a:p>
            <a:fld id="{707B0B41-993F-49B5-98BC-38B270124000}" type="slidenum">
              <a:rPr lang="es-419" smtClean="0"/>
              <a:t>‹Nº›</a:t>
            </a:fld>
            <a:endParaRPr lang="es-419"/>
          </a:p>
        </p:txBody>
      </p:sp>
    </p:spTree>
    <p:extLst>
      <p:ext uri="{BB962C8B-B14F-4D97-AF65-F5344CB8AC3E}">
        <p14:creationId xmlns:p14="http://schemas.microsoft.com/office/powerpoint/2010/main" val="2553138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EC5B5F0-C8C2-4F49-B55C-75B4A33E89FC}" type="datetimeFigureOut">
              <a:rPr lang="es-419" smtClean="0"/>
              <a:t>5/12/2023</a:t>
            </a:fld>
            <a:endParaRPr lang="es-419"/>
          </a:p>
        </p:txBody>
      </p:sp>
      <p:sp>
        <p:nvSpPr>
          <p:cNvPr id="5" name="Footer Placeholder 4"/>
          <p:cNvSpPr>
            <a:spLocks noGrp="1"/>
          </p:cNvSpPr>
          <p:nvPr>
            <p:ph type="ftr" sz="quarter" idx="11"/>
          </p:nvPr>
        </p:nvSpPr>
        <p:spPr/>
        <p:txBody>
          <a:bodyPr/>
          <a:lstStyle/>
          <a:p>
            <a:endParaRPr lang="es-419"/>
          </a:p>
        </p:txBody>
      </p:sp>
      <p:sp>
        <p:nvSpPr>
          <p:cNvPr id="6" name="Slide Number Placeholder 5"/>
          <p:cNvSpPr>
            <a:spLocks noGrp="1"/>
          </p:cNvSpPr>
          <p:nvPr>
            <p:ph type="sldNum" sz="quarter" idx="12"/>
          </p:nvPr>
        </p:nvSpPr>
        <p:spPr/>
        <p:txBody>
          <a:bodyPr/>
          <a:lstStyle/>
          <a:p>
            <a:fld id="{707B0B41-993F-49B5-98BC-38B270124000}" type="slidenum">
              <a:rPr lang="es-419" smtClean="0"/>
              <a:t>‹Nº›</a:t>
            </a:fld>
            <a:endParaRPr lang="es-419"/>
          </a:p>
        </p:txBody>
      </p:sp>
    </p:spTree>
    <p:extLst>
      <p:ext uri="{BB962C8B-B14F-4D97-AF65-F5344CB8AC3E}">
        <p14:creationId xmlns:p14="http://schemas.microsoft.com/office/powerpoint/2010/main" val="18826924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EC5B5F0-C8C2-4F49-B55C-75B4A33E89FC}" type="datetimeFigureOut">
              <a:rPr lang="es-419" smtClean="0"/>
              <a:t>5/12/2023</a:t>
            </a:fld>
            <a:endParaRPr lang="es-419"/>
          </a:p>
        </p:txBody>
      </p:sp>
      <p:sp>
        <p:nvSpPr>
          <p:cNvPr id="5" name="Footer Placeholder 4"/>
          <p:cNvSpPr>
            <a:spLocks noGrp="1"/>
          </p:cNvSpPr>
          <p:nvPr>
            <p:ph type="ftr" sz="quarter" idx="11"/>
          </p:nvPr>
        </p:nvSpPr>
        <p:spPr/>
        <p:txBody>
          <a:bodyPr/>
          <a:lstStyle/>
          <a:p>
            <a:endParaRPr lang="es-419"/>
          </a:p>
        </p:txBody>
      </p:sp>
      <p:sp>
        <p:nvSpPr>
          <p:cNvPr id="6" name="Slide Number Placeholder 5"/>
          <p:cNvSpPr>
            <a:spLocks noGrp="1"/>
          </p:cNvSpPr>
          <p:nvPr>
            <p:ph type="sldNum" sz="quarter" idx="12"/>
          </p:nvPr>
        </p:nvSpPr>
        <p:spPr/>
        <p:txBody>
          <a:bodyPr/>
          <a:lstStyle/>
          <a:p>
            <a:fld id="{707B0B41-993F-49B5-98BC-38B270124000}" type="slidenum">
              <a:rPr lang="es-419" smtClean="0"/>
              <a:t>‹Nº›</a:t>
            </a:fld>
            <a:endParaRPr lang="es-419"/>
          </a:p>
        </p:txBody>
      </p:sp>
    </p:spTree>
    <p:extLst>
      <p:ext uri="{BB962C8B-B14F-4D97-AF65-F5344CB8AC3E}">
        <p14:creationId xmlns:p14="http://schemas.microsoft.com/office/powerpoint/2010/main" val="695728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nchor="ct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EC5B5F0-C8C2-4F49-B55C-75B4A33E89FC}" type="datetimeFigureOut">
              <a:rPr lang="es-419" smtClean="0"/>
              <a:t>5/12/2023</a:t>
            </a:fld>
            <a:endParaRPr lang="es-419"/>
          </a:p>
        </p:txBody>
      </p:sp>
      <p:sp>
        <p:nvSpPr>
          <p:cNvPr id="5" name="Footer Placeholder 4"/>
          <p:cNvSpPr>
            <a:spLocks noGrp="1"/>
          </p:cNvSpPr>
          <p:nvPr>
            <p:ph type="ftr" sz="quarter" idx="11"/>
          </p:nvPr>
        </p:nvSpPr>
        <p:spPr/>
        <p:txBody>
          <a:bodyPr/>
          <a:lstStyle/>
          <a:p>
            <a:endParaRPr lang="es-419"/>
          </a:p>
        </p:txBody>
      </p:sp>
      <p:sp>
        <p:nvSpPr>
          <p:cNvPr id="6" name="Slide Number Placeholder 5"/>
          <p:cNvSpPr>
            <a:spLocks noGrp="1"/>
          </p:cNvSpPr>
          <p:nvPr>
            <p:ph type="sldNum" sz="quarter" idx="12"/>
          </p:nvPr>
        </p:nvSpPr>
        <p:spPr/>
        <p:txBody>
          <a:bodyPr/>
          <a:lstStyle/>
          <a:p>
            <a:fld id="{707B0B41-993F-49B5-98BC-38B270124000}" type="slidenum">
              <a:rPr lang="es-419" smtClean="0"/>
              <a:t>‹Nº›</a:t>
            </a:fld>
            <a:endParaRPr lang="es-419"/>
          </a:p>
        </p:txBody>
      </p:sp>
    </p:spTree>
    <p:extLst>
      <p:ext uri="{BB962C8B-B14F-4D97-AF65-F5344CB8AC3E}">
        <p14:creationId xmlns:p14="http://schemas.microsoft.com/office/powerpoint/2010/main" val="4258302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EC5B5F0-C8C2-4F49-B55C-75B4A33E89FC}" type="datetimeFigureOut">
              <a:rPr lang="es-419" smtClean="0"/>
              <a:t>5/12/2023</a:t>
            </a:fld>
            <a:endParaRPr lang="es-419"/>
          </a:p>
        </p:txBody>
      </p:sp>
      <p:sp>
        <p:nvSpPr>
          <p:cNvPr id="5" name="Footer Placeholder 4"/>
          <p:cNvSpPr>
            <a:spLocks noGrp="1"/>
          </p:cNvSpPr>
          <p:nvPr>
            <p:ph type="ftr" sz="quarter" idx="11"/>
          </p:nvPr>
        </p:nvSpPr>
        <p:spPr/>
        <p:txBody>
          <a:bodyPr/>
          <a:lstStyle/>
          <a:p>
            <a:endParaRPr lang="es-419"/>
          </a:p>
        </p:txBody>
      </p:sp>
      <p:sp>
        <p:nvSpPr>
          <p:cNvPr id="6" name="Slide Number Placeholder 5"/>
          <p:cNvSpPr>
            <a:spLocks noGrp="1"/>
          </p:cNvSpPr>
          <p:nvPr>
            <p:ph type="sldNum" sz="quarter" idx="12"/>
          </p:nvPr>
        </p:nvSpPr>
        <p:spPr/>
        <p:txBody>
          <a:bodyPr/>
          <a:lstStyle/>
          <a:p>
            <a:fld id="{707B0B41-993F-49B5-98BC-38B270124000}" type="slidenum">
              <a:rPr lang="es-419" smtClean="0"/>
              <a:t>‹Nº›</a:t>
            </a:fld>
            <a:endParaRPr lang="es-419"/>
          </a:p>
        </p:txBody>
      </p:sp>
    </p:spTree>
    <p:extLst>
      <p:ext uri="{BB962C8B-B14F-4D97-AF65-F5344CB8AC3E}">
        <p14:creationId xmlns:p14="http://schemas.microsoft.com/office/powerpoint/2010/main" val="4010071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EC5B5F0-C8C2-4F49-B55C-75B4A33E89FC}" type="datetimeFigureOut">
              <a:rPr lang="es-419" smtClean="0"/>
              <a:t>5/12/2023</a:t>
            </a:fld>
            <a:endParaRPr lang="es-419"/>
          </a:p>
        </p:txBody>
      </p:sp>
      <p:sp>
        <p:nvSpPr>
          <p:cNvPr id="6" name="Footer Placeholder 5"/>
          <p:cNvSpPr>
            <a:spLocks noGrp="1"/>
          </p:cNvSpPr>
          <p:nvPr>
            <p:ph type="ftr" sz="quarter" idx="11"/>
          </p:nvPr>
        </p:nvSpPr>
        <p:spPr/>
        <p:txBody>
          <a:bodyPr/>
          <a:lstStyle/>
          <a:p>
            <a:endParaRPr lang="es-419"/>
          </a:p>
        </p:txBody>
      </p:sp>
      <p:sp>
        <p:nvSpPr>
          <p:cNvPr id="7" name="Slide Number Placeholder 6"/>
          <p:cNvSpPr>
            <a:spLocks noGrp="1"/>
          </p:cNvSpPr>
          <p:nvPr>
            <p:ph type="sldNum" sz="quarter" idx="12"/>
          </p:nvPr>
        </p:nvSpPr>
        <p:spPr/>
        <p:txBody>
          <a:bodyPr/>
          <a:lstStyle/>
          <a:p>
            <a:fld id="{707B0B41-993F-49B5-98BC-38B270124000}" type="slidenum">
              <a:rPr lang="es-419" smtClean="0"/>
              <a:t>‹Nº›</a:t>
            </a:fld>
            <a:endParaRPr lang="es-419"/>
          </a:p>
        </p:txBody>
      </p:sp>
    </p:spTree>
    <p:extLst>
      <p:ext uri="{BB962C8B-B14F-4D97-AF65-F5344CB8AC3E}">
        <p14:creationId xmlns:p14="http://schemas.microsoft.com/office/powerpoint/2010/main" val="937912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EC5B5F0-C8C2-4F49-B55C-75B4A33E89FC}" type="datetimeFigureOut">
              <a:rPr lang="es-419" smtClean="0"/>
              <a:t>5/12/2023</a:t>
            </a:fld>
            <a:endParaRPr lang="es-419"/>
          </a:p>
        </p:txBody>
      </p:sp>
      <p:sp>
        <p:nvSpPr>
          <p:cNvPr id="8" name="Footer Placeholder 7"/>
          <p:cNvSpPr>
            <a:spLocks noGrp="1"/>
          </p:cNvSpPr>
          <p:nvPr>
            <p:ph type="ftr" sz="quarter" idx="11"/>
          </p:nvPr>
        </p:nvSpPr>
        <p:spPr/>
        <p:txBody>
          <a:bodyPr/>
          <a:lstStyle/>
          <a:p>
            <a:endParaRPr lang="es-419"/>
          </a:p>
        </p:txBody>
      </p:sp>
      <p:sp>
        <p:nvSpPr>
          <p:cNvPr id="9" name="Slide Number Placeholder 8"/>
          <p:cNvSpPr>
            <a:spLocks noGrp="1"/>
          </p:cNvSpPr>
          <p:nvPr>
            <p:ph type="sldNum" sz="quarter" idx="12"/>
          </p:nvPr>
        </p:nvSpPr>
        <p:spPr/>
        <p:txBody>
          <a:bodyPr/>
          <a:lstStyle/>
          <a:p>
            <a:fld id="{707B0B41-993F-49B5-98BC-38B270124000}" type="slidenum">
              <a:rPr lang="es-419" smtClean="0"/>
              <a:t>‹Nº›</a:t>
            </a:fld>
            <a:endParaRPr lang="es-419"/>
          </a:p>
        </p:txBody>
      </p:sp>
    </p:spTree>
    <p:extLst>
      <p:ext uri="{BB962C8B-B14F-4D97-AF65-F5344CB8AC3E}">
        <p14:creationId xmlns:p14="http://schemas.microsoft.com/office/powerpoint/2010/main" val="928894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EC5B5F0-C8C2-4F49-B55C-75B4A33E89FC}" type="datetimeFigureOut">
              <a:rPr lang="es-419" smtClean="0"/>
              <a:t>5/12/2023</a:t>
            </a:fld>
            <a:endParaRPr lang="es-419"/>
          </a:p>
        </p:txBody>
      </p:sp>
      <p:sp>
        <p:nvSpPr>
          <p:cNvPr id="4" name="Footer Placeholder 3"/>
          <p:cNvSpPr>
            <a:spLocks noGrp="1"/>
          </p:cNvSpPr>
          <p:nvPr>
            <p:ph type="ftr" sz="quarter" idx="11"/>
          </p:nvPr>
        </p:nvSpPr>
        <p:spPr/>
        <p:txBody>
          <a:bodyPr/>
          <a:lstStyle/>
          <a:p>
            <a:endParaRPr lang="es-419"/>
          </a:p>
        </p:txBody>
      </p:sp>
      <p:sp>
        <p:nvSpPr>
          <p:cNvPr id="5" name="Slide Number Placeholder 4"/>
          <p:cNvSpPr>
            <a:spLocks noGrp="1"/>
          </p:cNvSpPr>
          <p:nvPr>
            <p:ph type="sldNum" sz="quarter" idx="12"/>
          </p:nvPr>
        </p:nvSpPr>
        <p:spPr/>
        <p:txBody>
          <a:bodyPr/>
          <a:lstStyle/>
          <a:p>
            <a:fld id="{707B0B41-993F-49B5-98BC-38B270124000}" type="slidenum">
              <a:rPr lang="es-419" smtClean="0"/>
              <a:t>‹Nº›</a:t>
            </a:fld>
            <a:endParaRPr lang="es-419"/>
          </a:p>
        </p:txBody>
      </p:sp>
    </p:spTree>
    <p:extLst>
      <p:ext uri="{BB962C8B-B14F-4D97-AF65-F5344CB8AC3E}">
        <p14:creationId xmlns:p14="http://schemas.microsoft.com/office/powerpoint/2010/main" val="82207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C5B5F0-C8C2-4F49-B55C-75B4A33E89FC}" type="datetimeFigureOut">
              <a:rPr lang="es-419" smtClean="0"/>
              <a:t>5/12/2023</a:t>
            </a:fld>
            <a:endParaRPr lang="es-419"/>
          </a:p>
        </p:txBody>
      </p:sp>
      <p:sp>
        <p:nvSpPr>
          <p:cNvPr id="3" name="Footer Placeholder 2"/>
          <p:cNvSpPr>
            <a:spLocks noGrp="1"/>
          </p:cNvSpPr>
          <p:nvPr>
            <p:ph type="ftr" sz="quarter" idx="11"/>
          </p:nvPr>
        </p:nvSpPr>
        <p:spPr/>
        <p:txBody>
          <a:bodyPr/>
          <a:lstStyle/>
          <a:p>
            <a:endParaRPr lang="es-419"/>
          </a:p>
        </p:txBody>
      </p:sp>
      <p:sp>
        <p:nvSpPr>
          <p:cNvPr id="4" name="Slide Number Placeholder 3"/>
          <p:cNvSpPr>
            <a:spLocks noGrp="1"/>
          </p:cNvSpPr>
          <p:nvPr>
            <p:ph type="sldNum" sz="quarter" idx="12"/>
          </p:nvPr>
        </p:nvSpPr>
        <p:spPr/>
        <p:txBody>
          <a:bodyPr/>
          <a:lstStyle/>
          <a:p>
            <a:fld id="{707B0B41-993F-49B5-98BC-38B270124000}" type="slidenum">
              <a:rPr lang="es-419" smtClean="0"/>
              <a:t>‹Nº›</a:t>
            </a:fld>
            <a:endParaRPr lang="es-419"/>
          </a:p>
        </p:txBody>
      </p:sp>
    </p:spTree>
    <p:extLst>
      <p:ext uri="{BB962C8B-B14F-4D97-AF65-F5344CB8AC3E}">
        <p14:creationId xmlns:p14="http://schemas.microsoft.com/office/powerpoint/2010/main" val="335693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EC5B5F0-C8C2-4F49-B55C-75B4A33E89FC}" type="datetimeFigureOut">
              <a:rPr lang="es-419" smtClean="0"/>
              <a:t>5/12/2023</a:t>
            </a:fld>
            <a:endParaRPr lang="es-419"/>
          </a:p>
        </p:txBody>
      </p:sp>
      <p:sp>
        <p:nvSpPr>
          <p:cNvPr id="6" name="Footer Placeholder 5"/>
          <p:cNvSpPr>
            <a:spLocks noGrp="1"/>
          </p:cNvSpPr>
          <p:nvPr>
            <p:ph type="ftr" sz="quarter" idx="11"/>
          </p:nvPr>
        </p:nvSpPr>
        <p:spPr/>
        <p:txBody>
          <a:bodyPr/>
          <a:lstStyle/>
          <a:p>
            <a:endParaRPr lang="es-419"/>
          </a:p>
        </p:txBody>
      </p:sp>
      <p:sp>
        <p:nvSpPr>
          <p:cNvPr id="7" name="Slide Number Placeholder 6"/>
          <p:cNvSpPr>
            <a:spLocks noGrp="1"/>
          </p:cNvSpPr>
          <p:nvPr>
            <p:ph type="sldNum" sz="quarter" idx="12"/>
          </p:nvPr>
        </p:nvSpPr>
        <p:spPr/>
        <p:txBody>
          <a:bodyPr/>
          <a:lstStyle/>
          <a:p>
            <a:fld id="{707B0B41-993F-49B5-98BC-38B270124000}" type="slidenum">
              <a:rPr lang="es-419" smtClean="0"/>
              <a:t>‹Nº›</a:t>
            </a:fld>
            <a:endParaRPr lang="es-419"/>
          </a:p>
        </p:txBody>
      </p:sp>
    </p:spTree>
    <p:extLst>
      <p:ext uri="{BB962C8B-B14F-4D97-AF65-F5344CB8AC3E}">
        <p14:creationId xmlns:p14="http://schemas.microsoft.com/office/powerpoint/2010/main" val="363920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s-ES" smtClean="0"/>
              <a:t>Haga clic para modificar el estilo de título del patrón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EC5B5F0-C8C2-4F49-B55C-75B4A33E89FC}" type="datetimeFigureOut">
              <a:rPr lang="es-419" smtClean="0"/>
              <a:t>5/12/2023</a:t>
            </a:fld>
            <a:endParaRPr lang="es-419"/>
          </a:p>
        </p:txBody>
      </p:sp>
      <p:sp>
        <p:nvSpPr>
          <p:cNvPr id="6" name="Footer Placeholder 5"/>
          <p:cNvSpPr>
            <a:spLocks noGrp="1"/>
          </p:cNvSpPr>
          <p:nvPr>
            <p:ph type="ftr" sz="quarter" idx="11"/>
          </p:nvPr>
        </p:nvSpPr>
        <p:spPr/>
        <p:txBody>
          <a:bodyPr/>
          <a:lstStyle/>
          <a:p>
            <a:endParaRPr lang="es-419"/>
          </a:p>
        </p:txBody>
      </p:sp>
      <p:sp>
        <p:nvSpPr>
          <p:cNvPr id="7" name="Slide Number Placeholder 6"/>
          <p:cNvSpPr>
            <a:spLocks noGrp="1"/>
          </p:cNvSpPr>
          <p:nvPr>
            <p:ph type="sldNum" sz="quarter" idx="12"/>
          </p:nvPr>
        </p:nvSpPr>
        <p:spPr/>
        <p:txBody>
          <a:bodyPr/>
          <a:lstStyle/>
          <a:p>
            <a:fld id="{707B0B41-993F-49B5-98BC-38B270124000}" type="slidenum">
              <a:rPr lang="es-419" smtClean="0"/>
              <a:t>‹Nº›</a:t>
            </a:fld>
            <a:endParaRPr lang="es-419"/>
          </a:p>
        </p:txBody>
      </p:sp>
    </p:spTree>
    <p:extLst>
      <p:ext uri="{BB962C8B-B14F-4D97-AF65-F5344CB8AC3E}">
        <p14:creationId xmlns:p14="http://schemas.microsoft.com/office/powerpoint/2010/main" val="3727920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4EC5B5F0-C8C2-4F49-B55C-75B4A33E89FC}" type="datetimeFigureOut">
              <a:rPr lang="es-419" smtClean="0"/>
              <a:t>5/12/2023</a:t>
            </a:fld>
            <a:endParaRPr lang="es-419"/>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s-419"/>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707B0B41-993F-49B5-98BC-38B270124000}" type="slidenum">
              <a:rPr lang="es-419" smtClean="0"/>
              <a:t>‹Nº›</a:t>
            </a:fld>
            <a:endParaRPr lang="es-419"/>
          </a:p>
        </p:txBody>
      </p:sp>
    </p:spTree>
    <p:extLst>
      <p:ext uri="{BB962C8B-B14F-4D97-AF65-F5344CB8AC3E}">
        <p14:creationId xmlns:p14="http://schemas.microsoft.com/office/powerpoint/2010/main" val="143987862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084512" y="729762"/>
            <a:ext cx="5567119" cy="1767254"/>
          </a:xfrm>
        </p:spPr>
        <p:txBody>
          <a:bodyPr>
            <a:noAutofit/>
          </a:bodyPr>
          <a:lstStyle/>
          <a:p>
            <a:pPr algn="ctr"/>
            <a:r>
              <a:rPr lang="es-ES" sz="6000" dirty="0" smtClean="0">
                <a:latin typeface="Algerian" panose="04020705040A02060702" pitchFamily="82" charset="0"/>
              </a:rPr>
              <a:t>Maze runner </a:t>
            </a:r>
            <a:br>
              <a:rPr lang="es-ES" sz="6000" dirty="0" smtClean="0">
                <a:latin typeface="Algerian" panose="04020705040A02060702" pitchFamily="82" charset="0"/>
              </a:rPr>
            </a:br>
            <a:r>
              <a:rPr lang="es-ES" sz="6000" dirty="0" smtClean="0">
                <a:latin typeface="Algerian" panose="04020705040A02060702" pitchFamily="82" charset="0"/>
              </a:rPr>
              <a:t>virus letal </a:t>
            </a:r>
            <a:endParaRPr lang="es-419" sz="6000" dirty="0">
              <a:latin typeface="Algerian" panose="04020705040A02060702" pitchFamily="82" charset="0"/>
            </a:endParaRPr>
          </a:p>
        </p:txBody>
      </p:sp>
      <p:sp>
        <p:nvSpPr>
          <p:cNvPr id="3" name="Subtítulo 2"/>
          <p:cNvSpPr>
            <a:spLocks noGrp="1"/>
          </p:cNvSpPr>
          <p:nvPr>
            <p:ph type="subTitle" idx="1"/>
          </p:nvPr>
        </p:nvSpPr>
        <p:spPr>
          <a:xfrm>
            <a:off x="728174" y="3395460"/>
            <a:ext cx="6400800" cy="3058094"/>
          </a:xfrm>
        </p:spPr>
        <p:txBody>
          <a:bodyPr>
            <a:noAutofit/>
          </a:bodyPr>
          <a:lstStyle/>
          <a:p>
            <a:r>
              <a:rPr lang="es-ES" sz="2400" dirty="0" smtClean="0">
                <a:solidFill>
                  <a:schemeClr val="bg2">
                    <a:lumMod val="50000"/>
                  </a:schemeClr>
                </a:solidFill>
              </a:rPr>
              <a:t>Alumno: Sebastián Risco </a:t>
            </a:r>
          </a:p>
          <a:p>
            <a:r>
              <a:rPr lang="es-ES" sz="2400" dirty="0" smtClean="0">
                <a:solidFill>
                  <a:schemeClr val="bg2">
                    <a:lumMod val="50000"/>
                  </a:schemeClr>
                </a:solidFill>
              </a:rPr>
              <a:t>Grado y sección: 2”B”</a:t>
            </a:r>
          </a:p>
          <a:p>
            <a:r>
              <a:rPr lang="es-ES" sz="2400" dirty="0" smtClean="0">
                <a:solidFill>
                  <a:schemeClr val="bg2">
                    <a:lumMod val="50000"/>
                  </a:schemeClr>
                </a:solidFill>
              </a:rPr>
              <a:t>Área: Comunicación </a:t>
            </a:r>
          </a:p>
          <a:p>
            <a:r>
              <a:rPr lang="es-ES" sz="2400" dirty="0" smtClean="0">
                <a:solidFill>
                  <a:schemeClr val="bg2">
                    <a:lumMod val="50000"/>
                  </a:schemeClr>
                </a:solidFill>
              </a:rPr>
              <a:t>Obra: Maze runner: virus letal </a:t>
            </a:r>
          </a:p>
          <a:p>
            <a:r>
              <a:rPr lang="es-ES" sz="2400" dirty="0" smtClean="0">
                <a:solidFill>
                  <a:schemeClr val="bg2">
                    <a:lumMod val="50000"/>
                  </a:schemeClr>
                </a:solidFill>
              </a:rPr>
              <a:t>Autor: James Dashner </a:t>
            </a:r>
          </a:p>
          <a:p>
            <a:r>
              <a:rPr lang="es-ES" sz="2400" dirty="0" smtClean="0">
                <a:solidFill>
                  <a:schemeClr val="bg2">
                    <a:lumMod val="50000"/>
                  </a:schemeClr>
                </a:solidFill>
              </a:rPr>
              <a:t>Docente: Luis Periche </a:t>
            </a:r>
            <a:endParaRPr lang="es-ES" sz="2400" dirty="0">
              <a:solidFill>
                <a:schemeClr val="bg2">
                  <a:lumMod val="50000"/>
                </a:schemeClr>
              </a:solidFill>
            </a:endParaRPr>
          </a:p>
        </p:txBody>
      </p:sp>
      <p:pic>
        <p:nvPicPr>
          <p:cNvPr id="4" name="Imagen 3"/>
          <p:cNvPicPr>
            <a:picLocks noChangeAspect="1"/>
          </p:cNvPicPr>
          <p:nvPr/>
        </p:nvPicPr>
        <p:blipFill>
          <a:blip r:embed="rId2"/>
          <a:stretch>
            <a:fillRect/>
          </a:stretch>
        </p:blipFill>
        <p:spPr>
          <a:xfrm>
            <a:off x="8651631" y="2369720"/>
            <a:ext cx="2758260" cy="3934694"/>
          </a:xfrm>
          <a:prstGeom prst="rect">
            <a:avLst/>
          </a:prstGeom>
          <a:ln w="228600" cap="sq" cmpd="thickThin">
            <a:solidFill>
              <a:srgbClr val="000000"/>
            </a:solidFill>
            <a:prstDash val="solid"/>
            <a:miter lim="800000"/>
          </a:ln>
          <a:effectLst>
            <a:innerShdw blurRad="76200">
              <a:srgbClr val="000000"/>
            </a:innerShdw>
          </a:effectLst>
        </p:spPr>
      </p:pic>
      <p:pic>
        <p:nvPicPr>
          <p:cNvPr id="5" name="Imagen 4"/>
          <p:cNvPicPr>
            <a:picLocks noChangeAspect="1"/>
          </p:cNvPicPr>
          <p:nvPr/>
        </p:nvPicPr>
        <p:blipFill>
          <a:blip r:embed="rId3"/>
          <a:stretch>
            <a:fillRect/>
          </a:stretch>
        </p:blipFill>
        <p:spPr>
          <a:xfrm>
            <a:off x="422031" y="235283"/>
            <a:ext cx="1195754" cy="1888621"/>
          </a:xfrm>
          <a:prstGeom prst="rect">
            <a:avLst/>
          </a:prstGeom>
        </p:spPr>
      </p:pic>
    </p:spTree>
    <p:extLst>
      <p:ext uri="{BB962C8B-B14F-4D97-AF65-F5344CB8AC3E}">
        <p14:creationId xmlns:p14="http://schemas.microsoft.com/office/powerpoint/2010/main" val="16508453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a 4"/>
          <p:cNvGraphicFramePr/>
          <p:nvPr>
            <p:extLst>
              <p:ext uri="{D42A27DB-BD31-4B8C-83A1-F6EECF244321}">
                <p14:modId xmlns:p14="http://schemas.microsoft.com/office/powerpoint/2010/main" val="531655976"/>
              </p:ext>
            </p:extLst>
          </p:nvPr>
        </p:nvGraphicFramePr>
        <p:xfrm>
          <a:off x="281354" y="975945"/>
          <a:ext cx="6734907" cy="53545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Flecha a la derecha con muesca 5"/>
          <p:cNvSpPr/>
          <p:nvPr/>
        </p:nvSpPr>
        <p:spPr>
          <a:xfrm>
            <a:off x="5987558" y="1204547"/>
            <a:ext cx="694593" cy="298938"/>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7" name="Flecha a la derecha con muesca 6"/>
          <p:cNvSpPr/>
          <p:nvPr/>
        </p:nvSpPr>
        <p:spPr>
          <a:xfrm>
            <a:off x="5987559" y="2362932"/>
            <a:ext cx="694593" cy="298938"/>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8" name="Flecha a la derecha con muesca 7"/>
          <p:cNvSpPr/>
          <p:nvPr/>
        </p:nvSpPr>
        <p:spPr>
          <a:xfrm>
            <a:off x="5987558" y="3503734"/>
            <a:ext cx="694593" cy="298938"/>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9" name="Flecha a la derecha con muesca 8"/>
          <p:cNvSpPr/>
          <p:nvPr/>
        </p:nvSpPr>
        <p:spPr>
          <a:xfrm>
            <a:off x="5987558" y="4618160"/>
            <a:ext cx="694593" cy="298938"/>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10" name="Flecha a la derecha con muesca 9"/>
          <p:cNvSpPr/>
          <p:nvPr/>
        </p:nvSpPr>
        <p:spPr>
          <a:xfrm>
            <a:off x="5987558" y="5732586"/>
            <a:ext cx="694593" cy="298938"/>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11" name="Rectángulo 10"/>
          <p:cNvSpPr/>
          <p:nvPr/>
        </p:nvSpPr>
        <p:spPr>
          <a:xfrm>
            <a:off x="7016259" y="852854"/>
            <a:ext cx="3525715" cy="1002324"/>
          </a:xfrm>
          <a:prstGeom prst="rect">
            <a:avLst/>
          </a:prstGeom>
          <a:solidFill>
            <a:schemeClr val="bg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419" sz="1400" dirty="0"/>
              <a:t>El protagonista de la historia, quien ha sido sometido a pruebas por CRUEL y busca respuestas sobre su pasado y el propósito de los experimentos.</a:t>
            </a:r>
            <a:endParaRPr lang="es-419" sz="1400" dirty="0"/>
          </a:p>
        </p:txBody>
      </p:sp>
      <p:sp>
        <p:nvSpPr>
          <p:cNvPr id="13" name="Rectángulo 12"/>
          <p:cNvSpPr/>
          <p:nvPr/>
        </p:nvSpPr>
        <p:spPr>
          <a:xfrm>
            <a:off x="7016260" y="2011239"/>
            <a:ext cx="3525715" cy="1002324"/>
          </a:xfrm>
          <a:prstGeom prst="rect">
            <a:avLst/>
          </a:prstGeom>
          <a:solidFill>
            <a:schemeClr val="bg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419" sz="1200" dirty="0"/>
              <a:t>Uno de los amigos más cercanos de Thomas, que ha estado con él a lo largo de la serie. En este libro, Newt enfrenta desafíos personales y de salud que afectan la dinámica del grupo.</a:t>
            </a:r>
            <a:endParaRPr lang="es-419" sz="1200" dirty="0"/>
          </a:p>
        </p:txBody>
      </p:sp>
      <p:sp>
        <p:nvSpPr>
          <p:cNvPr id="14" name="Rectángulo 13"/>
          <p:cNvSpPr/>
          <p:nvPr/>
        </p:nvSpPr>
        <p:spPr>
          <a:xfrm>
            <a:off x="7016259" y="3152041"/>
            <a:ext cx="3525715" cy="1002324"/>
          </a:xfrm>
          <a:prstGeom prst="rect">
            <a:avLst/>
          </a:prstGeom>
          <a:solidFill>
            <a:schemeClr val="bg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15" name="Rectángulo 14"/>
          <p:cNvSpPr/>
          <p:nvPr/>
        </p:nvSpPr>
        <p:spPr>
          <a:xfrm>
            <a:off x="7016258" y="4266467"/>
            <a:ext cx="3525715" cy="1002324"/>
          </a:xfrm>
          <a:prstGeom prst="rect">
            <a:avLst/>
          </a:prstGeom>
          <a:solidFill>
            <a:schemeClr val="bg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419" sz="1200" dirty="0"/>
              <a:t>Una superviviente que se une al grupo en su búsqueda. Brenda tiene un papel importante en la </a:t>
            </a:r>
            <a:r>
              <a:rPr lang="es-419" sz="1200" dirty="0" smtClean="0"/>
              <a:t>historia y </a:t>
            </a:r>
            <a:r>
              <a:rPr lang="es-419" sz="1200" dirty="0"/>
              <a:t>contribuye a la </a:t>
            </a:r>
            <a:r>
              <a:rPr lang="es-419" sz="1200" dirty="0" smtClean="0"/>
              <a:t>dinámica </a:t>
            </a:r>
            <a:r>
              <a:rPr lang="es-419" sz="1200" dirty="0"/>
              <a:t>del equipo.</a:t>
            </a:r>
            <a:endParaRPr lang="es-419" sz="1200" dirty="0"/>
          </a:p>
        </p:txBody>
      </p:sp>
      <p:sp>
        <p:nvSpPr>
          <p:cNvPr id="16" name="Rectángulo 15"/>
          <p:cNvSpPr/>
          <p:nvPr/>
        </p:nvSpPr>
        <p:spPr>
          <a:xfrm>
            <a:off x="7016257" y="5380893"/>
            <a:ext cx="3525715" cy="1002324"/>
          </a:xfrm>
          <a:prstGeom prst="rect">
            <a:avLst/>
          </a:prstGeom>
          <a:solidFill>
            <a:schemeClr val="bg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419" sz="1200" dirty="0"/>
              <a:t>Otro miembro clave del grupo, conocido por su valentía y habilidades en la supervivencia. Minho desempeña un papel crucial en la búsqueda de la cura para la Llamarada</a:t>
            </a:r>
            <a:r>
              <a:rPr lang="es-419" sz="1200" dirty="0" smtClean="0"/>
              <a:t>.</a:t>
            </a:r>
            <a:endParaRPr lang="es-419" dirty="0"/>
          </a:p>
        </p:txBody>
      </p:sp>
      <p:sp>
        <p:nvSpPr>
          <p:cNvPr id="17" name="Rectángulo 16"/>
          <p:cNvSpPr/>
          <p:nvPr/>
        </p:nvSpPr>
        <p:spPr>
          <a:xfrm>
            <a:off x="7016257" y="3152041"/>
            <a:ext cx="3525715" cy="1002324"/>
          </a:xfrm>
          <a:prstGeom prst="rect">
            <a:avLst/>
          </a:prstGeom>
          <a:solidFill>
            <a:schemeClr val="bg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419" sz="1200" dirty="0"/>
              <a:t>Una compañera de Thomas, con quien comparte un pasado complicado. Su relación con Thomas se pone a prueba a medida que enfrentan desafíos en el mundo post-apocalíptico.</a:t>
            </a:r>
            <a:endParaRPr lang="es-419" sz="1200" dirty="0"/>
          </a:p>
        </p:txBody>
      </p:sp>
    </p:spTree>
    <p:extLst>
      <p:ext uri="{BB962C8B-B14F-4D97-AF65-F5344CB8AC3E}">
        <p14:creationId xmlns:p14="http://schemas.microsoft.com/office/powerpoint/2010/main" val="7259335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redondeado 3"/>
          <p:cNvSpPr/>
          <p:nvPr/>
        </p:nvSpPr>
        <p:spPr>
          <a:xfrm>
            <a:off x="4062046" y="254977"/>
            <a:ext cx="4009292" cy="12573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dirty="0" smtClean="0"/>
              <a:t>Análisis del titulo</a:t>
            </a:r>
          </a:p>
          <a:p>
            <a:pPr algn="ctr"/>
            <a:r>
              <a:rPr lang="es-ES" sz="2000" dirty="0" smtClean="0"/>
              <a:t>“Maze Runner: virus letal” </a:t>
            </a:r>
            <a:endParaRPr lang="es-419" sz="2000" dirty="0"/>
          </a:p>
        </p:txBody>
      </p:sp>
      <p:sp>
        <p:nvSpPr>
          <p:cNvPr id="5" name="Rectángulo redondeado 4"/>
          <p:cNvSpPr/>
          <p:nvPr/>
        </p:nvSpPr>
        <p:spPr>
          <a:xfrm>
            <a:off x="1969476" y="1714499"/>
            <a:ext cx="2092570" cy="589085"/>
          </a:xfrm>
          <a:prstGeom prst="roundRect">
            <a:avLst/>
          </a:prstGeom>
          <a:solidFill>
            <a:schemeClr val="bg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419" b="1" dirty="0"/>
              <a:t>"Maze Runner"</a:t>
            </a:r>
            <a:endParaRPr lang="es-419" dirty="0"/>
          </a:p>
        </p:txBody>
      </p:sp>
      <p:sp>
        <p:nvSpPr>
          <p:cNvPr id="6" name="Rectángulo redondeado 5"/>
          <p:cNvSpPr/>
          <p:nvPr/>
        </p:nvSpPr>
        <p:spPr>
          <a:xfrm>
            <a:off x="8071338" y="1714498"/>
            <a:ext cx="2092570" cy="589085"/>
          </a:xfrm>
          <a:prstGeom prst="roundRect">
            <a:avLst/>
          </a:prstGeom>
          <a:solidFill>
            <a:schemeClr val="bg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419" b="1" dirty="0"/>
              <a:t>"Virus Letal"</a:t>
            </a:r>
            <a:endParaRPr lang="es-419" dirty="0"/>
          </a:p>
        </p:txBody>
      </p:sp>
      <p:sp>
        <p:nvSpPr>
          <p:cNvPr id="9" name="Rectángulo redondeado 8"/>
          <p:cNvSpPr/>
          <p:nvPr/>
        </p:nvSpPr>
        <p:spPr>
          <a:xfrm>
            <a:off x="1422154" y="2584936"/>
            <a:ext cx="3187213" cy="3534508"/>
          </a:xfrm>
          <a:prstGeom prst="roundRect">
            <a:avLst/>
          </a:prstGeom>
          <a:solidFill>
            <a:schemeClr val="bg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419" sz="1400" dirty="0"/>
              <a:t>Este segmento del título refleja el elemento distintivo de la serie, que se centra en los laberintos y pruebas a las que los personajes son sometidos. En las entregas anteriores, los protagonistas enfrentaron laberintos y desafíos diseñados por CRUEL. La mención de "Maze Runner" en el título sugiere que la trama continúa explorando el tema de los laberintos y las pruebas en este mundo post-apocalíptico.</a:t>
            </a:r>
            <a:endParaRPr lang="es-419" sz="1400" dirty="0"/>
          </a:p>
        </p:txBody>
      </p:sp>
      <p:sp>
        <p:nvSpPr>
          <p:cNvPr id="10" name="Rectángulo redondeado 9"/>
          <p:cNvSpPr/>
          <p:nvPr/>
        </p:nvSpPr>
        <p:spPr>
          <a:xfrm>
            <a:off x="7524016" y="2584936"/>
            <a:ext cx="3187213" cy="3534508"/>
          </a:xfrm>
          <a:prstGeom prst="roundRect">
            <a:avLst/>
          </a:prstGeom>
          <a:solidFill>
            <a:schemeClr val="bg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419" sz="1400" dirty="0"/>
              <a:t>Este segmento del título destaca la amenaza central de la obra: un virus mortal llamado la Llamarada. La inclusión de "Virus Letal" sugiere que gran parte de la narrativa se centrará en la búsqueda de una cura para esta enfermedad y las consecuencias mortales que enfrentan los personajes en un mundo afectado por la pandemia.</a:t>
            </a:r>
            <a:endParaRPr lang="es-419" sz="1400" dirty="0"/>
          </a:p>
        </p:txBody>
      </p:sp>
    </p:spTree>
    <p:extLst>
      <p:ext uri="{BB962C8B-B14F-4D97-AF65-F5344CB8AC3E}">
        <p14:creationId xmlns:p14="http://schemas.microsoft.com/office/powerpoint/2010/main" val="18268700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redondeado 3"/>
          <p:cNvSpPr/>
          <p:nvPr/>
        </p:nvSpPr>
        <p:spPr>
          <a:xfrm>
            <a:off x="4290646" y="404447"/>
            <a:ext cx="3411415" cy="97594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600" dirty="0" smtClean="0"/>
              <a:t>Inicio</a:t>
            </a:r>
            <a:endParaRPr lang="es-419" dirty="0"/>
          </a:p>
        </p:txBody>
      </p:sp>
      <p:sp>
        <p:nvSpPr>
          <p:cNvPr id="7" name="Rectángulo redondeado 6"/>
          <p:cNvSpPr/>
          <p:nvPr/>
        </p:nvSpPr>
        <p:spPr>
          <a:xfrm>
            <a:off x="2746129" y="2042160"/>
            <a:ext cx="6500448" cy="4003040"/>
          </a:xfrm>
          <a:prstGeom prst="roundRect">
            <a:avLst/>
          </a:prstGeom>
          <a:solidFill>
            <a:schemeClr val="bg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419" sz="2000" dirty="0">
                <a:latin typeface="Bahnschrift Condensed" panose="020B0502040204020203" pitchFamily="34" charset="0"/>
              </a:rPr>
              <a:t>En el inicio de "Maze Runner: Virus Letal", Thomas y sus amigos se encuentran en un mundo post-apocalíptico afectado por la Llamarada, una enfermedad mortal. Después de escapar de las instalaciones de CRUEL, su objetivo es encontrar una cura para la epidemia. El grupo enfrenta desafíos constantes, desde </a:t>
            </a:r>
            <a:r>
              <a:rPr lang="es-419" sz="2000" dirty="0" err="1">
                <a:latin typeface="Bahnschrift Condensed" panose="020B0502040204020203" pitchFamily="34" charset="0"/>
              </a:rPr>
              <a:t>Cranks</a:t>
            </a:r>
            <a:r>
              <a:rPr lang="es-419" sz="2000" dirty="0">
                <a:latin typeface="Bahnschrift Condensed" panose="020B0502040204020203" pitchFamily="34" charset="0"/>
              </a:rPr>
              <a:t> hostiles hasta traiciones internas. Thomas, atormentado por recuerdos fragmentados, busca respuestas sobre su conexión con CRUEL y su papel en la propagación de la Llamarada.</a:t>
            </a:r>
            <a:endParaRPr lang="es-419" sz="2000" dirty="0">
              <a:latin typeface="Bahnschrift Condensed" panose="020B0502040204020203" pitchFamily="34" charset="0"/>
            </a:endParaRPr>
          </a:p>
        </p:txBody>
      </p:sp>
    </p:spTree>
    <p:extLst>
      <p:ext uri="{BB962C8B-B14F-4D97-AF65-F5344CB8AC3E}">
        <p14:creationId xmlns:p14="http://schemas.microsoft.com/office/powerpoint/2010/main" val="1730064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redondeado 3"/>
          <p:cNvSpPr/>
          <p:nvPr/>
        </p:nvSpPr>
        <p:spPr>
          <a:xfrm>
            <a:off x="4290646" y="404447"/>
            <a:ext cx="3411415" cy="97594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600" dirty="0" smtClean="0"/>
              <a:t>Nudo</a:t>
            </a:r>
            <a:endParaRPr lang="es-419" dirty="0"/>
          </a:p>
        </p:txBody>
      </p:sp>
      <p:sp>
        <p:nvSpPr>
          <p:cNvPr id="7" name="Rectángulo redondeado 6"/>
          <p:cNvSpPr/>
          <p:nvPr/>
        </p:nvSpPr>
        <p:spPr>
          <a:xfrm>
            <a:off x="2619617" y="1778000"/>
            <a:ext cx="6753471" cy="4307840"/>
          </a:xfrm>
          <a:prstGeom prst="roundRect">
            <a:avLst/>
          </a:prstGeom>
          <a:solidFill>
            <a:schemeClr val="bg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419" sz="2000" dirty="0">
                <a:latin typeface="Bahnschrift Condensed" panose="020B0502040204020203" pitchFamily="34" charset="0"/>
              </a:rPr>
              <a:t>El nudo de la historia se desarrolla mientras el grupo se adentra en territorios peligrosos en busca de la cura. Las tensiones aumentan a medida que descubren la verdad sobre el pasado y las motivaciones de CRUEL. Relaciones clave, especialmente entre Thomas, Teresa y otros amigos como Newt, se ven afectadas por revelaciones sorprendentes. Mientras enfrentan obstáculos físicos y éticos, la urgencia de encontrar una cura se intensifica. El grupo se acerca al centro de operaciones de CRUEL, enfrentándose a decisiones difíciles y desafíos que pondrán a prueba su resistencia y lealtad.</a:t>
            </a:r>
            <a:endParaRPr lang="es-419" sz="2400" dirty="0">
              <a:latin typeface="Bahnschrift Condensed" panose="020B0502040204020203" pitchFamily="34" charset="0"/>
            </a:endParaRPr>
          </a:p>
        </p:txBody>
      </p:sp>
    </p:spTree>
    <p:extLst>
      <p:ext uri="{BB962C8B-B14F-4D97-AF65-F5344CB8AC3E}">
        <p14:creationId xmlns:p14="http://schemas.microsoft.com/office/powerpoint/2010/main" val="18392884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redondeado 3"/>
          <p:cNvSpPr/>
          <p:nvPr/>
        </p:nvSpPr>
        <p:spPr>
          <a:xfrm>
            <a:off x="4341446" y="404447"/>
            <a:ext cx="3411415" cy="97594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600" dirty="0" smtClean="0"/>
              <a:t>Desenlace</a:t>
            </a:r>
            <a:endParaRPr lang="es-419" dirty="0"/>
          </a:p>
        </p:txBody>
      </p:sp>
      <p:sp>
        <p:nvSpPr>
          <p:cNvPr id="7" name="Rectángulo redondeado 6"/>
          <p:cNvSpPr/>
          <p:nvPr/>
        </p:nvSpPr>
        <p:spPr>
          <a:xfrm>
            <a:off x="2390285" y="1593753"/>
            <a:ext cx="7313736" cy="4695287"/>
          </a:xfrm>
          <a:prstGeom prst="roundRect">
            <a:avLst/>
          </a:prstGeom>
          <a:solidFill>
            <a:schemeClr val="bg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419" sz="2000" dirty="0">
                <a:latin typeface="Bahnschrift Condensed" panose="020B0502040204020203" pitchFamily="34" charset="0"/>
              </a:rPr>
              <a:t>En el desenlace, Thomas y sus amigos finalmente llegan al centro de operaciones de CRUEL, donde descubren la verdad detrás de los experimentos y la propagación de la Llamarada. Se revela que los laberintos y pruebas eran parte de un elaborado plan de CRUEL para estudiar la resistencia y adaptabilidad de los jóvenes frente al caos del mundo exterior.</a:t>
            </a:r>
          </a:p>
          <a:p>
            <a:pPr algn="ctr"/>
            <a:r>
              <a:rPr lang="es-419" sz="2000" dirty="0">
                <a:latin typeface="Bahnschrift Condensed" panose="020B0502040204020203" pitchFamily="34" charset="0"/>
              </a:rPr>
              <a:t>Durante el enfrentamiento final, Thomas se enfrenta a una decisión crucial que podría afectar el destino de la humanidad. Debe decidir si confiar en la información proporcionada por CRUEL o rebelarse contra la organización en busca de una solución más ética y humana para detener la Llamarada.</a:t>
            </a:r>
          </a:p>
          <a:p>
            <a:pPr algn="ctr"/>
            <a:r>
              <a:rPr lang="es-419" sz="2000" dirty="0">
                <a:latin typeface="Bahnschrift Condensed" panose="020B0502040204020203" pitchFamily="34" charset="0"/>
              </a:rPr>
              <a:t>El desenlace ofrece respuestas a las preguntas planteadas a lo largo de la historia, pero también plantea nuevas incógnitas sobre el futuro del mundo post-apocalíptico. Por ejemplo, se puede dejar al lector con una reflexión sobre las implicaciones éticas de las acciones de los personajes y el precio de la supervivencia en un mundo devastado por la Llamarada</a:t>
            </a:r>
            <a:r>
              <a:rPr lang="es-419" sz="2000" dirty="0" smtClean="0">
                <a:latin typeface="Bahnschrift Condensed" panose="020B0502040204020203" pitchFamily="34" charset="0"/>
              </a:rPr>
              <a:t>.</a:t>
            </a:r>
            <a:endParaRPr lang="es-419" sz="2000" dirty="0">
              <a:latin typeface="Bahnschrift Condensed" panose="020B0502040204020203" pitchFamily="34" charset="0"/>
            </a:endParaRPr>
          </a:p>
        </p:txBody>
      </p:sp>
    </p:spTree>
    <p:extLst>
      <p:ext uri="{BB962C8B-B14F-4D97-AF65-F5344CB8AC3E}">
        <p14:creationId xmlns:p14="http://schemas.microsoft.com/office/powerpoint/2010/main" val="1018325362"/>
      </p:ext>
    </p:extLst>
  </p:cSld>
  <p:clrMapOvr>
    <a:masterClrMapping/>
  </p:clrMapOvr>
  <p:timing>
    <p:tnLst>
      <p:par>
        <p:cTn id="1" dur="indefinite" restart="never" nodeType="tmRoot"/>
      </p:par>
    </p:tnLst>
  </p:timing>
</p:sld>
</file>

<file path=ppt/theme/theme1.xml><?xml version="1.0" encoding="utf-8"?>
<a:theme xmlns:a="http://schemas.openxmlformats.org/drawingml/2006/main" name="Sector">
  <a:themeElements>
    <a:clrScheme name="Sector">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ector">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ector">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77</TotalTime>
  <Words>707</Words>
  <Application>Microsoft Office PowerPoint</Application>
  <PresentationFormat>Panorámica</PresentationFormat>
  <Paragraphs>32</Paragraphs>
  <Slides>6</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6</vt:i4>
      </vt:variant>
    </vt:vector>
  </HeadingPairs>
  <TitlesOfParts>
    <vt:vector size="12" baseType="lpstr">
      <vt:lpstr>Algerian</vt:lpstr>
      <vt:lpstr>Arial</vt:lpstr>
      <vt:lpstr>Bahnschrift Condensed</vt:lpstr>
      <vt:lpstr>Century Gothic</vt:lpstr>
      <vt:lpstr>Wingdings 3</vt:lpstr>
      <vt:lpstr>Sector</vt:lpstr>
      <vt:lpstr>Maze runner  virus letal </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Maze runner  virus letal</dc:title>
  <dc:creator>EQUIPO</dc:creator>
  <cp:lastModifiedBy>EQUIPO</cp:lastModifiedBy>
  <cp:revision>8</cp:revision>
  <dcterms:created xsi:type="dcterms:W3CDTF">2023-12-06T02:12:25Z</dcterms:created>
  <dcterms:modified xsi:type="dcterms:W3CDTF">2023-12-06T03:30:23Z</dcterms:modified>
</cp:coreProperties>
</file>