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2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269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065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30/04/2021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12T14:40:57.82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8467 11677 0,'17'0'141,"19"0"-126,52-18 1,-35 18-1,-18-17-15,18 17 16,0-18 0,-36 18-16,72 0 15,-54 0 17,18 0-32,-36 0 15,36 0-15,0 0 16,18 0-1,-36 0 1,36 0 0,-1 0-1,-17 0 1,-35 0-16,35 0 16,-18 18-1,-17-18-15,17 0 16,18 17-1,0-17 1,0 18 15,-36-18-31,1 0 32,0 0-32,17 0 15,0 18-15,0-18 31,-17 0-31,17 17 32,-17-17-32,0 0 15,-1 0 1,-17 18-16,36-18 16,-19 0-16,18 0 31,1 17-31,-1-17 31,-17 0-31,35 0 16,-1 0 15,-16 18-15,-19-18-16,19 0 15,-19 0-15,19 0 16,-19 18-1,1-18-15,17 0 16,-17 0-16,-1 0 16,19 17-1,-1-17 1,-17 0 0,-1 0-1,1 0-15,0 0 31,-1 0-31,1 0 16,-1 0 0,1 0 15,17 0-31,-17 0 31,0 0-15,-1 0-1,19 0 1,-19 0 0,1 0-16,-1 0 15,1 0-15,0 0 32,-1 0-32,-17-17 15,18 17 1,0 0-1,-1 0 1,1 0 0,0-18-16,-18 0 31,35 1-31,-18 17 0,19-18 16,-19 1-1,-17-1 1,18 18-1,17-18 1,-35 1 0,18 17-1,0 0 1,-18-18 0,0 0-1,17 18 1,-17-17-16,18 17 15,-18-18 1,18 0 0,-1 18-16,1-35 15,-18 18 17,17-1-17,-17 0 1,18-17-1,-18 17 1,0-17 0,0 17-1,0 1 1,0-18 0,-18-1-1,18 19 1,-17-19-1,-1 19 1,18-1 0,-17-17-1,-19-1 17,19 1-17,-1 35 1,18-17-1,-18-1 1,18 0 0,-35 1-1,17-1 1,1 0 0,-1 1-1,0 17 1,1-18-1,-1-17 1,1 35 0,-1-18-1,0 1 17,-17 17-17,17-18 1,1 0-1,-1 18 1,-17-17 0,17 17-1,-17-18 1,-18 18 0,18 0-1,-1 0-15,19 0 16,-18 0-1,17 0-15,-17 0 16,-1 0-16,19 0 31,-1 0-31,0 0 0,-17 0 16,17 0-16,1 0 31,-18 0-31,-1 18 16,1-18-16,-18 17 15,0 1 1,36-18-16,-19 18 16,1-18-16,35 17 15,-18-17 1,1 0-16,-1 0 31,0 0-15,1 0-16,-18 0 31,17 0-31,0 0 31,1 0-31,-36 0 16,17 0 15,1 0-15,17 0-16,-17 0 15,0 0-15,17 0 16,1 0 0,-36 0-1,35 0-15,-17 0 32,17 0-32,1 0 15,-36 0 1,0 0-1,35 0 1,-17 0 0,-18 0-1,18 0 17,17 0-17,-35 0 1,35 0-1,1 0 1,-1 0-16,0 0 16,1 0-16,-1 0 15,-17 0 1,17 0-16,1 0 31,-19 0-31,1 0 16,17 0-16,-17 0 15,-18 0 1,18 0 0,17 18-1,1-18-15,-19 17 16,1 1-16,0 0 31,0-1-15,-18 19-1,17-19 1,19 1 0,-19 17-1,-16-17 1,52-1 0,-53 1-1,35-18 16,0 18-31,1-18 16,-1 17 0,0-17 15,18 18-15,-17 0-16,-1-1 15,1-17-15,-1 18 16,0-18-1,18 18 1,-17-18 15,17 17-31,-18-17 16,18 18 0,0 0-1,0-1 1,0 1-1,0 17 1,0 0 0,18 1-1,-18-19-15,17 19 32,-17-1-17,18-18 1,-18 1-1,18-18 1,-18 18 0,17-1-1,1-17 1,-18 18 0,17 0-1,1-1 1,0-17 15,-18 18-15,17 0-1,1-18 1,0 0 15,-1 0 0,1 0-15,0 0 31,-1 0-31,1 0 15</inkml:trace>
  <inkml:trace contextRef="#ctx0" brushRef="#br0" timeOffset="6337.25">11589 11148 0,'0'17'187,"0"1"-171,0 0 0,0-1-1,0 54 32,0-53-16,0-1-15,0 1 0,0-1 15,0 1-16,0 0 32,0-1-31,0 1 15,0 0 16,17-36 0,-17-17-31,0-1-1,36-34 1,-1 17-1,-17 18 1,-1-18 0,18 35-1,-17 0 1,0 1 0,17-36-1,-17 35 1,17 1-1,0-19-15,1 1 16,-19 35-16,18-35 16,1 17-1,-19 1 1,-17-1-16,18 18 0,0 0 16,-18-18-1,17 1 1,1 17-1,17-18 1,-17 0 0,-18 1-1,17 17 1,1 0 0,-18-18-1,18 18 1,-18-18 15,17 18-31,1 0 47</inkml:trace>
  <inkml:trace contextRef="#ctx0" brushRef="#br0" timeOffset="44549.58">8961 11800 0,'-18'0'93,"0"18"-93,-35 0 16,36-1 0,-89 54 31,53 17 15,35-53-62,1 1 31,17-19-15,0 1-16,0 0 16,0-1-16,-18 1 15,18 17 1,0-17-1,0-1 1,0 1 0,0 0-1,0-1 1,0 1 0,18 0 15,-1-18 0,1 17-31,17-17 31,1 0-15,-19 18 0,36-1-1,-18 1 1,-17-18-1,17 18-15,-17-18 16,0 0 0,-1 0-16,1 17 15,17-17-15,-17 18 16,35 0 0,-18-18-16,0 17 15,0-17-15,18 0 31,-17 0-31,17 0 0,-18 0 16,0 0 0,0 0-1,1 0-15,-19 0 16,19 0-16,-36 18 16,35-18-1,0 0-15,0 0 16,-17 0-1,0 0 1,-1 0-16,1 0 16,17 0-1,-17 0-15,17 18 16,-17-18 0,35 0-1,0 0 1,-36 0-1,19 0 1,-1 0-16,-17 0 16,17 0-1,18 0 1,-18 0 0,18 0-1,-35 0 1,17 0-16,18 0 15,-36 0-15,19 0 16,17 0 0,-18 0-1,-18 0 1,19 0-16,-19 0 16,1 0-16,35 0 31,-18 0-31,18 0 15,-18 0 1,1 0 15,-1 0-15,0 0-16,-17 0 31,17 0-15,0 0-1,-17 0-15,17 0 16,-17 0 0,17 0-1,-17-18 1,0 18 0,17 0-16,-18 0 15,1 0 1,0 0-1,17-18 17,-17 18-17,-1 0 1,-17-17 0,18 17-1,0 0 1,-1 0-1,1 0 1,0 0 0,-1 0 15,1-18-15,-1 18 15,1-18-16,0 18 1,-1-17 0,1 17 15,0 0-15,-1 0-1,1 0 1,-18-18 15,18 18-15,-1 0-16,-17-18 31,18 18-15,-1 0 15,1 0 16,-18-17-32,0-1 17,18 18-17,-1-17 1,1-1 15,0 0-15,-1 1 15,-17-1 0,0 0-15,0 1-1,0-1 1,0 0 0,0-34-1,0-1 1,36-71 0,-19 54-1,-17 52 1,0-17-1,0 17 1,0 0 0,0 1-1,0-19 1,0 19 0,0-18-1,-17 35 1,17-18-1,-18 0-15,0 18 32,18-17-17,-17 17 1,-1-18 0,18 0-1,-18 18 1,1 0-1,-1 0 1,0-17 0,-17-1-1,18 18 1,-1 0 0,-17 0-1,17-18 16,0 18-31,1 0 32,-1 0-17,0 0 1,1 0 15,-1 0-31,1 0 16,-1 0 15,0 0-15,1 0 15,-1 0-31,0 0 31,1 0-31,-1 0 16,0 0 15,1 0-15</inkml:trace>
  <inkml:trace contextRef="#ctx0" brushRef="#br0" timeOffset="64785.92">12735 11677 0,'-17'0'328,"-1"0"-328,0 0 31,1 0-15,-1 18 15,0-18-15,1 0 0,-18 17-1,17-17 1,0 0-1,-17 0 1,17 0 0,1 0-1,-1 0 17,0 18-32,1-18 31,-1 0-16,0 17 1,1 1 31,-1-18-16,1 0 16,17 18-47,0-1 31,-18-17 1,0 18-17,18 0 1,0-1-1,-17-17 1,17 18-16,-18 0 16,0-1 15,18 1-31,0 0 31,0-1-15,0 1-1,0-1 1,0 1 15,0 0-15,0-1-16,0 1 16,0 0 15,0 17-16,0-17 1,0-1-16,0 1 31,0-1-15,0 1 0,0 17-1,0-17 1,0 0-1,18-1 1,-18 1 0,18 0-1,-18-1 1,0 1-16,17-1 31,-17 1-31,18 0 16,-18-1 15,0 1-15,18-18-1,-1 18 1,1-18 0,-1 0 15,1 0-16,0 0 17,-1 0-17,1 0-15,0 0 16,17 0 0,18 0-1,-35 0 1,34 0 15,-16 0-31,-1 0 16,-17 0-1,17 0-15,-17 0 16,34 0 0,-34 0-1,35 0 1,-35 0-16,17 0 15,0 0 1,-17 0 0,35 0-1,-18 0 1,-17 0 0,17 0-1,0 0 1,-17 0 15,0 0-31,-1 0 16,18 0-16,1 0 15,-19 0 1,1 0 0,35 0-1,-35 0 1,-1 0-16,18 0 15,1 0-15,-19 0 16,19 0 0,-19 0-16,19 0 15,-1 0 1,-18 0-16,36 0 16,-35 0-1,17 0 1,1 0-1,-19 0-15,1 0 47,70 0-31,-70 0 0,17 0-1,-17 0 1,-1 0-1,19-18 1,-1 18 0,-18 0-1,19 0 1,17 0 0,-36 0-1,1 0 1,0 0-16,17-18 15,-18 18-15,1 0 32,0 0-32,-1 0 15,19 0 1,-19 0 0,1 0-1,0 0 1,17 0-1,-17 0 1,-1 0 0,1 0-1,-1 0 1,1 0 0,0 0-1,-1 0 1,1 0-1,0 0 1,-1 0-16,1 0 31,0 0-15,17 0 0,-18 0-1,1 0-15,17 0 16,-17 0-1,0 0 1,-1 0-16,1 0 16,0 0-16,17 0 15,-18 0 1,1 0 0,0 0-1,-1 0-15,1 0 16,0 0-1,17 0 1,-17 0 15,-1 0-15,1 0 15,0 0-15,-1 0-16,1 0 15,-1 0-15,19-17 16,-19 17 0,-17-18-1,18 18 1,17-18 0,-35 1 15,18 17-16,0-18 1,-18 1 0,0-1-1,0 0 17,0 1-17,0-1 1,0 0 15,0 1-15,0-1 15,0 0-15,-18 1 30,18-1-30,0 1 0,-18 17-1,18-18 1,-17 0 0,-1 18-1,18-17 1,0-1-16,-18 0 31,18 1-31,-17-1 16,17 0-1,-36 1 1,36-36 15,-17 53-31,17-18 16,-18 1-1,18-1 1,-17 18 0,17-35-1,-18 17 1,0 0 0,1 1-1,-1-1 1,18 0-1,-18 18-15,1-17 16,-1-1 15,0 1-15,1-1 0,-1 0-16,0 18 15,1 0 1,17-17-1,-53-1 17,35 18-17,-17-18 1,0 18 0,-1-17-1,19 17-15,-18 0 16,17 0-16,-17 0 15,-1 0-15,1 0 16,0 0 0,-36 0-1,18 0 1,18 0 0,17 0-1,1 0-15,-1 0 16,0 0-16,1 0 31,-18 0-31,-36 0 16,53 0-1,-17 0-15,0 0 16,17 0 0,1 0-16,-1 0 15,0 0 1,-17 0-16,0 0 15,17 0 1,-52 0 0,34 0-1,1 17-15,-18-17 16,0 18 0,18-18-16,0 0 15,17 0 1,-17 0 15,-1 0-15,19 0-1,-19 0 1,1 0 0,0 0-1,17 0-15,1 0 16,-1 0-1,0 0-15,-17 0 16,17 0 0,-17 0-1,18 0 1,-1 0-16,0 0 31,1 0-31,-1 0 16,0 0-1,-17 0 1,0 0-16,17 0 16,0 0-1,1 18 1,-18-18 0,-1 0-1,19 0 1,-1 17-16,0-17 15,-17 0 1,17 0 15,1 18-31,-1-18 16,1 0 0,-1 0-1,0 0 16,1 0-15</inkml:trace>
  <inkml:trace contextRef="#ctx0" brushRef="#br0" timeOffset="74907.1">6509 13264 0,'17'0'110,"19"-17"-95,17 17 1,-1 0 0,-16-18-16,17 18 15,-18 0 1,36 0-16,-19 0 31,-34 0-31,17 0 16,-17 0-16,0 0 15,-1 0 1,1 0-16,0 0 16,-1 0-16,1 0 15,17 0 1,-17 0-1,-1 18-15,36-18 16,-17 0 0,-19 0-16,18 17 15,1-17 1,-1 0 0,-17 0-16,17 18 15,18-18 1,0 0 15,-36 0-15,19 0-1,17 0 1,-36 18 0,19-18-1,-1 0 1,-18 17-1,1-17 1,17 0 0,-17 0-1,0 0-15,-1 18 32,1-18-32,0 0 31,17 18-16,-18-18 1,19 17 0,-1-17-1,-35 18 1,35 0 0,-17-18-1,0 17 1,-18 1-16,17-1 15,1 19 1,0-19 0,-1 19-1,-17-1 1,18 0 0,-18 18-1,0-35 16,0-1-15,0 1-16,0 0 16,0-1-1,0 1 1,0 0 0,0-1-1,0 1 1,0 0-16,-18-18 15,1 17 1,17 1 0,-18-1-1,-17 1 1,-18 0 0,35-1-1,-17 1 1,17-18-1,0 18-15,-17-1 16,0 1 0,0-18-1,-1 18 1,-17-1 0,18-17-1,0 18 1,0-18-1,-1 0 1,1 0 0,35 17-16,-35-17 15,17 0-15,-17 0 16,0 0 0,17 18-16,-17-18 15,17 0-15,0 18 16,-17-18-1,17 0 1,1 0-16,-1 0 16,1 0-16,-19 0 15,19 0 1,-19 0 0,1 0-1,0 0 1,17 0-1,-17 0 1,0 0 0,-1 0-1,1 0 1,0 0 0,17 0 15,-17 0-31,17 0 15,1 0 1,-1 0 0,0 0-1,1 0 1,-1 0 0,0 0-16,18-18 15,-17 18 1,-1 0-1,0 0-15,1 0 32,-1-18-17,18 1 17,-17 17-32,17-18 15,-18 18-15,0 0 16,18-17-1,0-1 1,-17 0 15,17 1-15,0-1 0,-18 0-1,18 1 1,-18-1-1,18 0 1,-17 18 0,-1-35-1,18 18 1,-18-19 15,18 19-31,-17-1 31,-1-17-31,18 17 16,0-17 0,0 17-1,0 0 1,-17 1 0,17-1-1,0 1 1,0-1-1,0 0 17,0 1-32,0-1 31,0 0-31,0 1 16,0-1-1,0 0 1,0 1-1,0-1 1,0 1 0,0-1-1,0 0 1,0 1 0,0-1-16,0 0 31,17 18-16,-17-17-15,18 17 32,-18-18-17,0 0 17,17 1-1,1 17 0,0 0 0,-18-18 1,17 18 14,1 0 1</inkml:trace>
  <inkml:trace contextRef="#ctx0" brushRef="#br0" timeOffset="118536.52">18380 10513 0,'35'0'188,"-17"0"-172,-1 0-1,1 0-15,17 0 47,-17 0-31,-1 0-1,1 0 1,0 0 15,-1 0-15,1 0-16,0 0 31,-1 0-31,1 0 31,17 0-31,-17 17 16,17-17 15,-17 0-31,17 18 31,-17-18-15,-1 0-16,1 18 16,0-18-16,-1 0 15,1 0 1,0 0 0,-1 0-1,18 17 1,-17-17-1,17 0 1,-17 18 0,17-18-1,-17 0 1,0 18 15,-1-18-15,18 0-16,-17 0 15,0 0 1,-1 17 0,1-17-1,17 0 1,1 18 0,-19-18-1,1 0 1,-1 0-1,1 0 1,0 0 0,17 0-1,-17 0 17,17 0-32,-17 0 31,17 0-16,-17 0 1,17 0 0,0 0-1,-17 0 1,17-18 0,18 18-1,-35 0 1,-1 0-1,1 0 1,-1-17 0,1 17-1,0 0 1,-1 0 0,1 0-1,0 0 1,-1 0-1,-17-18 1,18 18 0,0 0-1,-1 0 1,1 0 0,-1 0 15,-17-18-31,18 18 31,0 0-15,-1 0 15,1 0-15,0 0-1,-1 0 16,-17-17-15,18 17 0,0 0-1,-1-18 1,1 0 0,0 18-1,-1 0 1,1 0 15,-1 0-15,-17-17-1,18 17 1,0-18 0,-1 18 15,-17-18-16,18 1 1,0-1 0,-18 1 15,0-1-15,17 18-16,1-35 15,0-1 1,-18 19-1,35-1 1,-35-17 0,17 17-1,-17 1 1,0-1 0,0 0 15,0 1-16,0-1 1,0 0 0,0 1 15,0-1-15,0-17-1,0 0 1,0-1-1,0 19 1,0-1 0,0 0-1,-17 1 1,17-1 15,-18 18-31,18-18 16,0 1-1,-17 17 1,-1 0 0,0-18-1,18 0 1,-35 18 0,17 0 15,1 0-31,-1-17 15,0 17 17,1 0-1,-1 0-31,1 0 16,-1 0-1,0 0 16,1 0-15,-1 0 0,0 0-1,-17 0 1,17 0 0,1 0-1,-19 0 1,19 0-1,-1 0 1,1 0-16,-1 0 16,0 0-16,-17 0 15,17 0 1,-17 0 0,17 0 15,1 0-31,-1 0 15,1 0-15,-1 0 16,-17 0-16,-1-18 16,19 18 15,-1-17-31,-35-1 16,18 18-1,-18 0 1,-35-18-1,70 18 1,-52-17 0,52 17-1,-17-18 1,-1 18-16,19 0 16,-19 0-1,19-18-15,-18 18 16,-1 0-16,19 0 15,-19-17 1,-17 17 0,1 0-1,-1 0 1,35 0 0,-17 0-1,17 0 1,0 0-1,1 0 1,-19 0 0,19 0-1,-18 0 1,17 0 0,0 17-16,1-17 31,-1 0-31,0 0 15,1 18 1,-1 0 0,-17-1-1,17-17-15,1 18 16,-1 0-16,0-1 16,1-17-1,-1 18 1,-17 17-1,17-35 1,-17 53 0,0-35-1,35-1 1,-18-17 0,0 36 15,1-19-16,17 1 1,-18-18 0,18 18-1,0-1 1,0 1 0,0-1-16,0 1 15,0 0 1,0-1 15,0 1-31,0 0 16,0-1 15,0 1-15,0 0-1,0-1 16,0 1 1,0-1-1,18 1-15,-1-18-1,-17 18 1,0-1-1,18-17-15,-18 18 16,18 0 0,-18-1 15,17-17-31,-17 18 31,0 0-15,18-18 15,-18 17-15,17-17-1,1 18 17,-18-1 14,18-17-14,-1 0-1,-17 18-15,18-18 46</inkml:trace>
  <inkml:trace contextRef="#ctx0" brushRef="#br0" timeOffset="135528.29">29333 10548 0,'18'0'204,"-18"18"-204,18-18 15,17 17 16,124 19 1,-124-36-17,18 17-15,-35 1 16,17-18-16,0 18 16,-17-18-1,-1 17-15,1-17 16,0 0-16,-1 0 15,1 0 1,0 0-16,17 0 16,-17 18-1,-1-1 1,18-17 15,-17 0-31,0 0 16,17 0-1,-17 18 1,-1-18 0,19 0-1,-19 18 1,1-18 0,17 17-1,0-17 1,1 0 15,-19 0-31,19 0 16,-19 0-1,1 0 1,17 0-16,0 0 16,-17 0-1,0 0 1,-1 0-1,1 0-15,0 0 16,17 0-16,-17 0 31,17 0-31,-18 0 16,1 0 0,0 0-1,-1 0-15,1 0 16,0 0-1,-1 0-15,1 0 16,17 0 15,-17 0-15,-1 0 0,1-17-1,0 17 1,-1 0-1,-17-18 1,18 18 0,17 0-1,-17 0 1,0 0 0,-1 0-1,-17-18 1,18 18-1,0 0-15,-1 0 16,1-17 15,-1 17-31,19 0 16,-19-18 0,1 18-1,0 0 1,-1 0-1,1 0 1,0 0 0,-18-17-1,35-1 1,-18 18 0,1 0 15,0-18-31,-18 1 31,17 17-31,1-36 16,17 1-1,-35 0-15,36-1 32,-19 1-32,1 0 0,-18 17 15,17 18 1,-17-17-1,0-1-15,0 0 32,0 1-17,0-1-15,0 0 32,0 1-17,0-1 16,0 1-31,0-1 16,0 0 15,0 1-15,0-1 0,-17 0-1,17 1 1,0-1-1,-18 0 1,1 18-16,-1-17 16,0-1-1,-17 1 1,17-1 0,1 0-1,-19 18 1,19-17-1,-1-1 1,1 0 0,-1 18 15,0 0-31,1 0 0,-1-17 16,0 17 15,1 0-16,-19-18 1,19 18 0,-1 0-1,1 0 1,-19 0 0,19 0-1,-1 0 1,0 0 15,1 0-15,-1 0-16,0 0 31,1 0-15,-1 0-1,0 0 1,1 0-1,-18 0 1,17 0 0,0 0-1,1 0-15,-1 0 32,0 0-32,1 0 31,-1 0-16,0 0-15,1 0 16,-1 0 0,1 0-1,-1 0 1,0 0 0,1 0 15,-1 0-16,-17 0 1,17 0 0,-17 0-1,17 0 1,1 0 0,-1 0-1,-35 0 1,35 0-1,1 0 1,-19 0 0,19 0-1,-1 0 17,-17 0-32,17 0 15,1 0 1,-1 0-1,-17 0 1,17 0 0,0 0-1,1 0 1,-19 0 0,19 0-1,-18 0 1,-18 0-1,35 0 1,0 0 0,1 0-1,-1 0-15,0 0 0,1 0 16,-1 0-16,1 0 31,-19 0-15,-17 0-1,36 0 1,-19 18 0,1-18-1,35 17 1,-35-17 0,17 0-1,-17 0 1,17 18-1,-17-18 1,17 18 15,1-18-31,-1 0 32,0 17-17,1-17 1,17 18-1,-35 0 1,17-1 15,0 1-15,1-18 0,17 17-1,0 1 16,-18-18-31,0 18 32,18-1-1,0 1-15,-17-18 15,17 18-16,0-1 1,0 1 0,0 0 31,0-1-32,0 1 16,0-1-15,0 1-16,0 0 31,17-1-31,-17 19 16,0-19 0,18 1 15,-18 0-16,0-1 1,0 1 0,18-1-1,-18 1 1,17 0 0,1-1 15,-18 1-16,0 0 1,18-18 0,-18 17 15,17-17-31,-17 18 0,0 0 47,18-18-16,-18 17-31,17-17 16,1 0 15,0 0 31,-1 0-15,1 0 0,0 0-31,-1 0-1,-17-17 17,18 17-1,0 0 0,-18-18-15,17 0 31,1 18-16,-1 0 16</inkml:trace>
  <inkml:trace contextRef="#ctx0" brushRef="#br0" timeOffset="150666.69">23724 11042 0,'36'0'203,"-19"-18"-187,18 18-16,1 0 15,-19 0-15,19 0 16,-1 0-1,-17 0 1,17 0-16,18 0 47,-36 0-47,19 0 31,-1 0-15,-17 0-16,-1 0 31,1 0-31,0 0 16,17 0-1,-18 0 17,19 0-32,-19 0 15,1 0 1,17 0-1,-17 0 1,0-17 0,17 17-1,0 0 1,0 0 0,-17 0-1,17-18 1,-17 18-1,35 0 1,-18-18 0,-17 18-1,17 0 1,-17 0 0,-1 0-16,19 0 0,-19 0 15,1 0 1,0 0-1,17 0 1,0 0 0,-17 0-1,17 0 1,-17 0 0,-1 0-16,19 0 15,-19 0 1,1 0-1,-1 0 1,1 0 0,0 0 15,-1 0-31,1 0 16,0 0-1,-1 0 1,1 0-1,0 0 1,-1 0 0,19 0-1,-19 0 1,18 0 0,18 0-1,-17 0 1,-1 0 15,-17-17-31,34 17 16,-34 0 15,0 0-31,17 0 16,0 0-1,-17 0 1,0 0-1,17 0 1,-18-18 0,1 18-16,17 0 15,-17 0 1,0 0 0,-1 0-1,1 0 1,17 0-1,-17 0 17,0 0-32,-1-18 15,1 18 17,-1 0-17,1 0 1,0 0-1,-1 0 1,19 0 0,-19 0-1,19 0 1,-1 0 0,-18 0-1,1 0 1,0 0-1,17 0 1,-17 0 15,-1 0-15,1 0 0,0 0-1,-1 0 1,1 0 15,-1 0-15,-17 18-16,18-18 15,0 18 17,-1-18-1,1 0 0,0 0-15,-1 17-1,1-17 17,-18 18-17,18-18 1,-18 18-1,35-18 1,-35 17 15,18-17-31,-1 0 16,-17 18 0,18-18-1,-18 18 16,17-1 1,1-17-17,-18 18 1,0-1 0,0 1-1,0 0 48,0-1-48,0 1 17,0 0-17,0-1 1,0 1 15,-18 0-31,18-1 31,0 1-31,0 17 16,-17-17 15,17-1-15,0 1-1,-18-18 1,18 18-16,0-1 16,-17 1-16,17 0 15,0 17 1,0 0-16,0 0 16,0-17-1,0 0 1,-18-1-1,18 1 1,-18 0 0,18-1-1,-17-17 17,17 18-17,0 0 1,0-1 15,-18 1-15,0-18 15,18 17-15,-17-17 30,-1 0-30,0 0 15,-17 0-31,17 18 16,-17-18 0,0 0-1,-53 0 1,17 0-1,18 0 1,36 0-16,-36 0 16,17 0-16,19 0 15,-36 0 1,18 0-16,17 0 16,0 0-16,1 0 15,-19 0 1,1 0-16,17 0 15,-17 0 1,18 0-16,-19 0 16,1 0-1,17 0-15,-17 0 16,-18 0 0,0 0-1,36 0 1,-36 0-16,17 0 15,1 0-15,-18 0 16,18 0 0,0 0-16,-1 0 15,1 0-15,0 0 16,0 0 0,17 0-16,-17 0 15,17 0-15,-17 0 16,-53 0-1,35 0 1,0 0 0,35 0-16,-17 0 15,0 0 1,17 0-16,-17 0 31,-36 0-15,36 0-1,-18 0 1,0 0 0,35 0-1,1 0-15,-19 0 16,19 0 0,-19 0-16,19-18 15,-18 18 1,-1 0-1,19 0 1,-1-17 15,0 17-31,-17 0 16,17-18 15,-17 18-15,18 0-16,-1 0 15,-17 0-15,17 0 16,0 0 0,1 0-1,-1 0 1,0 0 15,1 0-31,-1 0 16,0-17-1,1 17 1,-1-18 15,1 18-31,-1 0 16,0-18 15,18 1-15,-17 17-16,17-18 15,-18 18-15,18-18 16,0 1 0,-18-1-1,18-17 1,0 0 15,0 17 0,0 0-15,0 1 0,0-1-1,0 0-15,0 1 16,0-1 15,0 0-31,0 1 16,0-1-16,0 1 15,0-1 1,0-17 0,0 17-1,0 0 1,0 1 0,0-1-1,0 0 1,0 1-1,0-1 1,18 18 0,-18-18-1,0 1 1,18-1 0,-18 1 15,0-1-16,17 18 17,-17-18-17,18 18 17,-18-17-17,18-1 16</inkml:trace>
  <inkml:trace contextRef="#ctx0" brushRef="#br0" timeOffset="173502.48">18062 10989 0,'-35'0'219,"35"18"-204,-53-1 1,35-17 0,1 0-16,-1 0 15,-35 36 32,18 16 16,17-52-63,18 18 15,0 0 1,0-1 15,0 1-31,0 0 16,0-1 15,0 1-15,0 0-1,0-1 16,0 1-15,36-18 0,-1 0-1,-18 0 1,1 0 15,0 0-31,-1 0 31,1 0-31,0 0 0,-1 0 32,1 0-32,0 0 31,-1 0-15,1 0 15,-1 0-31,1 0 15,0 0 17,-1 0-17,-17 18 1,18-1 0,0-17-1,-1 0 1,-17 18-1,0-1 1,0 1 0,18 0 15,0-1-15,-18 1-1,0 0 1,0-1-1,0 1-15,17 0 16,-17-1 15,0 1-15,0-1 0,0 1-1,0 0 1,0-1-1,0 1 1,-17-18 0,-1 18-16,0-18 31,1 17-31,-1-17 31,-17 0-15,17 0-16,0 0 15,1 0 1,-1 0 0,1 0-1,-19 0 17,19 0-17,-1 0 1,0-17-1,1 17 17,-1 0-32,0 0 15,18-18 1,-17 0 0,-1 18-16,18-17 31,-17 17-16,17-18 1,0 0-16,-18 18 16,18-17-1,0-1 1,0 1 0,0-1-1,0 0 1</inkml:trace>
  <inkml:trace contextRef="#ctx0" brushRef="#br0" timeOffset="175247.19">18433 11359 0,'-18'0'63,"0"18"-48,-17 0-15,17-1 16,18 1 0,-17 0-1,17 17 32,-18-17-47,18 34 47,0-34-47,0 0 31,0-1-15,0 1-16,18-18 31,-18 18-15,17-18-1,1 17 1,0-17 0,-1 0 15,1 0 0,0 0-15,-1 0-1,1 0 17,0 0-17,-18-17 1,17 17 0,1 0-16,-18-18 31,17 0-16,1 1 1,0-1 15,-18 0-15,0 1 15,0-1-31,0 1 16,0-1-1,0 0 1,-18 18-16,0 0 16,18-17-1,0-1-15,-17 18 16,17-18 0,-18 18-16,1 0 15,-1-17 16,0 17-31,1-18 32,-1 18-17,0 0 17,1 0-32,-1 0 31,0 0 0</inkml:trace>
  <inkml:trace contextRef="#ctx0" brushRef="#br0" timeOffset="176551.08">18662 11024 0,'0'18'109,"0"17"-93,0 0 0,0-17-16,0 17 15,0 89 32,0-36 16,0-70-48,0-1 1,0 1-1,0 0-15,0-1 16,0 1 0,0 0-1,0-1 17,0 1-32,0-1 31,0 1-16,0 0-15,0-1 47,0 1-31,0 0 15,0-1 0,0 1 1</inkml:trace>
  <inkml:trace contextRef="#ctx0" brushRef="#br0" timeOffset="178309.24">18768 11430 0,'0'18'109,"0"-1"-93,0 1 15,0 35 16,0-36-32,17-17 1,1 18 0,0 17 15,-1-35 0,1 0-15,-18 18-1,0 0 32,18-18-31,-1 0-16,1 0 31,0 0 0,-1 0 1,-17-18-17,18 0 17,-1 1-1,-17-1-31,0 0 15,0 1 1,18-1 0,-18 1-1,0-19 1,0 19 0,0-1-1,0-17 1,0 17 15,0 0-15,-18 1-16,18-1 31,-17 18-15,17-17-1,-18 17 1,1 0-1,-1 0 1,0 0 15,1 0-15,-1 0 0,0 0-1,18 17 1,-17-17-16,-1 18 15,0-1 17,18 1-17,-17 0 1,17-1 0,0 1-1,-18-18 1,18 18-1,0-1 1,0 1 47</inkml:trace>
  <inkml:trace contextRef="#ctx0" brushRef="#br0" timeOffset="181109.69">19385 11659 0,'18'0'172,"-18"-17"-156,0-1-16,0 0 16,17-35 30,1 1 1,-18 34-15,0 0-17,0 1 1,0-1-16,0 0 47,0 1-16,0-1 16,0 0-16,0 1 16,0-1-31,18-17-1,-18 0 1,0-1-1,17 19 1,-17-1 0,0 0-1,18 1 17,-18-1-17,0 0 48,0 1-1,18 17 141,-1 0-125,1 0-62,-18 17 15,18-17-31,-1 18 32,-17 0-32,18-1 31,-18 1-31,17 0 31,-17 17-31,18-17 16,-18 35 15,18-36 0,-18 1-31,0-1 16,0 1-1,0 0 1,17-1 0,-17 1-1,0 0 1,0-1 0,0 1-1,18-18-15,-18 18 31,0-1-15,0 1 0,0-1-1,18 1 1,-18 0 15,17-1-15,-17 1 31,0 0-32,0-1 32</inkml:trace>
  <inkml:trace contextRef="#ctx0" brushRef="#br0" timeOffset="182326.59">19456 11501 0,'17'0'156,"19"0"-141,-1 0 17,18 0 15,-36 0-32,1 0 1,0 0-1,-1 0 1,1 0 31,17 0 0,-17 0-16,0 0 16</inkml:trace>
  <inkml:trace contextRef="#ctx0" brushRef="#br0" timeOffset="193837.19">29704 11148 0,'-18'0'250,"1"0"-234,-1 0-1,-17 0 1,17 0-1,0 17-15,1 1 16,-19 17 31,1 1 0,18-1-32,17-17 17,0-1-32,0 1 47,0-1-16,17 1-16,1-18 1,-1 0 0,1 0-1,0 0-15,-1 0 16,1 0 0,17 0 15,-17 0-16,0 0 17,-1 0-32,1 0 31,0 0-15,-1 0-1,1 0 1,-18 18-1,17-18-15,-17 17 32,18-17-17,-18 18 1,18-18 0,-18 18-1,17-18 1,-17 17-1,0 1 17,0 0-17,0-1 32,0 1-31,0-1-1,0 1 32,0 0-47,-17-18 16,-1 17 0,0 1-1,1-18 1,-1 0-1,1 0 1,-1 0-16,0 0 16,1 0-16,-1 0 15,0 0 1,1 0 0,-1 0-1,0-18 1,1 18-1,-1 0 1,0 0 0,18-17-1,-17-1 1,-1 18 0,1 0 15,17-18-16,-18 18 17,18-17-17</inkml:trace>
  <inkml:trace contextRef="#ctx0" brushRef="#br0" timeOffset="195442.33">30039 11359 0,'0'36'94,"-18"-19"-78,1 36-1,-19 0 48,19-18-47,17-17-1,0 0 1,0-1-1,0 1 1,0 0 0,0-1 15,17 1-15,1 0 15,0-18 16,-1 0-32,1 0 17,0 0-17,-1 0 1,1-18 31,-18 0-32,18 18-15,-18-17 16,0-1 15,17 0-31,-17 1 16,0-1 15,0-17 0,0 17-31,0 1 32,0-1-17,-17 18 1,17-18-16,-18 1 15,18-1 1,-35 18 0,17 0-1,18-18 1,-18 1 15,1 17-31,-1 0 31,0-18-15,1 18 15,17-18-15,0 1 0</inkml:trace>
  <inkml:trace contextRef="#ctx0" brushRef="#br0" timeOffset="196728.51">30233 11148 0,'0'17'157,"0"19"-157,18 122 47,-18-122-32,0-19 1,0 1 15,0 0-31,0-1 16,0 1-1,0 0 1,0-1 0,0 1-1,0-1 1,0 1-1,0 0 1,0-1 0,0 1-1,0 0 17,0-1-1,0 1-16,0 0 17,0-1 15</inkml:trace>
  <inkml:trace contextRef="#ctx0" brushRef="#br0" timeOffset="198327.21">30445 11412 0,'0'18'79,"0"17"-64,0 18 1,0-18-1,-18 1 1,18 17 31,0-18 0,0-17-32,0-1 1,0 1 15,0-1 1,0 1 14,18-18 33,-1 0-48,1 0 0,-18-18-15,18 1-1,-1-1 17,-17 1-17,0-1 1,0 0-1,0 1 1,18 17-16,-18-18 31,0 0-15,18 1-16,-18-1 16,0 0-1,0 1 1,0-1-1,0 1 1,0-19 0,0 19 15,0-1-15,0 0-16,0 1 31,0-1 0,0 0-15,0 1 15,-18 17-15,18-18 15,-18 18-16,18-17 1,-17 17 0,-1 0 15</inkml:trace>
  <inkml:trace contextRef="#ctx0" brushRef="#br0" timeOffset="202746.31">31027 11201 0,'0'17'109,"17"19"-93,-17-19-1,0 36-15,0-18 16,0 54 31,0-54-16,0-17-15,0 17 15,0-18-15,0 1 15,0 0-15,0-1 15,0 1 0,0 0-15,18-18 124,-18-18-140,0 0 16,0-70 0,0 53-1,0-18 1,0 0-1,0 35-15,0-17 0,0 0 16,0 17 0,0-17-1,0 17 17,0 1-17,0-1 1,0 0-1,0 1 1,0-1 31,0 0-16,18 18 0,-18-17 1,17 17-17,1-18 17,0 18-1,-1 0-16,1 0 17,17 0-1,-17 0-15,-1 0 15,1 18-16,0-18 1,-1 0 0,-17 17 15,18-17-15,-18 18-1,18-18-15,-18 18 47,0-1-31,0 1-1,0 0 1,0-1 0,0 1 15,-18 0-16,18-1-15,-18 1 32,1 0-17,-1-1 1,0-17 0,1 18-16,-1-1 31,1-17-16,-1 0 1,0 0 0,1 0-1,17 18 1,-18-18 15,0 0-15,1 0 31,17 18-32,-18-18 1,0 0 62,1 0-31,34 0 31,1-18-47,0 18-15,-1 0 0,1-18-1,0 1 1,-1 17 15,1 0-31,-18-18 16,18 18-1,-1 0 1,1 0 0,-1 0-1,1-17 16,0 17-15,-1 0 0,1 0 46,0 0-15,-1 0-16,1 0 16,0 0-16,-18 17-15,0 1 0,0-1 15,17-17 0,-17 18 0,18-18-31,-18 18 16,0-1 15,0 1-15,0 0 0,0-1 15,0 1-16,0 0 17,0-1-17,0 1 1,0-1 15,0 1 0,0 0-15,0-1 0,-18-17-1,18 18 1,0 0 0,-17-1-1,-1-17 1,0 18-1,1 0 17,-1-18-32,0 0 31,1 0-15,-1 0 15,0 0-16,1 0-15,-1 0 32,1 0-17,-1 0 1,0 0 15,1 0-15,-1 0 15,0 0-15,1 0-1,-1 0 17,0 0-1,1-18 0,-1 18 0,18-18 1,-17 1-1,17-1-16</inkml:trace>
  <inkml:trace contextRef="#ctx0" brushRef="#br0" timeOffset="-197820.51">23266 13053 0,'0'-18'234,"0"0"-187,0-17-31,17 35-1,-17-17 1,18-1-1,-18 0 1,0 1 0,0-1-1,18-17 1,-18 17 0,0 0-16,17 1 15,-17-1 1,0 1-1,0-1 1,0 0 31,0 1-16,0-1 16,18-17-16,17-106-15,0 52 0,-17 54-1,-18 17-15,0 1 16,0-1 15,18 18 63,-1 0 0,1 0-79,-18 18 1,0-1-1,0 1-15,0 17 16,0 1 0,18-1 15,-18 0-31,17-35 16,-17 18-16,0 0 15,0-1 1,18 1-1,0 17 1,-18-17-16,0 17 16,17 0-1,1-17 1,-1 35 0,-17-18-1,18-17 1,0-1-1,-18 1 1,0 0 0,0 17-1,17-35 1,-17 18 15,18-1-31,-18 1 31,18-18-15</inkml:trace>
  <inkml:trace contextRef="#ctx0" brushRef="#br0" timeOffset="-196589.92">23389 12788 0,'18'0'109,"-1"0"-109,1 0 32,0 0 14,35 0 1,-36 0-31,1 0 0,0 0 46,-1 0-15,1 0 0</inkml:trace>
  <inkml:trace contextRef="#ctx0" brushRef="#br0" timeOffset="-194163.77">23971 12806 0,'0'17'141,"0"1"-126,0 0 16,18-1-15,-18 1-16,0 0 16,18-1-1,-18 1-15,0 0 32,17-18-17,18 35 1,-17-35-1,17 17 1,-17 1 0,0-18-16,-18 18 15,17-18-15,19 0 32,-19 0-17,1 0 16,-1 0 1,1 0-1,0-18 0,-18 0-31,0 1 16,0-1-1,0 1 17,0-1-17,0 0-15,-18 18 32,0-17-32,18-1 31,-17 18-16,-1 0 17,18-18-32,-17 1 31,-1-1-15,0 18 30,18-18-30,0 36 62,18 0-62,0-1-1,-18 1 1,0 0 0,0-1-1,0 1 1,0 0 0,0-1-16,0 1 15,17-1-15,1 1 31,-18 17-31,17-17 16,-17 0 0,18-1-1,0 19 17,-18-19-17,0 1-15,17-18 31,-17 18-15,18-1 0,-18 1-1,0-1 1,0 1 0,0 0 15,0-1-31,0 1 47,-18 0-32,18-1-15,-35-17 16,17 0 0,1 0-1,-18 0-15,-1 0 16,19 0 15,-1 0-15,0 0-1,1 0 1,-1 0 0,0 0-1,1 0-15,-1 0 31,1 0-15,-1 0 0,0 0 31,1 0-32</inkml:trace>
  <inkml:trace contextRef="#ctx0" brushRef="#br0" timeOffset="-189590.91">24624 12453 0,'0'35'157,"18"1"-157,-18-1 15,17 18 1,-17-36-16,18 19 16,-18-19-1,17 36 32,-17-35-47,18 52 47,-18-52-47,0 0 31,18-1-31,-18 1 47,0 0-31,0-36 109,-18 0-125,18 1 15,0-19 1,-18 1 0,18-18-1,0 36 1,-17-36-1,17 35 1,0 0 0,0-17 15,0 18-15,0-1-16,0 0 15,0 1 16,0-1 1,0 0-32,0 1 15,0-1 32,17 18-31,1-18-16,0 18 15,-18-17 1,17 17 0,1-18-1,-18 0 17,18 18-32,-1 0 15,1 0-15,0 0 31,-18-17 1,17 17-32,1 0 31,-1 0-15,1 0-1,0 0 32,-18 17-31,17-17-1,-17 18-15,0 0 32,0-1-1,0 1-16,0 0 32,0-1-31,0 1 0,0 0 30,0-1-46,-17-17 16,17 18 0,0 0-1,-18-18-15,0 17 16,1 1 0,-1-1 15,1-17-31,-1 18 31,0 0-15,1-18-1,-1 17 17,0-17-17,18 18 1,-17-18 15,-1 0 16,18-18 31,18 18-62,-1 0-1,-17-17 1,18 17-16,-18-18 16,18 18-16,-1 0 31,1 0-16,-18-18 1,18 18 0,-1 0-16,1-17 31,-1 17-15,1 0-1,0 0 48,-1 0-16,1 0 31,-18 17-47,18-17-31,-1 0 31,-17 18-15,18 0-1,0-18 17,-18 17-17,0 1 1,0 0 0,0-1 30,17 1-30,-17 0 15,0-1-15,0 1 0,0-1 15,0 1-16,0 0 17,0-1-17,0 1 1,0 0 31,0-1-16,-17-17-31,-1 18 31,18 0-15,-18-18 0,1 0-1,-1 17-15,0-17 31,1 0-15,-1 0 0,-17 0-1,17 0 1,1 0 0,-1 0-1,0 0 16,1 0-31,-1-17 32,0 17-17,1 0 1,17-18-16,-18 18 31,0 0-15,1-18 15,-1 18 0</inkml:trace>
  <inkml:trace contextRef="#ctx0" brushRef="#br0" timeOffset="-140858.6">17868 10742 0,'-17'18'141,"-19"-1"-141,36 1 15,-17 17 1,-36 1 0,35-1-1,0-18 1,1 19-1,-1 17 1,18-36 15,-17 19-31,17-19 16,-18 1 15,18 35-15,-18-18 15,1 0-31,17 1 16,0-19-1,-18 1 1,18 17-16,0 0 16,0-17-1,0 35 1,0-35-1,0-1 1,0 1-16,0 0 16,0 17-1,0 0 1,0-17 0,0 17-1,0-17 1,0-1-1,0 1 1,18-18 0,-18 18-16,17-1 15,-17 1 1,18-18 0,-18 17-1,18 1-15,-1-18 31,1 0-15,-1 18 0,1-18-1,0 17 17,-1-17-17,19 18 1,-19 0-1,19-18-15,-36 17 16,17-17-16,18 0 16,1 18-1,-19-18 1,19 18 0,-1-1-1,-17-17 1,17 0-1,0 0 1,-17 0 0,17 18-1,0-18 1,1 18 15,-19-18-15,1 0-16,17 0 15,0 0 1,-17 0 0,0 0-16,17 0 15,0 0 1,-17 0 0,0 0-16,17 0 15,0 0 1,-17 0-1,-1 0-15,19 0 16,-19 0 15,19 0-31,-19 0 16,1 0-16,17 0 31,18 0-15,-35 0-1,17 0 1,-17 0-16,-1 0 16,19 0-1,-19 0 1,1 0 0,17 0-1,0 0 1,-17 0-1,0 0 1,17 0 0,0 0 15,-17 0-31,17 0 16,0 0-1,1 0 1,-19 0-1,19 0 1,-19 0 0,1 0-1,17 0 1,18 0 15,-35-18-31,17 18 16,0 0-1,-17 0 1,0 0 0,17 0-1,-18 0 1,1 0-16,0-18 31,-1 18-15,1 0-1,17 0-15,-35-17 16,18 17-16,0 0 16,-1 0-1,36-18 1,-35 18 0,52-18-1,-52 18 1,52-17-1,-70-1-15,36 0 16,-19 18 0,1 0-1,0-17 1,-1-19 0,1 36-1,0-17-15,-18-18 31,17 17-15,1 0 0,-18 1-1,0-1-15,0 0 16,0 1 0,0-1-1,0 0 16,0 1-31,0-1 32,0 1-17,0-1 17,0 0-17,-18 1 1,1-19-1,17 19 1,-36-36 0,19 18 15,17 17-31,0 0 16,-18-35-1,-17 0 16,17 18-31,0 17 16,18 1-16,-17-18 16,-1 35-16,18-36 15,-17 19 1,-19-19 15,19 19-15,-1-1-16,-17 0 15,35 1-15,-36 17 16,19-18 0,-1 1-16,-17-1 31,17 18-31,1-18 16,-1 18-16,0-17 15,-17-1 1,0 18 15,17 0-31,-17 0 16,17 0 15,1 0-15,-1 0-1,-35 0 1,35 0-1,-17 0-15,17 0 16,1 0-16,-18 0 16,17 0-1,-17 0 1,-1 0 0,1 0-1,17 18 1,-34-18-1,16 0 17,1 17-32,17-17 15,-17 0-15,0 0 16,17 18 0,1-18-1,-54 0 1,53 0 15,1 0-31,-1 0 16,0 0-1,1 0 1,-19 0 0,19 0-1,-18-18 1,17 18-1,0-17-15,1 17 16,-1 0-16,0-18 16,1 18-16,-1 0 31,0-18-15,-17 18-16,35-17 15,-17 17-15,-19-18 16,1 18-1,17-18 1,1 18 0,-1 0-1,0-17 1,1 17 0,-1 0-16,1 0 15,-19 0 1,1 0 15,17 0-31,-17 0 16,35-18-16,-18 18 15,-17 0-15,17 0 32,1 0-17,-1 0 1,1 0-1,-1 0 1,0 0-16,1 0 16,-1 0 15,0 0-31,1 0 31,-1 0-15,0 18-1,1-1 1,-1-17 0,1 0 15,-1 0-15,18 18-1,-18-18 1,18 18 15,-17-18-15</inkml:trace>
  <inkml:trace contextRef="#ctx0" brushRef="#br0" timeOffset="-134186.8">29139 11853 0,'53'0'156,"-17"0"-140,34 0-1,1 0-15,-1 0 16,-34 18-16,34 0 16,107-1 30,-54 19 1,-88-36-31,-17 0-16,0 0 16,17 17-16,0-17 31,-17 0-31,-1 0 15,19 18 1,-19-18-16,1 17 16,17-17-16,-17 18 31,17-18-15,-17 0-1,17 0-15,-17 0 16,-1 0-1,1 0 1,17 18 0,1-18-1,-19 0-15,1 0 16,17 17 0,-17-17-16,17 0 15,-17 0 1,-1 0-16,19 0 15,-1 0-15,0 0 32,-17 0-32,35 0 15,-18 0 17,0 0-17,-17 0 1,-1 0-16,1 0 15,0 0 1,17 0-16,-17 0 16,17 0-1,-17 0 1,17 0 0,0 0-16,-17 0 15,17 0-15,-17 0 16,35 0-1,-18 0 1,0 0 15,-17 0-31,-1 0 16,1 0 0,0 0-1,-1 0 1,19-17-1,-19 17 1,1-18 0,0 18-1,-1-18 1,1 18 15,-1 0-31,1 0 16,0-17-16,-18-1 31,17 18-31,1 0 16,-18-17 15,18-1-15,-1 0-1,1 18 1,-18-17-1,35-1 17,-17-17-17,0 35-15,-18-18 32,17 0-32,1-17 31,-1 17-31,-17 1 15,18-1 1,0-17 0,-1 17-16,-17-35 15,18-17 1,0-36 0,-1 71-1,-17-1 1,0 1-1,0 18 1,0-1 0,0-17-1,0 17 1,0-17-16,0 17 16,0-17-1,0 17 16,0 0-15,-17 1-16,-1-1 31,18 1-15,-18 17-16,1 0 31,-1-18-15,0 18-16,1-18 15,-1 18 1,1-17 0,-1 17-1,0 0 1,1 0-16,-1 0 16,0 0-1,1-18 1,-1 18-1,0 0-15,-17-18 32,17 18-17,1 0 1,-1 0 0,1 0-1,-1 0 1,0-17-1,1 17 1,-1 0-16,18-18 16,-18 18-1,1 0-15,-1 0 32,0-18-32,1 18 15,-1 0 1,-17 0-1,0 0 1,17-17 15,0 17-31,1 0 16,-1 0-16,-17-18 16,0 18-1,-1 0 1,1 0-1,17 0 1,-17 0 15,0 0-31,17 0 16,-17 0 0,0 0-1,17 18-15,-17-18 16,-54 17 15,54 1-15,18-18-16,-19 0 15,1 0-15,17 0 16,-17 18 0,-18-18-1,18 17-15,17-17 16,-17 0-16,17 0 15,1 0 1,-1 0 0,0 0-16,-17 0 15,17 0-15,-34 0 32,34 0-32,0 0 15,-17 0 1,17 0-16,-17 0 15,0 0 17,17 0-32,1 0 31,-1 0-31,0 0 31,1 0-15,-19 0-16,19 0 15,-19 0 1,1-17-16,18 17 16,-19 0-16,1 0 31,0 0-31,35-18 16,-53 18-1,0 0 1,35 0 15,1 0-31,-1 0 31,0 0-31,1 0 16,-19 0 15,19 0-15,-1 0-1,0 0 1,1 0 0,-1 0-16,18 18 15,-35-18 17,35 17-32,-18 1 15,1-18 1,-1 35 15,0-35-31,1 18 16,-1 0-16,18-1 15,-18 1 1,18-1-16,-17 1 31,-1 17-15,1-17-1,17 17 1,-18-17 0,18 0-1,0-1-15,-18 19 16,1-1 0,17 0-1,-18-35-15,18 53 16,0-35-1,0 17-15,0-17 16,-18-1-16,18 54 31,0-36-15,0 0 0,0-17-1,0 0 1,0-1-1,0 1 1,0-1 0,0 1-16,0 0 31,0-1-15,0 1-16,0 0 31,18-1-16,-18 1 1,0 0-16,18-1 16,-18 1 15,17 0-15,1-18 15,-18 17-16,18-17 17,-1 0-17,1 0 1,-1 0 15,1 0 0,0 0 1,-1 0-32,1-17 15,-18-1 17,18 18-32,-1-18 31,1 1 0,0 17 0,-1-18-15,1 18 46,-1-18-15</inkml:trace>
  <inkml:trace contextRef="#ctx0" brushRef="#br0" timeOffset="-144764.12">22931 12400 0,'35'0'156,"-18"-35"-140,72-53 15,34 17 0,-52 36-15,-54 17-1,36 1 1,-17-19 0,-1 19-1,-18 17-15,36-18 16,0 0-1,-35 1-15,35 17 16,0-18 0,0 0-16,-36 18 15,19-17-15,-1-1 16,-18 18-16,1 0 31,17 0-31,-17 0 0,17-17 16,-17 17-1,17-18 1,1 18 0,34-18-1,1 18 1,-36 0 0,18 0-1,0 0 1,-18 0-1,36 0 17,-54 0-32,18 0 15,1 0-15,-1 0 16,-17 0 0,-1 0-16,1 0 15,17 18 16,-17-18-31,0 0 16,-1 18-16,18-18 16,-17 17-1,17 1 1,1-18 0,-1 17-16,-17 1 15,-1 0-15,18-18 16,1 17-1,-19 1 1,1 0 0,17-18-1,-35 17 1,18 1 0,0-18-16,-18 18 15,17-18 16,1 17-31,-1 1 16,1-18 0,0 17-16,-18 1 15,0 0 1,35-1 0,-17 1 15,-1-18-31,1 18 15,-18-1-15,18 1 16,-1 0-16,1-1 16,0 18-1,-18-17 1,17 0-16,-17-1 16,0 1-1,18 0-15,-18 35 31,0-36-15,0 19 0,0-1-1,0-18 1,0 1 0,0 0-16,-18-18 15,18 17 1,0 1-1,0 0-15,-17-18 0,17 17 16,-18 19 0,0-1-1,18-18 1,0 1 0,-17 0-1,-1-1 1,18 1-1,-18 0 1,18 17 0,-17-17-1,-1-1 1,18 1 0,-18-1-1,1 19 1,-1-1-1,0-17 1,1-1 0,17 19-1,-18-19 1,1-17 0,-1 18-16,18 17 15,-18-35 1,1 18-1,17-1 1,-18 1 0,-17 0-1,17-1 1,18 1 0,-35 0-1,35-1-15,-18-17 16,1 18-1,-1-18-15,-17 18 32,17-1-32,0 1 15,1-1 1,-19-17 0,19 18-16,-36 0 31,0-1-16,0 1 1,18 0 0,17-18-16,-35 0 15,18 17-15,17-17 16,-70 18 0,70-18-1,-17 18 1,0-18-1,17 0-15,1 0 16,-1 0 0,-17 0-16,-1 0 15,19 0 17,-18 0-32,-1 0 0,19 0 15,-19 0-15,19 0 31,-54 0-15,18 0 0,18 0-1,-53 0 1,17 0 0,1 0-1,17 0 1,17 0-1,1 0 1,18 0 0,-1 0-1,0 0 1,1 0-16,-1-18 0,0 18 16,18-18-1,-35 1-15,17-1 16,-17-17 15,17 35-15,-17-18-16,18-17 15,17 17-15,-18 18 16,0-17 0,-17-19-1,35 19 1,-18-1-1,1 18-15,17-18 0,0 1 16,-36-1 0,19-35 15,17 36-31,0-1 16,-18 0-1,18 1-15,0-1 16,-17 0-1,17 1 1,0-1 0,0 0-1,0-17-15,0 0 16,0 0 0,0-18-1,0 17 1,0 1-1,0-18-15,0 36 16,0-19-16,0 19 16,0-54-1,0 53 17,0-17-32,0 18 31,0-1-16,0 0 17,0 1-32,0-1 15,0 0 17,0 1-17,0-1 16,0 0-15,0 1 0,17-1 15,-17 0-15</inkml:trace>
  <inkml:trace contextRef="#ctx0" brushRef="#br1" timeOffset="207313.07">20214 11589 0,'-17'0'125,"-1"17"-125,-70 72 46,52-72-30,36 1-16,-17-1 16,17 1-1,-36 0 32,36-1-31,18-17 62,17-35-62,1 0-1,-1 17-15,18-70 31,0 53-15,-36-18 0,1 53-1,0-18 1,-18 1-16,17-1 0,1 18 31,-18-18-15,0 1-16,18 17 15,-1 0 1,-17-18-16,0 0 16,-17 18 46,-36 18-46,17 35-1,-16 0-15,-1-18 32,-18 36-17,53-36 1,1-35-16,-1 18 16,18-1-1,-18-17 1,1 18 15,17-1-15,0 1-1,-18-18 17,18-35 46,18 17-63,17-35 1,36-35 0,-18 35-1,-18 0 1,-17 36-1,-1-1 1,-17 0 0,18 18-1,-36 0 63,1 36-78,-19-1 16,-34 18 0,34-18-16,36 0 15,-17-35 1,-1 36 0,0-19-16,18 1 15,-17 0 1,17-1-1,-18 1 1,18-1 0,-17 1 15,17 0 0,0-36 32,35-35-48,35-17 1,-34 34 0,-1-17-1,-17 18 1,-1 18-16,1 17 15,-18-18 1,18 18-16,-18-18 16,17 18-16,-17-17 31,18 17-15,-1 0 15</inkml:trace>
  <inkml:trace contextRef="#ctx0" brushRef="#br1" timeOffset="209283.07">19068 10407 0,'17'0'172,"1"0"-156,35 18 31,-18-1-47,-17-17 15,-1 0 16,1 18-31,70 17 63,-35-35-32,-35 0-15,-1 18-16,1-18 15,17 0 1,-17 0 15,17 0-15,1 0 15,-19 0-31,18 0 31,-17 0-31,17 0 16,-17 0 15,0 0-15,17 0 0,0 0-1,-17 0 1,17-18-1,-17 0 1,-1 18 0,-17-17-16,18 17 15,0 0-15,-1 0 16,1-18 15,0 1-31,-1 17 16,1 0-16,-1 0 15,-17-18 1,18 18-16,0-18 31,-1 1-15,1 17-16,0 0 31,-18-18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5:23.1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1241,'-1'-72,"4"1,3-1,3 1,2 0,31-97,-15 93,4 2,51-88,-46 99,61-78,-76 112,2 1,1 2,1 0,52-38,-68 58,0 0,0 0,1 1,-1 0,1 1,0 0,0 1,0 0,0 0,17 1,9 0,58 7,-90-5,8 1,0 0,0 1,0 1,-1 0,1 1,-1 0,19 11,73 56,-71-47,162 112,-175-127,0-1,1 0,-1-2,1 0,27 5,-20-6,-1 2,35 15,222 128,-235-129,-7-3,-1 0,61 42,-96-57,-1 0,1 1,-1-1,0 1,0 0,-1 0,1 0,-1 0,0 0,0 1,-1 0,1-1,-2 1,1 0,0 0,-1 0,0 0,-1 0,1 1,-1-1,0 0,-1 0,1 0,-3 7,-3 16,-1 0,-2-1,-23 51,9-23,23-56,-10 29,-1 0,-2-1,-25 42,32-61,0-1,0 0,-1-1,-1 1,1-2,-1 1,0-1,0 0,-1 0,0-1,0 0,0-1,-1 0,-17 5,-568 145,517-136,0-3,-2-4,-102 2,169-12,0-1,0 0,0-1,0 0,0-1,0-1,0 0,0-1,0 0,1 0,0-2,0 1,1-2,-1 0,1 0,1-1,-1 0,-12-14,-306-261,258 226,52 41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 1089,'-4'0,"-1"-4,4-5,14-9,24-13,35-18,40-16,52-20,51-16,39-11,21-2,-2 3,-18 4,-38 12,-51 15,-54 17,-46 18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5.3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0 737,'32'-12,"46"-16,49-15,47-16,34-13,20-12,8-6,-13 0,-25 7,-33 10,-42 14,-41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25:21.24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23 1006,'-1'-17,"-1"1,-6-27,-3-24,10 2,3 1,2-1,4 1,2 0,3 0,28-84,-34 131,0 1,1 0,1 1,0 0,1 0,1 1,20-21,-8 11,2 2,0 1,32-21,-41 34,1 0,-1 2,1 0,0 1,1 1,-1 0,1 1,0 1,28 1,61-12,-69 7,0 1,0 1,0 3,66 5,-85-2,1 2,28 9,15 4,370 58,158 36,-581-109,-1 0,-1 0,1 1,-1-1,1 2,7 3,-15-6,0-1,0 1,-1-1,1 1,0 0,0-1,-1 1,1 0,0 0,-1-1,1 1,-1 0,1 0,-1 0,1 0,-1 0,0 0,1 0,-1-1,0 3,0-2,0 1,-1-1,1 1,0-1,-1 1,0-1,1 0,-1 1,0-1,1 0,-1 1,0-1,0 0,0 0,0 0,0 0,-2 1,-7 7,1 0,0 1,1 0,0 0,0 1,1 0,0 0,1 0,1 1,0 0,0 0,1 1,0-1,2 1,-1 0,1 0,0 20,1 59,1-45,-9 66,7-96,-2-1,0 1,-1-1,0-1,-1 1,-1-1,-16 26,9-21,-1 0,0-1,-2-1,0 0,-1-1,-1-2,-1 1,0-2,0-1,-2 0,1-2,-2 0,1-2,-2 0,1-2,-44 9,13-11,0-2,-85-6,27-1,-436 4,539 0,0-1,0-1,0 1,0-2,1 1,-1-1,1 0,0-1,0 0,0 0,0-1,1 0,-11-9,-10-11,1-1,-23-30,3 4,-3-3,-26-25,71 76,1 1,-1-1,0 1,0 1,0-1,-1 1,1 0,-1 0,1 0,-1 1,0 0,1 0,-10 0,-5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27:28.04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1 911,'8'-10,"-1"-1,0 0,0 0,-1 0,-1-1,0 0,0 0,4-21,15-35,21-29,66-105,-91 171,1 1,1 1,1 0,2 2,1 1,1 1,36-25,-44 40,0 0,1 2,0 1,1 0,-1 1,1 2,39-5,-3 0,-1 2,1 2,-1 3,60 5,-5 0,33-15,-17 1,76-1,45-1,-204 10,0-1,51-12,-50 7,88-6,-77 14,159 4,-170 3,69 18,21 3,-43-17,-43-6,-1 2,0 2,56 17,74 32,-163-52,-1 0,1 1,-1 1,-1 0,1 1,-1 0,12 10,82 77,-82-72,-3-3,-14-14,0 0,0 1,-1 0,1 1,-2-1,1 1,-1 0,-1 1,1 0,4 10,-10-16,0 0,0 0,0 1,-1-1,1 0,-1 0,1 0,-1 0,0 0,0 0,-1 0,1 0,0 0,-1 0,0 0,0-1,-2 4,-43 46,36-41,-53 57,19-18,-2-2,-80 63,95-89,-2-2,0-1,-1-2,-1-1,0-1,-1-3,-1-1,0-1,0-2,-78 5,12-5,-239 10,230-18,-221-29,193 3,0 6,-216-2,322 20,1-2,-1-1,2-1,-1-3,-59-21,-50-12,85 33,-1 2,0 4,-104 6,89 0,-112-10,167 4,0 0,1-2,-1 0,1-1,-26-13,26 10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28:03.21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132 1243,'1'1,"-1"0,1 0,0 0,0 0,0 0,0 0,0-1,0 1,0 0,0-1,0 1,0-1,0 1,0-1,0 1,1-1,-1 0,0 0,0 0,0 1,1-1,-1 0,0-1,0 1,0 0,3-1,-3 0,1 0,0 0,-1 0,1-1,-1 1,0 0,1-1,-1 0,0 1,0-1,0 0,0 1,0-1,1-3,2-6,-1 0,0 0,-1 0,2-16,-2-259,-1 18,3 236,2 0,1 1,1 0,2 0,1 1,2 1,1-1,0 2,3 0,0 1,30-35,-15 24,2 2,1 1,46-34,-74 64,1 1,0 0,0 0,0 1,1 0,-1 0,1 1,-1 0,1 0,11 0,12 1,48 4,-26 0,-2-3,-15 0,51 5,-76-3,1 1,0 0,-1 0,0 1,0 1,0 0,20 12,414 227,-427-234,89 35,-83-36,1 0,-2 2,0 1,0 1,22 17,-40-26,6 5,-1 0,0 0,0 1,-1 0,11 15,-20-23,1 0,0 1,-1-1,0 1,0-1,0 1,0-1,0 1,0 0,0 0,-1-1,0 1,1 0,-1 0,0 0,-1-1,1 1,0 0,-1 0,1 0,-1-1,0 1,0 0,0-1,0 1,-1-1,1 1,-1-1,1 0,-1 0,0 1,0-1,-2 2,-44 46,3 2,-45 67,62-81,-1-1,-3-2,0-1,-3-1,0-2,-59 39,21-22,-2-4,-131 55,148-76,-2-3,-76 16,-127 12,124-25,85-15,0-3,0-2,-107-8,152 4,0-1,0 0,0 0,1-1,-1-1,1 1,0-1,0-1,0 1,-13-11,19 13,0 1,1-1,-1 0,0 0,1 0,-1 0,1 0,-1 0,1 0,0 0,0-1,0 1,0 0,0-1,1 1,-1-1,1-3,0 4,0-1,1 0,0 1,0-1,0 1,0-1,0 1,0 0,0 0,1-1,-1 1,1 0,0 0,0 0,-1 0,1 1,1-1,-1 0,0 1,3-2,42-25,32-22,-75 47,0 0,1-1,-1 0,0 0,-1 0,1-1,-1 1,0-1,0 0,0 0,-1 0,4-11,-6 15,1-1,-1 1,0-1,0 1,1-1,-1 1,-1-1,1 1,0-1,0 0,0 1,-1-1,1 1,-1-1,1 1,-1 0,0-1,0 1,1 0,-1-1,-2-1,-8-7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0:50.83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18 652,'-1'0,"0"-1,0 1,0-1,0 1,0-1,0 1,1-1,-1 0,0 1,0-1,0 0,1 0,-1 1,0-1,1 0,-1 0,1 0,-1 0,1 0,-1 0,1 0,0 0,-1 0,1 0,0 0,0 0,0 0,0-1,0 1,0-1,1-36,1 24,1 1,1-1,1 1,-1 0,2 0,0 1,1 0,10-16,12-12,36-37,5-8,-43 54,0 0,2 2,50-39,-70 60,21-20,-22 20,0 1,0-1,1 2,0-1,12-6,-18 11,1 1,0 0,0-1,0 1,0 1,0-1,0 1,0-1,0 1,0 0,0 0,0 1,0-1,0 1,0 0,0 0,-1 0,7 3,19 8,0 1,-1 2,-1 0,0 2,43 36,-56-38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0:51.47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1,'54'0,"106"4,-137-2,1 1,-1 2,0 0,40 16,-36-10,1-1,0-1,1-2,-1 0,1-2,49 2,-54-7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0:52.09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1 178,'4'-4,"5"-5,5-5,8 0,9-2,6-2,9-2,5-1,1 2,-4 1,-6 4,-10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0:52.47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0,'16'0,"21"0,20 0,16 0,12 0,3 0,-2 0,-7 0,-9 0,-17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0:53.4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296 0,'53'1,"-1"2,91 18,-114-15,-1 1,0 2,0 1,-1 1,0 1,35 23,-56-31,0 1,0 0,-1 0,0 1,0 0,0-1,-1 2,0-1,0 0,0 1,-1 0,0 0,0 0,-1 0,0 0,0 0,-1 1,0-1,0 1,0-1,-1 1,-1-1,0 9,-1 6,-2 1,0-1,-2 0,0 0,-2-1,-14 32,1-14,-1 0,-3-1,0-2,-38 40,10-18,-94 79,127-122,0 0,-1-2,-1 0,0-1,0-1,-38 12,-5-4,-74 12,116-27,22-4,0 0,0 0,-1 0,1 0,0 1,0-1,0 0,0 0,0 1,0-1,0 1,0-1,0 1,0-1,1 1,-1 0,0-1,0 1,-1 1,16 7,45 4,-53-12,93 11,-1-4,131-7,-201-1,-19 0,-13 0,-8-1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7:50.05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1,'8'0,"1"1,-1 0,0 1,1 0,-1 1,0-1,0 1,8 5,64 39,-44-25,474 300,-386-233,219 203,-339-289,40 41,43 55,-76-86,-2 0,1 1,-2 0,0 1,-1 0,0 0,-1 0,-1 1,5 24,-9-31,0 0,-1 0,-1 0,0 0,0 0,0-1,-1 1,-1 0,1-1,-2 1,1-1,-1 0,0 0,0 0,-1 0,-11 12,-4 4,-2-2,0 0,-39 29,-249 153,246-165,50-31,8-6,1 1,0 0,0 0,0 0,0 1,0-1,0 1,1 0,0 0,0 1,0 0,1-1,-1 1,-2 6,6-10,0 0,0 0,0 1,0-1,0 0,0 0,1 0,-1 1,0-1,1 0,-1 0,1 0,-1 0,1 0,-1 0,1 0,0 0,0 0,-1 0,1 0,0-1,0 1,0 0,0-1,0 1,0 0,1 0,17 9,0-1,1-1,-1-1,2 0,28 5,-19-4,120 29,169 48,-232-57,129 58,-200-79,-1 1,0 1,0 0,0 1,-1 0,15 16,-26-23,0 0,0 0,-1 1,1-1,-1 0,0 1,0 0,0-1,0 1,-1 0,0 0,1 0,-1 0,-1 0,1 0,-1 0,1 0,-1 0,0 1,-1-1,1 0,-1 0,0 0,0 0,0 0,0 0,-1 0,1 0,-1-1,-4 7,-4 4,0 0,-1-1,-1 0,0 0,-1-2,-24 18,-95 56,97-64,-592 309,511-272,86-43,20-8,1-2,-2 1,1-2,-1 1,1-1,-1-1,0 0,0 0,-22 1,32-4,0 0,1 0,-1 0,0 0,0 0,1-1,-1 1,1 0,-1-1,0 1,1 0,-1-1,1 1,-1 0,1-1,-1 1,1-1,-1 1,1-1,-1 1,1-1,-1 0,1 1,0-1,0 1,-1-1,1 0,0 1,0-1,0 0,-1 1,1-1,0 0,0 0,0 1,0-1,0 0,0 1,1-1,-1 0,0 1,0-1,0 0,1 1,-1-1,0 0,1 1,-1-1,1 0,19-34,14-8,4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0:54.3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253 777,'-36'-36,"2"5,3-2,0-1,-38-57,62 80,0 0,1-1,1 1,0-1,0-1,1 1,1-1,0 1,1-1,0 0,1 0,0 0,1 0,0 0,1 0,6-25,-4 24,2 0,-1 1,2 0,0 0,0 0,1 1,1 0,0 0,0 1,1 0,16-15,-9 13,-1 1,2 0,0 1,0 0,1 2,1 0,24-8,7 3,0 1,1 3,0 2,0 2,75 2,-73 3,4-1,84 9,-127-5,0 0,0 0,0 2,0 0,-1 0,0 1,1 1,-2 0,1 1,-1 0,15 12,-22-15,-1 1,0 0,1 0,-2 0,1 1,-1-1,1 1,-2 0,1 0,-1 0,0 0,0 1,0-1,0 7,1 11,-1 1,-3 35,1-43,-4 79,-4 0,-4 0,-5-1,-38 125,50-204,-1 0,0-1,-1 0,-1 0,0 0,-1-1,-13 16,15-23,0 0,0 0,0-1,-1 0,1 0,-2-1,1 0,-1 0,1-1,-1 0,0-1,-1 0,-16 4,-2-3,0-2,0-1,0 0,-1-3,1 0,0-1,1-2,-1-1,1-1,-43-18,17 3,2-3,0-2,2-2,-56-43,94 64,-45-38,54 44,0-1,0 1,0 0,0-1,0 1,0-1,1 1,-1-1,1 0,0 0,0 0,0 0,0 0,0 0,1 0,-1 0,1 0,0-6,5-6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0:55.50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34 662,'-1'0,"-1"0,1 0,0 0,-1 0,1 0,0 0,-1 0,1 0,0-1,-1 1,1 0,0-1,0 1,-1-1,1 0,0 1,0-1,0 0,0 0,0 0,0 0,0 0,0 0,0 0,-1-2,1 1,1 0,0 0,-1 0,1 0,0 0,0 0,0-1,0 1,1 0,-1 0,0 0,1 0,0 0,1-3,3-7,1 0,1 1,0 0,10-13,13-11,2 1,1 2,2 1,1 2,57-36,212-107,-266 151,-4 2,1 1,0 2,1 2,0 1,1 1,1 3,0 1,0 2,0 1,48 1,-52 5,-7-1,0 1,0 1,37 8,-58-8,1 0,-1 0,0 0,0 1,0 0,-1 1,1-1,-1 1,0 1,0-1,0 1,-1 0,1 0,-1 1,0 0,-1 0,7 10,-3 2,0 0,-2 0,0 1,-1 0,0 0,-2 0,1 24,0 143,-5-151,1 11,-3 1,-1-1,-3 0,-22 82,23-109,-1 1,-1-1,-1-1,0 0,-2 0,0-1,-1 0,0 0,-2-2,0 0,0 0,-2-1,-21 15,6-10,-1-2,-1 0,0-3,-1-1,0-1,-1-2,0-1,-1-2,0-2,0-1,0-1,0-3,-48-4,71 2,1 0,0 0,0-1,0-1,1 0,-1-1,1 0,0-1,-13-8,-8-9,-46-41,16 11,32 30,-125-108,136 113,0-1,2 0,0-2,1 0,-19-36,24 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1.71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1855 1,'-461'33,"0"43,416-67,1 2,0 2,0 1,1 3,1 2,1 1,1 2,1 2,-67 53,29-12,-76 80,115-103,1 2,1 1,-40 70,72-108,-1 1,2 0,-1 0,1 0,0 1,-2 8,5-16,-1 1,1-1,0 1,0-1,0 1,0 0,1-1,-1 1,0-1,1 0,-1 1,0-1,1 1,0-1,-1 0,1 1,0-1,0 0,0 1,0-1,0 0,0 0,0 0,0 0,0 0,0 0,1 0,-1-1,0 1,1 0,-1-1,0 1,1-1,-1 1,1-1,-1 0,1 1,-1-1,1 0,2 0,33 2,1 0,54-7,40 2,-69 9,-1 2,0 3,-1 3,71 26,231 105,-303-119,56 24,530 257,-628-297,-1 1,0 1,-1 0,0 2,24 24,-31-26,0 0,0 1,-2 0,1 0,-2 0,0 1,0 0,5 22,1 14,-1-1,-3 1,-2 1,-2-1,-2 1,-3 0,-2-1,-15 84,13-106,-2-1,-1 0,-1 0,-2-1,0 0,-2-1,0 0,-2-1,-1-1,0 0,-2-2,-1 0,0 0,-2-2,0 0,-1-2,-27 17,2-8,-1-2,-1-3,-67 22,-159 25,189-54,1-4,-2-3,1-5,0-3,0-4,0-3,0-5,-139-38,196 43,0-1,0-1,1-2,0-1,1-1,-47-33,70 44,1 0,0 0,-1-1,1 1,1-1,-1 1,0-1,1 0,0 0,0 0,0 0,0 0,1-1,0 1,-1 0,2-1,-1 1,0-1,1-6,1 1,0 0,1 0,0 0,0 1,1-1,1 1,7-16,18-31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2.57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72 1716,'-2'-7,"-25"-149,-16-316,43 424,2-1,2 1,2 0,2 0,3 1,1 0,2 1,3 0,1 1,3 1,25-41,-20 45,2 2,1 1,2 1,1 2,2 1,1 2,2 1,1 1,1 3,69-36,-77 47,1 2,1 1,-1 1,2 2,-1 2,1 0,0 3,1 0,-1 3,1 0,-1 3,1 0,-1 3,0 0,45 15,-21 1,0 2,-1 3,-2 2,-1 3,-1 2,51 42,-25-11,-3 3,132 153,-141-137,-3 3,-4 3,-4 2,51 115,-78-141,-3 1,-3 0,-3 2,-3 1,-3 0,-3 1,3 91,-14-130,0 0,-3-1,0 1,-2-1,-1 0,-2-1,-16 43,17-53,-2-2,0 1,-1-1,-1-1,-1 0,0-1,-1 0,0 0,-2-2,1 1,-2-2,-25 17,13-14,-1-1,-1-1,0-1,-1-2,0-1,-1-2,0-1,0-1,0-1,0-2,-1-2,1-1,-60-9,28-1,0-4,1-1,1-4,0-2,-108-58,146 68,1-2,-39-29,34 17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13.79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0 577,'2'1,"-1"0,1 1,-1-1,1 0,0 0,0 0,0 0,0 0,0 0,0 0,0-1,0 1,0-1,0 1,0-1,0 0,0 0,0 0,0 0,1 0,-1 0,0-1,0 1,0-1,2 0,6-3,-1 0,0-1,-1 0,11-8,-12 8,111-68,2 4,3 7,161-59,-61 43,247-51,-449 124,-8 2,-1-1,1 2,-1-1,1 2,0 0,0 0,0 1,15 2,-26-1,0 0,0-1,0 1,0 0,0 0,0 0,0 0,0 0,0 0,0 1,-1-1,1 1,0-1,-1 1,0-1,1 1,-1 0,0 0,0 0,0 0,0 0,0 0,1 2,-1 4,1 0,-1-1,0 1,-1 0,-1 14,-6 53,-4 1,-36 128,20-96,-108 539,101-432,-4 228,35-402,3-1,1 1,9 48,-10-87,0 0,0 0,1 1,-1-1,1 0,-1 0,1 1,0-1,0 0,0 0,0 0,0 0,1 0,-1-1,1 1,2 3,-3-5,0 0,0 0,0 0,0 0,-1 0,1 0,0-1,0 1,0 0,-1 0,1-1,0 1,0-1,0 1,-1-1,1 1,0-1,-1 1,1-1,-1 1,1-1,0 0,-1 1,1-1,-1 0,0 0,1 1,0-2,5-11,0 1,0-1,7-26,4-33,-4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15.3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886 93,'0'-2,"-1"0,0-1,1 1,-1 0,0 0,0 0,-1 0,1 0,0 0,-1 0,1 0,-1 0,0 0,1 1,-1-1,0 1,0-1,0 1,0 0,0 0,-1 0,-1-1,-53-19,18 12,-2 1,1 2,-1 2,0 1,0 3,0 1,0 2,0 2,1 1,0 3,0 1,1 1,0 3,1 1,0 2,-47 29,80-43,0-1,1 1,-1 1,1-1,0 1,0-1,0 1,0 0,0 1,1-1,0 1,0-1,0 1,1 0,0 0,0 0,0 1,-2 9,4-10,0 1,0-1,1 1,0-1,0 1,1-1,-1 0,1 1,0-1,0 0,1 0,-1 0,1 0,1-1,-1 1,0-1,1 0,6 6,25 22,1-2,2-2,56 33,-31-21,-62-39,602 417,-481-324,-5 6,184 203,-226-213,103 157,-151-202,-1 1,-3 1,-1 2,-3 0,26 100,-42-132,0 1,-1-1,-1 1,0 0,-1 0,-1-1,-7 35,5-40,0-1,-1 0,-1 1,0-2,0 1,-1 0,0-1,-1 0,0-1,-1 0,0 0,-14 13,-1-4,-1-1,0-1,-2-1,1-1,-2-1,-52 17,-179 36,175-48,-23 8,23-5,-120 15,197-35,0 0,1-1,-1 0,1 0,-1 0,1 0,-1-1,1 0,-1 0,1-1,-1 0,1 0,0 0,0 0,0-1,0 0,1 0,-1 0,1 0,-1-1,1 0,0 0,0 0,1 0,0-1,-1 1,-3-8,-129-246,39 68,56 122,-64-79,90 127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18.38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118 2488,'0'0,"-1"1,0-1,0 0,0 1,0-1,0 1,1-1,-1 1,0-1,0 1,1-1,-1 1,0 0,1-1,-1 1,1 0,-1 0,1 0,-1-1,1 1,-1 0,1 0,0 0,0 0,-1 0,1 0,0-1,0 1,0 0,0 0,0 0,0 0,0 0,0 0,0 0,1 0,-1 0,0 0,1 1,9 39,3-9,0 0,3 0,0-1,2-2,1 1,2-2,0-1,2 0,32 28,-46-48,-1-1,1-1,1 1,-1-2,1 1,0-1,0-1,0 0,0 0,0-1,16 2,12-2,72-4,-42-1,30 4,122-6,-196 3,0-2,0 0,-1-2,1 0,-1-2,40-19,-20 7,69-23,-30 12,-74 29,0-1,-1-1,1 1,-1-1,0-1,0 1,0-1,-1 0,0-1,0 0,0 1,-1-2,0 1,0-1,0 0,-1 0,0 0,0-1,-1 1,0-1,0 0,-1 0,2-9,34-139,-21 96,15-104,-30 150,-1-1,0 1,-1-1,0 1,-1-1,-1 1,0-1,-1 1,0 0,-2 0,1 0,-13-25,-56-88,49 90,2-1,2-1,1-1,-22-70,24 35,-10-84,26 153,1 0,-1 0,-1-1,1 1,-1 0,0 0,0 1,-1-1,1 0,-2 1,1 0,-8-10,7 11,0 1,0 0,-1 0,0 0,1 0,-1 1,0 0,0 0,-1 0,1 1,0-1,0 1,-1 1,1-1,-7 1,-397-1,165 7,80-5,-172-3,330 2,0-1,-1 1,1-1,0 0,0-1,0 1,0-1,-8-4,11 5,1 0,0-1,0 1,1-1,-1 0,0 0,0 0,1 0,-1 0,1 0,0 0,0 0,-1 0,1-1,1 1,-1 0,0-1,0 1,1-1,0 1,-1 0,1-1,0-4,-5-378,-1-343,5 708,1 10,-1 1,2-1,-1 0,4-17,-3 25,-1 1,1-1,-1 0,1 1,-1-1,1 1,0-1,0 1,0-1,0 1,0 0,0 0,0-1,0 1,1 0,-1 0,0 0,1 0,-1 0,1 0,-1 1,1-1,-1 1,1-1,0 1,-1-1,1 1,0 0,-1-1,1 1,0 0,-1 0,4 1,41 6,-1 1,64 22,2-1,25-4,1-7,1-6,208-7,-254-6,-51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19.3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843 2745,'1'0,"0"-1,0 1,0 0,0-1,0 1,0-1,0 1,0-1,0 1,0-1,-1 0,1 1,0-1,0 0,-1 0,1 0,0 0,-1 1,1-1,-1 0,1 0,-1 0,0 0,1 0,-1 0,0 0,1 0,-1 0,0-1,0 1,0 0,0 0,0 0,0 0,-1 0,1 0,0 0,0 0,-2-2,-11-44,-8 10,-3 2,0 0,-3 1,0 2,-49-44,25 24,-37-40,4-5,-116-171,168 217,3-2,1 0,4-2,1 0,3-2,2 0,-18-111,28 99,4 1,2-1,3 1,4-1,2 1,3 0,35-121,-31 142,2 2,3 0,1 1,2 0,2 2,2 1,1 1,2 2,2 0,2 2,68-58,-81 78,1 1,0 1,1 1,0 1,1 1,0 1,1 1,0 1,0 1,1 1,0 1,0 2,0 0,1 2,-1 0,1 2,-1 1,0 1,0 1,0 1,0 1,-1 2,0 0,-1 1,1 2,37 23,-6 2,-1 3,-2 2,-1 2,65 74,155 223,-188-219,-5 4,97 209,-141-255,-3 3,-3 0,-4 2,-4 0,16 147,-33-184,-1 0,-3-1,-2 1,-2-1,-1 0,-17 56,15-74,-1-1,-2 0,-1-1,0 0,-2-1,-1 0,-1-2,-1 1,-1-2,-1 0,-27 23,20-25,0 0,-2-2,0-1,0-1,-2-2,0-1,0-1,-1-1,-1-2,0-2,-63 8,66-12,-1-2,0 0,0-2,1-2,-1 0,1-2,0-1,0-2,0 0,1-2,1-1,0-2,-34-20,50 26,1 0,0-1,0 0,1-1,0 0,1 0,-1-1,2 0,0 0,0-1,1 0,0 0,0-1,-3-13,3 1,1 1,1-1,1 0,1 0,1 0,3-34,1 10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19.8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0 274,'8'-4,"19"-6,28-8,28-5,28-8,20-1,10 0,1-2,-7 1,-19 2,-29 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4.96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1,'0'8,"0"14,0 24,4 27,5 34,5 29,4 24,8 8,2-4,-3-14,-6-33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7:50.77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0 828,'32'-35,"-2"-2,33-51,-14 17,-37 55,82-114,216-232,-298 351,0-2,2 1,-1 0,20-11,-30 20,0 1,1 0,-1 1,0-1,1 1,-1-1,1 1,0 0,-1 1,1-1,0 0,0 1,0 0,-1 0,1 0,0 0,0 1,-1 0,1 0,0 0,4 1,-2 2,-1-1,1 1,-1 0,0 0,0 0,0 1,0-1,-1 1,5 8,34 57,6 28,68 198,8 118,-107-348,37 131,95 313,-144-494,18 46,-23-59,1 0,0 0,-1 0,1 0,0-1,0 1,1-1,-1 1,0-1,1 0,-1 0,1 0,0 0,5 3,-6-5,-1 0,1 1,0-1,-1 0,1 0,-1 0,1 0,-1 0,1 0,-1-1,1 1,-1-1,1 1,-1-1,1 1,-1-1,1 0,-1 1,0-1,0 0,1 0,-1 0,0 0,2-3,24-32,-27 36,25-47,-3-1,-1 0,25-94,-28 81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4.0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63,'0'-4,"0"-5,4-6,1-3,0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5.9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1 171,'57'-28,"2"2,0 2,102-26,-90 36,0 2,0 3,0 4,1 2,0 4,0 3,-1 3,0 3,0 3,123 41,-168-44,0 1,0 1,-2 1,0 1,0 1,-1 2,40 36,-54-44,0 1,-1 0,1 1,-2 0,0 0,0 0,-1 1,0 0,-1 0,-1 1,0 0,0-1,-1 1,-1 0,0 1,-1-1,-1 0,-1 24,-3-15,-1 1,0-1,-2 1,-1-2,-1 1,0-1,-2 0,0-1,-2-1,0 0,-1 0,-1-1,-30 29,6-12,-1-2,-1-1,-2-3,-1-1,-53 25,25-20,-1-3,-2-3,0-4,-113 20,81-26,0-6,-180-2,211-11,58 4,21 1,35 6,-34-8,1077 188,-1031-182,1-3,84-3,-131-1,0 0,0-1,-1 0,1 1,0-1,0 0,-1-1,1 1,-1-1,1 1,-1-1,1 0,3-4,-7 6,1-1,-1 1,1-1,-1 0,1 0,-1 1,0-1,1 0,-1 0,0 1,1-1,-1 0,0 0,0 0,0 1,0-1,0 0,0 0,0 0,0 1,0-1,-1-1,0 0,0 0,0 0,0 0,0 0,0 0,-1 0,1 0,-1 1,1-1,-1 0,-1-1,-32-22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6.51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24 1125,'-5'-14,"0"-1,1 0,1 0,1 0,0-1,1 1,2-31,-2 7,-1-13,3 0,1 0,3 0,3 1,1 0,18-55,-18 80,1 1,1-1,1 2,1 0,1 0,2 1,0 1,1 1,1 0,1 1,1 1,1 1,30-20,-12 14,1 2,1 1,1 2,1 3,0 1,1 2,51-8,-1 6,1 4,133 1,-152 10,117 14,-172-11,0 1,-1 0,1 2,-1 0,0 1,-1 2,1 0,-2 0,1 2,25 19,-36-22,0 0,-1 0,0 0,0 1,-1 0,0 0,-1 1,0-1,0 1,-1 1,-1-1,0 0,0 1,-1-1,0 1,0 0,-1 0,-2 21,-1-6,-1 0,-1-1,-1 1,-1-1,-2 0,-20 47,2-20,-3 0,-1-2,-3-1,-2-1,-2-3,-2 0,-67 58,63-66,-1-2,-1-1,-2-3,-2-2,0-2,-2-3,-105 37,128-53,0-1,-1-1,0-2,1 0,-1-2,-1-2,-50-4,68 2,0 0,0-1,1 0,-1 0,1-1,0-1,0 0,1-1,-1 0,1 0,0-1,1 0,0-1,0 0,1-1,0 0,0 0,1 0,0-1,0 0,-7-17,8 14,1 0,0-1,1 0,1 0,0 0,0 0,2 0,0 0,0-1,1 1,1-1,1 1,0 0,0 0,2 0,0 0,8-20,-3 15,1 0,0 1,1 0,2 1,-1 0,2 1,0 0,1 1,1 1,0 0,21-13,65-35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7.0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167 1110,'1'-1,"1"1,0-1,-1 1,1-1,-1 0,1 0,-1 0,1 0,-1 0,1 0,-1 0,0 0,0-1,1 1,-1 0,0-1,1-1,16-28,0-11,-2 0,15-63,19-48,-29 105,2 2,3 1,1 0,2 2,2 1,2 2,2 1,1 2,2 1,2 2,0 2,3 2,53-30,-85 54,-1 1,1 0,0 1,0 0,1 0,18-2,-26 6,0 0,-1-1,1 2,0-1,0 0,0 1,-1 0,1 0,0 0,-1 0,1 0,-1 1,1-1,-1 1,0 0,1 0,-1 1,0-1,-1 1,1-1,0 1,-1 0,1 0,1 4,5 7,-1 0,-1 1,0 0,-1 0,0 1,5 28,9 103,-17-103,-2 0,-1 0,-3-1,-2 1,-1 0,-3-1,-1 0,-2-1,-2 0,-2-1,-30 56,30-68,-2 0,-1-1,-1 0,-1-2,-1-1,-2 0,0-2,-2-1,0 0,-2-2,0-2,-1 0,-1-2,0-1,-46 15,59-24,0-1,-1-1,1-1,-1 0,0-1,0-1,0-1,1-1,-1 0,-26-5,31 2,0 0,0 0,0-2,0 1,1-2,0 0,0 0,0-1,1 0,1-1,-1 0,1-1,1 0,-10-13,1-3,1-1,1-1,2-1,0 0,2 0,1-1,2-1,1 0,1 0,2 0,-2-36,4 28,3-1,1 1,1-1,3 1,1 0,2 0,1 1,25-62,-19 69,1 0,2 1,0 0,2 2,2 0,0 2,2 0,1 1,1 2,0 1,2 0,1 2,0 2,61-29,52-10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7.5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1 466,'20'-12,"30"-12,34-10,35-6,25-1,19-2,15 3,-5 0,-14 4,-28 2,-31 5,-33 2,-32 3,-25 4,-27 7,-11 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1:27.95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1 452,'19'-12,"31"-15,35-12,34-11,24-9,21-2,9 2,-1 2,-13 7,-35 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4:52.04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455 1399,'-7'-2,"1"0,0 0,0-1,0 1,0-1,1-1,-1 1,1-1,-10-8,-3-2,-50-34,3-3,-113-115,172 160,0-1,0 1,1-1,0 0,1 0,-1 0,1-1,1 0,-1 1,1-1,-2-11,4 12,1 1,0-1,0 0,1 1,-1-1,1 0,1 1,-1-1,1 1,0 0,1-1,0 1,0 0,6-9,170-246,-151 222,-16 23,2 1,-1 1,2 0,0 1,0 1,20-12,111-60,-87 53,91-47,120-71,-248 134,1 1,0 2,0 0,1 2,1 0,0 2,0 0,0 2,1 1,40-3,18 0,-38 2,1 1,-1 3,1 1,-1 3,64 10,-96-9,116 31,-114-28,0 0,-1 1,0 1,-1 0,0 1,15 12,88 67,-67-53,83 77,-35-15,126 131,-221-226,-1 1,1 0,-1 0,0 0,0 0,0 0,0 0,0 1,0-1,-1 0,0 1,0 0,0-1,0 1,0 0,-1-1,1 1,-1 0,-1 6,0-4,-1 0,0-1,-1 1,1-1,-1 1,0-1,0 0,-1 0,0 0,0-1,-7 8,-43 47,26-28,-56 50,73-72,0-1,-1 0,0-1,-1 0,0-1,0 0,0-1,0 0,-18 3,-461 61,229-38,-80 18,182-40,-13 1,-215 47,296-40,73-14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2:47.4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1607,'1'-9,"1"0,0 0,0 0,1 0,1 0,-1 1,1-1,0 1,1 0,6-8,0-2,55-88,5 4,132-147,204-156,-51 102,-249 222,169-97,-267 173,3-3,1 0,0 1,0 1,0 0,1 1,0 0,0 1,26-3,-38 7,1 0,-1 0,0 0,1 0,-1 1,0-1,1 1,-1-1,0 1,0 0,0 0,0 0,1 0,-1 0,0 1,-1-1,1 1,0-1,0 1,-1 0,1 0,-1-1,1 1,-1 0,0 0,0 0,0 1,0-1,0 0,0 0,-1 0,1 1,0 2,0 7,0-1,-1 0,0 0,0 0,-5 23,-6 20,-2 1,-34 84,-59 106,61-145,-216 512,48 16,210-618,-1 3,0-1,1 1,1 0,0 0,0 0,2 24,0-36,-1 0,1 0,1-1,-1 1,0 0,0 0,0-1,0 1,0 0,1-1,-1 1,0 0,1 0,-1-1,0 1,1-1,-1 1,1 0,-1-1,1 1,-1-1,1 1,0-1,-1 1,1-1,0 0,-1 1,1-1,0 0,-1 1,1-1,0 0,0 0,-1 0,1 0,0 0,0 1,-1-1,1-1,0 1,0 0,-1 0,1 0,0 0,0 0,-1-1,1 1,0 0,-1-1,1 1,0 0,-1-1,1 1,-1-1,1 1,0-1,0 0,36-32,-36 32,42-49,0-4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2:48.27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960 1,'4'1,"0"1,0-1,0 1,0 1,-1-1,1 0,-1 1,0 0,1 0,-1 0,-1 0,1 0,0 1,-1-1,3 6,6 5,83 104,117 191,-167-233,-3 3,-3 1,52 162,-81-210,-1 1,-2 0,-1 1,-1-1,-2 1,-2 0,-1 0,-9 57,6-71,-1 0,-1 1,-1-2,0 1,-2-1,0 0,-2-1,0 0,0-1,-2 0,0-1,-1 0,-1-1,0-1,-21 16,1-6,-1-2,-1-1,-1-2,-1-2,0-1,-2-2,-64 13,13-9,-1-5,-125 3,188-14,-104-2,121-1,-1 0,1-1,-1-1,1 0,0 0,0-2,-15-6,27 11,0 0,1-1,-1 1,0 0,1 0,-1-1,0 1,1 0,-1-1,1 1,-1-1,0 1,1-1,-1 1,1-1,-1 0,1 1,-1-1,1 1,0-1,-1 0,1 1,0-1,0 0,-1 1,1-1,0 0,0 0,0 1,0-2,0 1,1 0,0 0,0 0,0 0,0 0,0 0,0 0,0 0,0 0,0 1,0-1,0 1,0-1,0 0,2 0,50-12,-6 6,0 2,64 3,-93 2,-1 1,0 1,0 1,0 0,0 1,-1 1,1 0,-1 1,30 17,-42-21,0 1,0 0,-1 0,1 0,-1 0,0 1,1-1,-1 1,-1 0,1 0,-1 0,1 0,-1 0,0 0,-1 1,1-1,1 10,-2-7,-1 0,0 0,0 0,-1 0,0 0,0 0,-1 0,1 0,-2 0,-4 11,-4 4,-1-1,-1-1,0 0,-2 0,-32 32,11-18,-1-2,-1-1,-2-2,-1-2,-1-2,-1-2,-1-1,-1-3,0-1,-2-3,0-1,-57 8,96-21,0 0,0-1,-1 0,1 0,0 0,-15-4,21 4,1-1,0 1,-1-1,1 1,0-1,0 1,-1-1,1 0,0 0,0 1,0-1,0 0,0 0,0 0,0 0,0 0,0-1,1 1,-1 0,0 0,1 0,-1-1,1 1,-1 0,1-1,0 1,-1 0,1-1,0 1,0 0,0-1,0 1,0-1,0 1,1 0,-1-1,0 1,1 0,-1-1,1 1,-1 0,1 0,-1-1,1 1,0 0,2-2,1-5,2 0,-1 0,1 1,0 0,1 0,0 0,0 1,0 0,11-7,77-40,-76 44,75-37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2:48.77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72,'0'-4,"4"-1,9-4,18-4,24 0,26 2,31 3,29 3,25 2,20 2,7 1,-10 4,-25 2,-34 4,-47 3,-56 5,-31-2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9:16.87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618 1306,'-5'-7,"0"0,1 0,0-1,0 1,1-1,0 0,0 0,-3-14,-3-10,8 30,-8-22,-21-44,25 60,-1-1,0 1,0 0,-1 1,0-1,0 1,-15-11,-166-139,-8-6,195 163,-9-7,0 0,1-1,-1 0,2 0,-15-18,22 24,-1 0,1 0,0 0,0 0,0 0,0-1,0 1,1 0,-1-1,1 1,-1-1,1 1,0 0,0-1,0 1,0-1,1 1,-1-1,1 1,-1 0,1-1,0 1,0 0,0 0,0-1,0 1,0 0,1 0,-1 0,1 0,-1 1,1-1,0 0,0 1,3-3,40-32,81-50,17-11,-96 59,2 2,2 2,1 3,2 2,112-44,-83 41,-59 22,0 0,0 2,1 1,29-5,-39 10,54-7,93-2,337 12,-478 1,-1 1,0 1,0 1,0 1,0 0,-1 2,29 15,43 15,-6-16,-70-20,1 1,0 1,-1 1,1 0,-1 1,-1 1,1 0,-1 1,24 17,43 40,-40-34,63 63,-98-88,-1 1,0 0,0 0,-1 1,0 0,0-1,-1 1,0 1,0-1,-1 0,0 1,0-1,-1 1,0-1,-1 1,0 0,0-1,-1 1,0 0,0-1,-1 1,0-1,-4 10,-8 19,-2-1,-1 0,-39 60,43-74,4-9,-1 0,-1 0,1-1,-2 0,0-1,0 0,-1-1,0 0,-1-1,0-1,-21 10,-18 4,-107 30,75-27,0 3,-189 51,245-73,-1-1,0-2,-1-1,1-1,0-2,0 0,-40-9,27-2,0-2,1-2,-54-28,-54-21,136 60,-24-9,-1 3,-43-9,71 18,0 1,0 0,0 0,0 1,0 0,0 1,0 1,0 0,0 0,1 1,-1 0,-15 8,-132 80,126-71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2:49.15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1728,'12'-16,"16"-20,18-25,19-26,12-21,10-24,6-18,-1-11,-8-1,-15 2,-14 9,-14 14,-13 19,-11 21,-9 24,-10 23,-4 21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08.01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1,'12'3,"15"7,12 4,3 0,-2-2,-4-3,-3-4,-5-2,-6-1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08.42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442 0,'-4'8,"-5"15,-6 18,-3 19,-7 19,-11 16,-12 11,-9 12,-2 1,4-3,7-10,9-15,10-23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09.0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0,'1'6,"0"0,0 0,0 0,1 0,0-1,0 1,1 0,3 5,4 11,320 648,-181-387,-138-260,-5-11,0 1,1-1,0 0,17 21,-22-31,0 0,0 0,0 0,0-1,0 1,1 0,-1-1,0 1,1-1,-1 0,1 0,0 0,-1 0,1-1,0 1,0-1,-1 1,1-1,0 0,0 0,0 0,-1-1,1 1,0 0,0-1,-1 0,1 0,0 0,3-2,6-3,-1-1,0 0,17-14,-2-2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09.54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0 973,'203'-211,"199"-185,-349 352,2 3,1 2,2 2,2 3,1 3,80-29,63-7,-159 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25.3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31,'8'0,"14"0,24 0,23 0,20 0,15-4,6-1,-9 0,-13-3,-22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25.92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0,'0'20,"0"26,0 26,0 15,0 14,0 5,0-4,0-7,0-12,0-15,0-21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26.6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0 420,'2'-5,"-1"1,0-1,1 1,0-1,0 1,0 0,1-1,-1 1,1 0,0 1,0-1,4-3,3-5,38-49,4 2,1 2,108-87,-155 139,-1 1,1 0,0 1,0 0,10-5,-15 8,0 0,-1-1,1 1,0 0,0 0,0 0,0 0,0 0,-1 0,1 0,0 0,0 0,0 0,0 1,-1-1,1 0,0 0,0 1,0-1,-1 1,2 0,-1 0,0 0,-1 0,1 0,0 1,0-1,-1 0,1 1,-1-1,1 1,-1-1,0 0,1 1,-1-1,0 1,0-1,0 4,-4 42,-1 0,-3-1,-26 90,8-37,6-12,-124 648,139-677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27.78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958 0,'-18'2,"0"0,-30 7,3 0,-2 0,1 3,1 1,0 3,0 1,-73 42,109-53,0 0,1 1,-1-1,1 2,0 0,1 0,0 0,1 0,-1 1,1 1,1-1,0 1,0-1,1 2,0-1,1 0,-3 19,-2 13,3 1,1 0,2 44,2-80,0-6,0 8,-1 1,2-1,-1 1,1-1,1 1,3 11,-4-18,1 0,-1-1,1 1,0 0,-1-1,1 1,0-1,1 1,-1-1,0 0,1 0,-1 0,1 0,0-1,0 1,-1-1,1 1,0-1,0 0,0 0,0-1,6 2,99 16,39 9,-127-22,1 1,-1 2,-1 0,0 0,20 14,-36-21,0 1,0-1,-1 1,1 0,-1 0,1 0,-1 0,0 1,1-1,-1 0,-1 1,1 0,0-1,-1 1,1 0,-1 0,0 0,0 0,0 0,0 0,0 0,-1 1,1-1,-1 0,0 0,0 0,0 1,-1-1,1 0,-1 0,0 0,-2 6,-3 5,-1 0,-1-1,0 0,-1 0,-17 18,26-30,-123 133,-229 194,293-276,26-22,-49 40,74-64,0 0,0 0,-1-1,0-1,0 0,-1 0,-17 5,25-9,1 0,0 1,-1-1,1 0,-1 0,1 0,-1 0,1-1,0 1,-1 0,1 0,-1-1,1 1,0-1,-1 1,1-1,0 0,0 1,-1-1,1 0,0 0,0 0,0 0,0 0,0 0,0 0,0 0,1-1,-1 1,0 0,1 0,-1-1,0 1,1 0,0-1,-1 1,1-1,0 1,0-3,-4-30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28.1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49,'4'-4,"5"-1,9-4,14 0,16 1,17 2,13 2,5 2,0 1,-2 1,-15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29.38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0 363,'1'-3,"0"1,0-1,1 0,-1 1,0-1,1 1,0-1,-1 1,1 0,0-1,0 1,1 0,-1 1,0-1,0 0,1 1,-1-1,1 1,4-2,1-2,298-162,-68 42,-234 122,0 0,0 1,0 0,1 0,-1 0,1 0,-1 1,1-1,0 1,9-1,-12 3,0 0,0 0,0 0,0 0,0 0,-1 0,1 0,0 0,0 1,-1-1,1 1,-1-1,1 1,-1 0,0-1,0 1,1 0,-1 0,-1 0,1 0,0 0,0 0,-1 0,1 0,-1 1,1 2,16 74,-3 0,5 91,-11-82,21 309,-27-328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28.5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 1,'-3'4,"-3"5,9 5,24 5,30 6,42 3,47 1,43-1,24-5,4-6,-15-6,-30-5,-44-4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29.67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3374 121,'6'-6,"1"-1,0 0,0-1,0 0,6-10,-12 17,-1 0,1 0,0 0,-1 0,1 0,-1 0,1-1,-1 1,1 0,-1 0,0 0,0-1,1 1,-1 0,0 0,0 0,0-1,0 1,-1 0,1 0,0-1,0 1,-1 0,1 0,-1 0,1 0,-1 0,1 0,-1-1,0 1,0 1,1-1,-1 0,0 0,0 0,0 0,0 0,0 1,0-1,0 0,0 1,0-1,0 1,-2-1,-16-4,0 0,-1 1,1 1,-1 1,0 1,0 1,-37 4,16-2,-777 64,797-64,-35 3,-103 14,142-15,-1 0,1 1,0 0,0 2,1 0,-24 14,30-14,0 0,1 1,0 0,1 1,0 0,0 1,0-1,-6 13,-7 14,-16 41,19-37,-287 691,282-670,29-66,33-31,-37 35,-1 0,1 0,-1-1,1 1,0 1,0-1,-1 0,1 0,0 1,0-1,0 1,0-1,0 1,0 0,-1 0,1 0,0 0,0 0,0 0,0 1,0-1,0 0,0 1,0 0,-1-1,4 3,8 8,-1 0,0 1,-1 1,-1 0,0 1,9 14,6 10,277 389,371 484,-615-843,-34-44,-2 2,-1 1,-1 0,30 56,-49-82,0 1,-1-1,1 1,0-1,-1 1,1 0,-1-1,1 1,-1-1,0 1,1 0,-1-1,0 1,0 0,0 0,-1-1,1 1,0 0,-1-1,1 1,-1-1,1 1,-1 0,0-1,1 1,-1-1,0 0,0 1,0-1,0 0,-1 1,1-1,0 0,0 0,-1 0,1 0,-1 0,1 0,-3 0,-6 3,1-1,-1-1,0 0,0 0,-15 0,25-1,-483 5,264-10,-1543 80,1703-72,23 1,-1-3,0-1,-66-7,101 6,0-1,0 1,0 0,-1-1,1 0,0 1,0-1,0 0,0 0,1 0,-1 0,0 0,0-1,0 1,1 0,-4-4,5 4,0 0,-1 0,1 0,-1 0,1-1,0 1,0 0,0 0,0 0,0 0,0-1,0 1,0 0,0 0,1 0,-1 0,0 0,1-1,-1 1,1 0,0-2,4-4,1-1,0 1,0 0,0 1,13-10,32-25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3:30.47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 1524,'-3'-237,"10"-326,-4 527,1 1,2-1,1 1,2 0,2 1,0 0,3 1,30-57,-27 63,1 1,1 1,2 0,0 2,1 0,2 2,0 0,1 1,1 2,32-17,-33 20,1 2,1 1,0 1,1 1,0 1,1 2,30-4,-44 9,1 1,0 1,0 0,0 1,0 1,0 0,-1 1,1 1,-1 0,0 1,0 1,-1 1,1 0,21 14,-8 0,-1 2,-1 1,-1 2,-1 0,-1 1,-1 1,-2 1,-1 1,-1 1,15 38,1 10,-4 1,-3 1,17 89,-27-85,-3 0,-4 1,-4 0,-3 1,-5-1,-3 1,-28 146,21-177,-2-1,-3 0,-2-1,-3-1,-2-2,-2 0,-2-1,-2-2,-3-1,-1-1,-3-2,-69 65,93-98,1 0,-2-1,1 0,-1-1,-25 11,36-18,0-1,-1 0,1 0,-1 0,1 0,-1 0,1 0,-1-1,0 0,1 0,-1 0,0 0,1-1,-1 1,1-1,-1 0,1 0,-1 0,1 0,-1-1,1 1,0-1,0 0,0 0,0 0,0-1,0 1,1 0,-1-1,-2-3,-2-6,1 0,0 0,0 0,1-1,1 1,0-1,1 0,-2-19,5 31,-8-40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43.44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0 370,'13'-11,"-1"0,1 1,1 0,0 1,0 0,1 1,27-10,115-29,-121 37,925-194,-926 197,46-8,-76 15,1-1,-1 1,1 0,-1 1,1-1,-1 1,1 0,-1 1,0-1,0 1,8 3,-11-3,1 0,-1 0,0 0,1 0,-1 0,0 1,0-1,-1 1,1-1,0 1,-1 0,0-1,1 1,-1 0,0 0,-1 0,1 0,0 0,-1 0,0 0,0 5,0 7,0 1,-2-1,-3 16,4-24,-21 101,-45 137,-56 104,118-336,-184 459,69-180,115-277,-5 7,-11 47,20-60,5-8,7-11,-10 9,18-20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44.06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428 1,'1'3,"0"0,0 0,0 0,1 0,0-1,-1 1,1 0,0-1,0 1,0-1,1 0,-1 0,1 0,-1 0,1 0,0 0,3 1,2 3,42 27,62 29,-64-37,84 59,-127-82,-2 1,1 0,0 1,-1-1,1 1,-1-1,0 1,0 0,-1 0,1 1,-1-1,0 0,0 1,0-1,-1 1,1 0,-1-1,0 1,-1 0,1 0,-1 0,0 0,0 0,0 0,-1-1,0 1,0 0,0 0,0-1,-1 1,0 0,0-1,0 0,-6 9,-7 9,-1 0,-2 0,0-2,-40 36,49-48,-234 229,199-188,3 1,1 2,-38 68,19 1,41-81,-1-1,-25 37,39-69,0-1,0 1,0-1,-1-1,0 1,0-1,-1 0,1-1,-1 1,0-1,0 0,0-1,-11 4,-11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44.42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1,'1'19,"1"0,1 0,1 0,0-1,1 1,1-1,1 0,1-1,0 1,1-1,20 27,-9-18,0 0,2-1,1-1,1-2,1 0,27 18,-24-22,1-1,0-2,1-1,39 13,131 30,-98-30,-3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52.02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46 0,'0'4,"-4"5,-1 9,0 14,-3 17,0 19,1 23,2 19,2 15,9 10,12 10,10-1,13-4,6-14,5-21,0-24,-4-26,-11-22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52.4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0 751,'1'-2,"-1"0,1 1,-1-1,1 1,0-1,0 1,0 0,-1-1,1 1,0 0,1-1,-1 1,0 0,0 0,1 0,-1 0,3-1,32-19,-24 15,111-60,201-75,147-21,-443 152,141-45,567-179,-667 215,-21 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52.8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73,'8'-4,"11"-5,17-6,19 1,24 2,22 4,17 2,10 3,-3 2,-9 0,-14 2,-19-1,-28 1,-24-1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53.2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38,'12'-4,"20"-1,20 0,22 1,21 1,18 1,18 1,15 1,10 0,2 0,-6-4,-9-1,-29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0.64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708 51,'2'0,"0"-1,0 1,0-1,0 1,-1-1,1 1,0-1,0 0,0 0,0 0,-1 0,1 0,0-1,-1 1,1 0,-1-1,0 1,2-3,-2 3,-1 1,1-1,-1 0,0 1,0-1,1 0,-1 1,0-1,0 0,0 0,0 1,0-1,0 0,0 1,0-1,0 0,0 0,0 1,0-1,0 0,-1 1,1-1,0 0,0 1,-1-1,1 0,-1 1,1-1,0 1,-1-1,1 0,-1 1,0 0,1-1,-1 1,1-1,-1 1,0 0,1-1,-1 1,0 0,1-1,-1 1,0 0,1 0,-1 0,0 0,0 0,1 0,-1 0,0 0,1 0,-2 0,-17-2,0 1,0 0,0 1,1 1,-1 1,0 1,1 0,-1 2,1 0,0 1,0 0,-29 17,9-2,2 2,0 2,1 1,-47 45,58-43,1 0,1 1,1 1,1 1,2 1,2 0,1 1,1 1,2 0,-16 72,22-65,1 0,3 0,1 0,6 58,-4-93,0 1,0 0,1-1,-1 0,2 1,-1-1,1 0,-1 0,2 0,-1 0,1 0,0-1,0 0,9 9,-5-7,0-1,0 0,1 0,0-1,0 0,1 0,-1-1,18 5,2-3,0-1,-1-1,1-1,1-1,52-5,-75 2,0 1,0-1,-1-1,1 0,0 1,-1-2,1 1,-1-1,1 0,-1-1,0 1,-1-1,1 0,-1-1,1 1,6-8,-7 4,1 0,-1 0,0 0,-1-1,0 1,0-1,-1 0,0 0,0 0,-1-1,1-12,0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56.70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1105 0,'-468'230,"420"-208,1 3,1 1,1 2,-73 61,29-19,63-52,1 1,1 2,-35 37,53-51,2 1,-1-1,1 1,1 0,-1 0,1 0,1 1,-1-1,2 1,-1 0,1-1,0 15,1 13,7 60,-5-75,1 1,9 66,-11-82,0 0,1 0,0 0,0 0,0 0,1 0,0-1,0 1,1-1,7 9,-10-13,0 0,0 0,0 0,0-1,1 1,-1 0,0-1,0 1,1-1,-1 1,0-1,1 0,-1 0,0 1,1-1,-1 0,0 0,1-1,-1 1,1 0,-1 0,0 0,1-1,-1 1,0-1,0 1,2-2,35-24,-28 18,36-24,2 2,1 2,1 2,2 3,0 1,1 3,1 3,1 1,0 4,0 1,1 3,1 3,62 2,-111 2,0 0,0 1,0 0,-1 0,1 1,0 0,8 3,-14-4,0 0,0 0,0 0,-1 1,1-1,0 0,-1 1,1-1,0 1,-1 0,0-1,0 1,1 0,-1 0,0 0,0 0,-1 0,1 0,0 0,-1 0,1 0,-1 0,1 1,-1-1,0 0,0 0,0 0,0 1,-1 2,-2 11,-1-1,0 0,0 0,-2 0,-14 27,-47 72,45-80,-187 271,160-241,-4-3,-96 88,127-131,-1-1,-1-1,0-1,-1-2,-1 0,0-1,-32 9,18-9,-1-2,0-2,0-1,-51 0,51-6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57.14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1 573,'8'-4,"14"-9,20-11,26-16,25-18,17-15,6-7,-10 3,-18 6,-24 11,-32 16,-20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4:57.56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0 503,'4'-4,"5"-5,6-5,7-5,4-6,6-7,6-6,3-5,0-2,0-2,1-1,1 0,-2 4,-4 6,-5 9,-8 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7:00.81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1306,'2'0,"-1"0,1-1,0 1,-1-1,1 1,-1-1,1 0,-1 1,1-1,-1 0,1 0,-1 0,0-1,1 1,-1 0,0 0,0-1,0 1,0 0,0-1,0 1,-1-1,1 1,0-1,-1 0,1 1,0-4,8-49,-3-427,-9 249,0 103,6-134,-2 259,0 0,0 0,0 0,0 0,0 0,1 0,0 0,0 0,0 1,0-1,1 1,-1-1,1 1,0 0,0 0,0 0,0 1,1-1,-1 1,1-1,-1 1,1 0,0 0,0 1,7-3,10-2,0 1,0 1,40-2,-33 3,228-4,-179 8,-46-1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7:01.41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1 109,'74'-1,"1"-4,-1-3,0-3,-1-3,138-47,-189 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7:01.94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26,'4'-5,"5"0,5 0,5 1,6 1,3 1,1 1,-1 1,-1 0,-5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7:02.40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72,'4'0,"9"0,15 0,13 0,13-4,9-5,5-1,-1 0,-8 4,-10-3,-9 1,-7 2,-6 1,-4 3,-1 0,-4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7:03.26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15 545,'-2'-3,"0"1,1-1,-1 1,1-1,0 0,0 1,0-1,0 0,0 0,0 0,1 0,0 0,-1 0,1 0,0 0,0 0,1 1,-1-1,1 0,-1 0,1 0,0 0,0 0,0 1,0-1,1 0,-1 1,3-4,6-10,1 0,0 1,16-16,-20 22,57-58,4 3,1 3,80-54,-148 115,15-13,1 2,0 0,34-16,-50 26,-1 1,1-1,0 1,-1-1,1 1,0 0,0-1,0 1,-1 0,1 0,0-1,0 1,0 0,0 0,-1 0,1 0,0 0,0 0,0 0,0 1,-1-1,1 0,0 0,0 0,0 1,-1-1,1 1,0-1,-1 0,1 1,0-1,-1 1,1 0,0-1,-1 1,1-1,-1 1,1 0,-1-1,1 1,-1 0,0 0,1 0,-1-1,0 1,0 0,1 0,-1 0,0-1,0 2,-7 47,7-49,-70 237,-11 43,67-220,3 0,2 0,3 1,3 83,3-138,0-1,1 0,0 1,-1-1,2 0,-1 1,1-1,0 0,0 0,0 0,1 0,-1-1,1 1,0-1,5 6,-4-8,-1 1,1-1,0 0,0 0,0-1,0 1,0-1,0 1,1-2,-1 1,0 0,1-1,-1 1,0-1,1-1,-1 1,0 0,1-1,4-1,27-6,1-1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7:04.9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639 35,'-4'-3,"0"-1,-1 1,0-1,0 1,0 1,0-1,0 1,0 0,-1 0,1 0,-1 1,1 0,-1 0,1 0,-1 1,0-1,0 1,-10 2,-7 2,0 1,0 0,-28 12,36-12,-2 1,-160 58,144-50,0 1,1 2,-34 23,64-38,-1-1,1 1,-1 0,1 0,0 0,0 0,0 0,0 0,0 1,0-1,1 1,-1 0,1-1,-1 1,1 0,0 0,0 0,1 0,-1-1,0 1,1 0,0 0,0 1,0-1,0 0,0 0,1 0,-1 0,1-1,0 1,-1 0,1 0,3 4,4 7,0-1,1 0,0 0,1-1,16 15,-6-6,-9-8,0-1,1-1,0 0,24 16,-28-23,0 0,0 0,1 0,-1-1,1-1,-1 1,1-2,0 1,0-1,12 0,38-2,80-12,-88 7,1 1,78 4,-126 2,1-1,-1 1,1 0,-1 1,0-1,0 1,1 0,-1 0,0 0,-1 0,1 1,0 0,-1-1,1 1,-1 1,0-1,0 0,0 1,0 0,-1-1,0 1,1 0,-2 0,1 0,0 1,-1-1,1 0,-1 1,0 5,3 13,-1-1,-2 1,0 0,-3 31,-4 1,-2-1,-26 87,9-39,8-21,12-49,-1 0,-2-1,-1 0,-2-1,-19 41,15-46,-1-1,-1 0,-1-2,-1 0,-1-1,-1 0,0-2,-2-1,0 0,-1-2,-1-1,-52 24,65-35,-1-1,0 0,0-1,0-1,-20 1,-7 0,10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35.44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224 1,'-1'0,"0"0,0 0,0 1,1-1,-1 0,0 1,0-1,0 1,1-1,-1 1,0-1,1 1,-1-1,0 1,1 0,-1-1,1 1,-1 0,1-1,0 1,-1 0,1 0,-1 0,1-1,0 1,0 0,0 0,-1 1,-4 30,5-22,-110 663,72-458,0 111,37-123,3-124,-14 148,11-220,-1-1,2-1,-1 1,0 0,1 0,0-1,1 1,0 5,0-9,-1 0,1-1,0 1,-1-1,1 1,0-1,0 1,0-1,0 0,1 1,-1-1,0 0,0 0,1 0,-1 0,1 0,-1 0,1 0,-1-1,1 1,-1-1,1 1,0-1,-1 1,1-1,0 0,-1 0,4 0,242 0,-121-4,552 2,-583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1.56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409 225,'3'-52,"-1"36,-1 1,-1-1,0 1,-1 0,0-1,-8-27,8 41,0-1,-1 1,0 0,1-1,-1 1,0 0,0 0,0 0,0 1,0-1,-1 0,1 1,-1 0,1-1,-1 1,1 0,-1 0,1 0,-1 1,0-1,0 1,1-1,-5 1,-10-1,-1 1,-28 3,20-1,7 0,0 1,1 1,-1 0,1 2,0 0,0 1,0 1,1 1,0 0,-21 16,17-10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36.46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743 0,'-2'51,"-3"0,-1 0,-3-1,-18 61,-78 194,75-224,-15 41,-131 370,35 12,104-341,-29 145,54-243,-65 402,72-431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41.63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1,'4'0,"6"0,8 0,13 0,22 0,21 0,18 0,13 0,9 0,0 0,-7 0,-13 0,-20 0,-18 0,-18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42.23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182 0,'-4'4,"-1"9,0 11,-3 12,0 13,-3 14,-3 11,-4 6,-2 1,-2-6,-1-11,-1-13,4-15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44.2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20 0,'-4'0,"-5"4,3 9,6 11,11 12,16 17,15 19,12 16,5 14,0 9,-1 6,-4 2,-2-3,-7-9,-6-15,-10-23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44.66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1 724,'58'-3,"0"-3,0-3,61-17,-65 14,271-70,-4-15,557-248,-837 326,24-12,1 4,105-30,-126 47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45.07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0,'4'0,"9"0,15 4,22 6,30 4,29 4,24 4,18 1,10-3,9-1,0-4,-5-4,-11-4,-16-3,-19-3,-30-1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45.51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361 0,'-4'4,"-9"13,-14 20,-15 23,-12 25,-4 23,3 15,11 12,13 10,12 4,10-3,5-11,4-16,2-21,0-23,1-24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51.3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0 312,'14'-13,"0"1,1 1,1 0,-1 1,32-15,90-28,-93 38,444-135,-480 148,43-7,-50 9,-1-1,1 1,0 0,0 0,0 0,-1 0,1 1,0-1,0 0,0 0,-1 0,1 1,0-1,0 0,-1 1,1-1,0 0,-1 1,1-1,0 1,-1-1,1 1,-1 0,1-1,-1 1,1-1,-1 1,1 0,-1 0,0-1,1 1,-1 0,0 0,0-1,1 1,-1 0,0 0,0-1,0 1,0 0,0 0,0 0,0 0,0-1,0 1,-1 0,1 0,0-1,0 1,-1 0,1 0,-1 0,-11 28,0-1,-22 35,-8 15,9-3,4 2,-32 129,-14 168,36-167,-86 356,88-404,11-48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5:52.1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1468 0,'7'1,"0"0,0 1,0-1,0 1,0 0,-1 1,1 0,-1 0,0 0,0 1,0 0,0 0,5 5,5 5,0 1,-1 0,13 19,-16-19,0 2,-1 0,-1 0,0 1,-2 0,0 1,-1 0,0 0,-2 1,-1-1,4 33,-7-37,-1 0,0 1,-2-1,1 0,-2 0,0 0,-1 0,0 0,-1-1,-1 0,-1 0,1 0,-2-1,0 0,-20 23,2-7,-2-1,-1-2,-1-1,-2-1,0-2,-63 33,-3-7,-123 40,87-44,-238 47,349-85,51-6,352 7,-284 1,185 40,-257-42,0 1,-1 1,0 1,28 15,-45-20,-1-1,1 1,0 0,-1 1,0-1,0 1,-1 0,1 0,3 6,-6-8,-1 0,1 0,-1 0,0 1,0-1,0 0,0 1,0-1,-1 0,1 1,-1-1,0 1,0-1,0 0,-1 1,1-1,-1 1,-2 5,0-3,0 1,0-1,0 1,-1-1,0 0,-1 0,1-1,-1 1,-10 8,-61 41,-12-4,-186 79,-112 13,351-131,-113 39,-285 108,404-145,19-7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00.24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0,'4'0,"6"0,4 0,8 0,16 0,22 0,28 0,27 4,29 2,15-1,3-1,-2 3,-8 0,-22 3,-33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2.2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00.57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0,'24'4,"35"6,40 4,34 4,35 4,28-3,16-5,4-3,-3-5,-14-3,-21-6,-25-7,-26-5,-32-4,-31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01.37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370 40,'0'-1,"0"-1,1 1,-1-1,1 1,-1-1,1 1,-1 0,1-1,0 1,0 0,-1-1,1 1,0 0,0 0,0 0,1 0,-1 0,0 0,0 0,1 0,-1 0,0 1,1-1,-1 0,0 1,1 0,-1-1,3 0,44-6,-47 7,36-1,-1 2,1 1,0 2,-1 2,0 1,0 2,-1 1,0 2,-1 2,0 1,54 33,-77-42,-1 1,1 1,-1 0,-1 0,16 18,-22-23,-1 0,0 0,0 1,0-1,0 1,0-1,-1 1,1 0,-1 0,0 0,0-1,0 1,-1 0,1 0,-1 0,0 0,0 0,-1 0,1 0,-1 0,0 0,-2 6,0-3,0 0,-1 0,0 0,-1-1,1 1,-1-1,0 0,-1 0,0-1,-7 6,-10 7,-40 22,-72 32,-147 55,-131 69,371-166,41-30,1 0,-1 1,1-1,0 0,-1 0,1 1,0-1,-1 0,1 1,0-1,-1 0,1 1,0-1,0 0,-1 1,1-1,0 1,0-1,0 1,0-1,0 0,-1 1,1-1,0 1,0-1,0 1,0-1,0 1,0-1,0 0,1 1,-1-1,0 1,0-1,0 1,0-1,1 0,-1 1,0-1,0 1,1-1,-1 0,0 1,0-1,1 0,-1 1,1-1,-1 0,0 0,1 1,-1-1,0 0,1 0,0 1,28 4,-28-5,130 9,-52-5,-1 3,116 27,-141-19,-1 3,0 2,-2 2,-1 2,-1 3,59 42,-70-43,-3 2,0 1,-2 2,-1 1,-1 2,-2 1,-2 1,27 47,-46-70,0 1,-1-1,-1 1,0 0,-1 0,4 21,-7-28,-1 0,0 0,0 0,0 0,-1 0,0 0,0 0,0 0,-1-1,0 1,-1-1,0 1,0-1,0 0,-7 10,1-4,-2 0,1-1,-1 0,-1-1,0 0,0-1,-27 15,-104 41,128-58,-275 100,-93 40,358-133,25-14,-1 0,1 0,0 0,0 0,0 0,0 0,-1 0,1 0,0 0,0 0,0 0,0 1,0-1,-1 0,1 0,0 0,0 0,0 0,0 0,0 1,0-1,0 0,0 0,-1 0,1 0,0 0,0 1,0-1,0 0,0 0,0 0,0 0,0 1,0-1,0 0,0 0,0 0,0 0,0 1,0-1,0 0,0 0,0 0,1 0,-1 1,0-1,0 0,0 0,0 0,0 0,0 0,1 1,3-1,0 0,-1 1,1-1,0-1,0 1,0-1,0 1,5-3,44-10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02.03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69,'0'-1,"0"0,1-1,-1 1,0 0,1 0,-1 0,1-1,-1 1,1 0,0 0,-1 0,1 0,0 0,0 0,-1 0,1 1,0-1,0 0,0 0,0 1,1-1,0 0,29-12,-30 13,46-11,0 2,1 3,0 1,93 4,-82 1,81 1,170 23,-239-14,0 3,-1 3,-1 4,84 35,-132-46,-2 0,1 1,-1 2,-1 0,0 0,0 2,-2 0,27 29,-36-35,-1 1,0 0,0 1,0-1,-1 1,-1 0,0 1,0-1,-1 1,0-1,-1 1,-1 0,1 0,-1 0,-1 0,0 0,-1 0,0 0,-3 13,-4 6,-2 1,-1-1,-1 0,-1-1,-2-1,-34 52,-134 151,135-175,-104 119,-95 118,239-282,-27 37,34-46,-1 0,1 1,0 0,0-1,0 1,0 0,0 0,0-1,1 1,-1 0,1 0,0 0,0 0,0 0,1 3,-1-4,1 0,0-1,0 1,0-1,0 1,0 0,0-1,0 0,1 1,-1-1,0 0,1 0,-1 1,1-1,0 0,-1-1,1 1,0 0,-1 0,1-1,0 1,3 0,49 6,-45-7,368 2,-15-2,-346 1,175 16,-166-14,-1 2,0 1,0 1,0 0,32 17,-53-23,1 1,-1-1,0 1,0 0,0 0,-1 0,1 0,0 0,-1 1,1-1,-1 1,0 0,0 0,0 0,0 0,0 0,-1 0,1 0,-1 0,0 1,0-1,0 1,-1-1,1 1,-1-1,0 1,0-1,0 1,-1 4,-2 4,0 0,-1-1,-1 0,0 0,0 0,-1 0,-10 13,-16 19,-1-3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03.32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0,'1'0,"0"1,0-1,0 1,0 0,0-1,0 1,0 0,0 0,0-1,0 1,-1 0,1 0,0 0,0 0,-1 0,1 0,-1 0,1 0,-1 1,1 0,13 34,-8-19,230 508,-177-394,-6 2,46 175,-93-284,-2-12,-1 1,0 0,-1 0,0 0,-1 1,0 15,-4-20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03.70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1 678,'27'-26,"2"1,0 2,2 0,0 3,43-22,176-70,-8 21,84-36,-247 92,-1-5,75-50,-129 75,-7 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04.0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1,'42'2,"82"15,-42-4,1208 123,-727-84,-496-44,-51-2,-19-2,-30 3,-48 2,-15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04.42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1,'0'4,"4"1,6 0,8 0,13-2,22-2,25 0,27 0,23-1,19 0,10-1,0 1,-12 0,-18 0,-31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27.50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0 254,'12'-1,"0"-1,0-1,0 0,-1-1,1 0,-1 0,0-1,20-13,-1 2,19-8,180-82,-194 92,0 2,1 1,1 2,58-7,-93 15,1 1,0 0,0 0,0 0,0 0,0 0,0 1,-1-1,1 1,4 1,-6-1,0-1,-1 0,1 1,-1-1,1 0,-1 1,0-1,1 1,-1-1,1 1,-1-1,0 1,1-1,-1 1,0 0,0-1,1 1,-1-1,0 1,0 0,0-1,0 1,0-1,0 1,0 0,0-1,0 1,0 0,0 0,-2 5,-1-1,0 1,0-1,0 0,0 0,-1 0,0 0,-8 7,-87 91,24-27,-126 166,156-173,2 2,-54 126,75-141,1 2,3 0,3 1,-10 79,22-115,1 0,3 43,-1-61,0-1,0 1,1-1,-1 1,1-1,0 0,1 1,-1-1,1 0,0 0,0 0,0 0,0 0,1-1,0 1,0-1,0 1,0-1,0 0,0 0,7 4,-5-6,-1 0,1 0,0 0,0-1,0 0,0 0,-1 0,1 0,0-1,0 1,0-1,-1-1,1 1,0-1,-1 1,1-1,-1-1,8-4,4-2,0-2,0 0,20-20,6-11,-4-2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6:28.50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1059 7,'-110'24,"-31"-12,-1-6,1-7,-1-5,-158-28,282 31,13 1,0 1,0 1,0-1,1 0,-1 1,0 0,0 0,0 1,0 0,-5 1,9-2,1 0,0 1,-1-1,1 1,-1-1,1 0,0 1,0-1,-1 1,1-1,0 1,0-1,-1 1,1-1,0 1,0-1,0 1,0-1,0 1,0-1,0 1,0-1,0 1,0-1,0 1,0-1,0 1,1 0,-1-1,0 0,0 1,0-1,1 1,-1-1,1 1,12 22,-10-18,4 7,-1 1,-1 0,0 0,-1 1,-1-1,0 1,3 25,-5 102,-2-85,0 166,1-220,-1 0,1 0,0-1,0 1,0 0,1 0,-1 0,0 0,1-1,-1 1,1 0,-1 0,1-1,0 1,0 0,0-1,0 1,0-1,0 1,0-1,1 1,-1-1,0 0,1 0,-1 0,1 0,-1 0,1 0,0 0,-1 0,1 0,0-1,2 1,4-1,-1 0,1 0,-1-1,1-1,-1 1,1-1,6-3,19-3,22-3,1 2,0 3,1 3,-1 2,1 2,-1 3,1 2,91 23,-116-20,0 1,-1 1,0 1,-1 2,-1 1,0 2,-1 0,0 2,-2 1,0 1,-2 2,0 0,-2 1,0 2,-2 0,19 31,-31-43,-1 0,0 1,0-1,-2 2,0-1,-1 0,0 1,2 26,-5-32,-1 0,-1 0,0 0,0 0,-1 0,0 0,0 0,-1-1,-1 1,1-1,-2 0,1 0,-1 0,-11 14,0-4,-1 0,0-2,-2 0,-30 22,-92 52,68-46,-25 21,65-42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44.41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245 2473,'-2'-16,"0"-1,-1 1,-1-1,0 1,-14-31,3 5,-27-79,10 33,3-2,-17-101,24 104,16 68,0-1,2 0,0 0,-1-29,4-907,4 440,-3 511,-1-4,1 0,0 0,0 0,1-1,0 1,1 0,0 0,1 0,0 1,5-12,-8 19,0 1,0-1,1 1,-1-1,0 1,1-1,-1 1,0-1,1 1,-1-1,1 1,-1-1,1 1,-1 0,1-1,-1 1,1 0,-1 0,1-1,-1 1,1 0,-1 0,1 0,0-1,-1 1,1 0,-1 0,1 0,0 0,0 0,12 15,2 30,53 303,-29-135,52 297,-26-267,3 14,-50-173,3-2,4 0,4-2,3 0,74 131,-100-201,0 0,1 0,0 0,17 16,-23-24,1-1,-1 0,0 0,1 0,-1 0,1 0,-1-1,1 1,-1 0,1-1,0 1,-1-1,1 1,0-1,-1 0,1 0,3 0,-3 0,0-1,-1 0,1 0,0 0,-1 0,1 0,-1 0,1 0,-1 0,1-1,-1 1,0 0,1-1,-1 1,0-1,0 0,0 1,0-1,-1 0,2-2,24-58,-3-2,21-95,2-5,80-257,-93 283,18-153,-47 260,-1-8,2-1,2 0,2 1,1 1,24-59,45-115,-1 4,-51 141,-18 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3.32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20 0,'-4'4,"-2"6,1 9,0 9,7 9,5 10,7 5,5 2,-2-3,-2-12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45.8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171 1647,'-4'-6,"0"0,1 0,0-1,0 1,0-1,1 0,0 0,1 0,-1 0,0-14,-4-15,-98-456,88 381,6-1,4-167,7 262,0 0,1 0,1 0,1 0,0 0,1 0,1 1,0 0,2 0,0 1,0 0,1 0,1 1,0 0,1 0,1 1,0 1,1 0,0 1,1 0,0 1,18-9,27-13,2 4,1 2,2 2,0 4,132-25,-166 40,0 1,0 2,0 0,0 3,0 0,32 6,-41-3,1 1,-1 2,0 0,0 1,-1 1,0 0,-1 2,36 26,-27-15,-1 2,-1 0,0 2,-3 1,0 1,-1 1,19 36,-17-22,-3 1,-1 1,-3 1,20 79,-18-25,-4 2,-5 0,-4 0,-10 150,0-205,-1 0,-3-1,-2 1,-1-2,-3 1,-1-2,-27 54,27-69,-1 1,-1-2,-2 0,0-2,-2 0,-1-1,-1-1,-1-1,-1-1,-1-1,-31 19,37-30,0 0,-1-2,0 0,0-1,-1-1,1-2,-1 0,-1-1,1 0,-28-2,24-2,-1-1,1-1,0-1,0-1,0-1,0-1,1-2,-32-15,-222-140,195 111,45 28,8 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46.73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199 0,'1'1,"1"-1,-1 1,0-1,0 1,0-1,0 1,-1-1,1 1,0 0,0-1,0 1,0 0,-1 0,1 0,0 0,-1 0,1 0,-1 0,1 0,-1 0,1 0,-1 0,0 0,1 0,-1 0,0 0,0 0,0 0,0 2,3 39,-3-38,-2 57,-2 0,-22 104,-46 117,45-191,-34 123,52-171,1 0,3 1,-1 44,5-84,1-1,0 1,0 0,1 0,-1 0,1 0,0 0,0-1,0 1,0 0,1-1,-1 1,1-1,0 1,0-1,1 0,-1 0,0 0,5 4,0-3,-1 0,1 0,0 0,1-1,-1-1,0 1,1-1,-1 0,10 1,208 37,170 38,188 94,-504-141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47.61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24 1974,'-1'0,"0"0,-1-1,1 0,0 1,0-1,0 0,0 1,0-1,0 0,0 0,0 0,0 0,1 0,-1 0,0 0,0 0,1 0,-1-1,1 1,-1 0,1 0,0 0,-1-1,1 1,0 0,0 0,0-3,-4-37,7 4,1 0,2 0,1 0,18-53,-1 24,45-91,-12 54,4 3,4 3,5 3,102-108,354-313,-440 436,-11 6,-39 36,1 2,2 2,46-31,-84 63,1 0,-1 0,1 0,-1 0,1 0,-1 0,1 0,0 1,-1-1,1 1,0-1,0 1,0 0,-1 0,1 0,0 0,0 0,0 0,-1 0,1 0,0 1,0-1,-1 1,1-1,0 1,-1 0,1 0,-1-1,1 1,-1 0,1 1,-1-1,1 0,-1 0,0 1,0-1,0 0,0 1,0-1,0 1,0-1,1 3,3 9,0 0,-1 0,0 0,3 24,-3-16,117 624,3 9,37-13,-147-597,-5-10,1-1,2 0,1-1,2 0,18 29,-33-60,0 0,1 0,-1-1,0 1,1 0,-1-1,1 1,-1 0,0-1,1 1,0-1,-1 1,1 0,-1-1,1 1,0-1,-1 0,1 1,0-1,-1 0,1 1,0-1,0 0,-1 0,1 1,0-1,0 0,-1 0,1 0,0 0,0 0,0 0,-1 0,1-1,1 1,-1-2,1 1,-1-1,1 1,-1-1,0 0,0 0,0 0,0 0,0 0,0 0,-1 0,2-3,9-68,-11 72,3-55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48.0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1,'641'24,"-39"1,-209-27,-374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49.79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1143 355,'-1'-10,"0"0,-1 0,0 0,-1 0,0 1,0-1,-1 1,0 0,-5-9,-1 2,0 0,-1 1,-24-27,19 26,-1 2,-1 0,0 2,-1 0,0 0,-1 2,0 0,-38-11,25 11,1 1,-2 2,1 1,-1 2,-36 0,50 4,1 1,-1 1,1 0,-1 2,1 0,0 1,1 1,-1 1,1 1,-24 13,19-6,-1 2,2 0,1 1,0 1,1 1,-28 37,23-23,3 0,0 2,3 1,1 0,1 1,3 1,1 1,2 0,1 0,2 1,3 0,0 0,3 51,3-23,4 1,3-1,2 0,4-1,3 0,2-1,33 72,-31-91,3-1,2-1,2-1,2-2,1 0,42 41,-2-12,3-4,102 73,-157-127,1 0,-1 1,27 27,-41-37,-1 0,1 1,-1 0,0 0,0 0,-1 1,0-1,0 1,0 0,-1 0,0-1,0 2,0 6,0 28,-1 0,-2 1,-2-1,-11 50,-48 163,11-102,-132 274,177-415,-4 10,-1-1,0 0,-2 0,-17 20,28-38,-1 1,0-1,0 1,-1-1,1 0,-1 0,0-1,1 1,-1-1,0 0,-1 0,1 0,0 0,0-1,-1 1,1-1,-1 0,1-1,-1 1,0-1,1 0,-1 0,1 0,-1-1,1 1,-1-1,-7-3,-4-2,0 0,0-2,0 1,1-2,1 0,-26-21,37 27,0 1,1-1,-1 0,1 1,-1-1,1 0,0-1,0 1,0 0,1-1,-1 1,1 0,0-1,0 0,0 1,0-1,1 0,-1 1,1-1,0 0,0 0,0 1,1-1,0 0,-1 0,1 1,0-1,1 1,-1-1,1 1,-1-1,1 1,0 0,0 0,0 0,1 0,4-5,2 0,-1-1,1 2,0-1,1 1,0 0,17-8,10-4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51.8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2362 291,'0'-1,"-1"-1,1 1,-1-1,1 1,-1 0,0-1,1 1,-1 0,0 0,0-1,0 1,0 0,0 0,0 0,0 0,-1 0,1 1,0-1,-2-1,-30-15,27 15,-81-33,-2 4,-118-25,162 45,-99-31,89 24,-1 3,-1 1,-102-10,-299 23,429 3,0 1,1 1,-1 1,1 2,1 1,-53 23,67-26,1 1,0 1,0 0,1 0,0 1,0 1,1 0,0 0,0 1,1 0,1 1,0 0,0 0,1 1,0 0,-8 22,6-1,1 0,2 1,2-1,-1 43,8 139,-1-187,-1-7,0 0,2-1,0 1,2-1,0 0,13 30,-12-36,1-1,1 0,0 0,0-1,1 0,1-1,0 0,1-1,22 18,-1-6,1-1,1-2,1-1,0-2,1-2,1-1,0-2,1-1,71 9,-76-20,-32 1,-1 0,0 0,0 0,1 0,-1 0,0 0,0 0,1-1,-1 1,0 0,0 0,1 0,-1-1,0 1,0 0,0 0,1-1,-1 1,0 0,0 0,0-1,0 1,0 0,0-1,0 1,0 0,1 0,-1-1,0 1,0 0,0-1,0 1,-1 0,1-1,0 1,0 0,0 0,0-1,0 1,0 0,0 0,0-1,-1 1,1 0,0 0,0-1,0 1,-1 0,1 0,0-1,0 1,0 0,-1 0,1 0,0 0,-1-1,1 1,0 0,0 0,-1 0,1 0,0 0,-1 0,-21-15,-25-10,-1 3,0 2,-2 3,0 1,-56-10,13 10,-186-10,253 25,0 1,0 1,0 1,1 1,-34 10,50-11,1 1,0 0,0 0,0 1,0 0,1 0,-1 1,1 0,0 0,1 1,-1 0,1 0,0 1,1-1,0 1,0 1,0-1,1 1,-5 11,1 3,2 0,0 1,1-1,2 1,-2 31,7 120,-1-143,8 128,7 0,7-1,6-2,8-1,96 257,-101-336,3-1,4-2,2-2,4-2,3-2,3-2,2-2,3-3,116 96,-124-118,3-2,0-2,3-3,0-2,2-2,1-3,1-2,0-3,2-3,0-2,1-2,0-4,107 2,-149-10,0-1,0-1,0 0,0-2,20-6,-34 9,0 0,-1-1,1 0,-1 0,1 0,-1-1,0 1,0-1,0 0,0 0,0-1,-1 1,1-1,-1 0,0 0,0 0,-1 0,1 0,-1-1,0 1,0-1,0 1,-1-1,2-8,4-63,-5 54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15.46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2483 105,'-69'2,"1"4,-1 2,-125 33,-190 86,-235 141,571-246,-62 29,-186 116,259-142,1 2,1 2,1 1,2 2,1 1,1 1,2 2,-28 47,13-5,4 2,3 2,4 1,3 1,-21 108,23-51,6 1,-3 215,19-210,4 249,5-335,3 0,2 0,4 0,27 83,-20-93,1 0,3-2,2 0,3-2,1-1,2-1,2-2,2-1,54 48,-34-42,2-2,3-2,1-4,2-2,1-3,98 38,-63-36,2-4,1-5,1-4,170 16,-198-34,-1-3,1-4,0-3,-1-3,0-3,-1-4,92-29,-120 25,0-2,-2-1,0-3,-2-1,-1-3,-1-1,-1-2,62-63,-18 2,-3-4,86-135,-74 85,134-288,12-183,-207 523,-4-1,25-173,-46 212,-2 0,-3 0,-3-1,-1 1,-4 0,-17-75,8 72,-2 0,-2 2,-3 0,-2 2,-3 0,-2 2,-2 1,-3 2,-1 1,-3 2,-2 1,-2 3,-87-70,68 65,36 26,-1 1,-1 1,-61-31,4 8,-102-68,2 0,145 88,-73-59,71 49,15 14,3 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16.63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99 1731,'-3'-1,"0"1,1-1,-1 1,1-1,-1 0,1 0,-1 0,1 0,-1 0,1-1,0 1,0-1,0 1,0-1,0 0,0 0,0 0,0 0,1 0,-1 0,1-1,0 1,-1 0,1-1,-1-3,-3-9,0 1,1 0,-2-20,5 33,-12-111,4-1,8-139,2 148,-1-34,4-276,-2 378,2 0,1 1,2-1,2 1,1 1,1 0,2 0,2 1,20-34,-30 59,1 1,-1 1,1-1,1 1,-1 0,1 0,0 1,0 0,1 0,0 1,-1 0,2 0,-1 1,0 0,1 0,-1 1,18-3,-3 2,0 1,1 1,0 1,-1 0,38 7,-50-4,0 0,1 0,-2 1,1 0,0 0,-1 2,0-1,0 1,0 1,-1 0,10 9,-13-11,-1 0,0 0,-1 1,1 0,-1 0,0 0,0 0,-1 0,0 1,0 0,-1-1,1 1,-1 0,-1 0,0 1,0-1,0 0,-1 14,-5 15,-1 0,-2-1,-1 0,-22 52,-72 133,43-97,42-79,12-27,-2 1,1-2,-21 32,25-44,1-1,-1 1,0-1,-1 1,1-1,0 0,-1 0,0-1,0 1,0-1,0 0,0 0,0 0,0 0,-1-1,1 0,-1 0,1 0,-1 0,-8-1,-96-6,72 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17.81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1 238,'0'-2,"1"0,-1 0,1 0,-1 0,1 0,0 0,0 0,0 0,0 0,0 0,0 0,1 0,-1 1,0-1,1 1,0-1,-1 1,3-2,38-23,-32 21,66-36,1 3,130-43,-201 78,0 2,-1-1,1 0,0 1,0 0,0 1,0-1,0 1,0 0,0 1,0 0,0-1,9 4,-11-2,-1 0,0 0,0 0,0 1,-1 0,1-1,0 1,-1 0,0 0,1 0,-1 0,-1 1,1-1,0 0,-1 1,0-1,1 1,-1 0,-1-1,1 1,-1 0,1 0,-1 4,2 30,-1 0,-1 0,-10 60,-30 120,22-128,-111 596,122-653,5-31,1-7,1-49,0 48,1-45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19.18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913 191,'-16'-1,"0"0,0-1,1 0,-1-1,1-1,0-1,-23-10,-3-4,-48-33,53 29,-68-31,99 52,0 1,0-1,-1 1,1 0,0 0,0 0,-1 1,1 0,0 0,-1 0,1 1,0 0,-1 0,1 0,0 0,0 1,0 0,0 0,0 0,0 1,1 0,-1 0,1 0,0 0,-4 4,0 1,1-1,0 1,1 1,0-1,0 1,1 0,0 0,0 1,1-1,1 1,-1 0,-1 12,4-17,1 1,0 0,0-1,0 1,0 0,1-1,0 1,0-1,1 1,0-1,0 1,0-1,0 0,1 0,4 7,7 8,1-1,23 24,-13-15,0 0,-2 2,33 53,-47-66,-1 0,-1 1,0 0,-1 0,-1 0,-1 1,3 25,0 41,-7 138,-26 87,13-174,10-107,1 7,-2-1,-1 0,-2 0,-13 42,19-73,0-1,0 0,0-1,-1 1,1 0,-1 0,0 0,1-1,-1 1,0-1,0 0,-1 1,1-1,0 0,-1 0,0 0,1-1,-1 1,0-1,0 1,0-1,-4 2,0-3,1 0,-1 0,1 0,-1 0,1-1,0 0,0 0,-1-1,1 0,-7-3,-58-21,-179-57,211 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3.9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0 481,'8'-6,"0"1,0 0,1 0,0 1,0 0,0 0,13-2,-1-2,95-43,-3-5,128-85,-165 95,111-66,-144 84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25.45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3546 3244,'4'0,"0"1,-1-1,1 1,0 0,0 0,0 0,0 0,-1 1,1-1,0 1,-1 0,0 0,6 5,-8-6,0 0,0 0,1 0,-1 0,0 1,-1-1,1 0,0 1,0-1,-1 1,1-1,0 1,-1-1,0 1,1-1,-1 1,0 0,0-1,0 1,0-1,0 1,0 0,0-1,0 1,-1-1,1 1,-1-1,1 1,-1-1,0 1,1-1,-1 1,0-1,0 0,0 1,0-1,-2 1,-3 5,-1-1,0 0,0 0,0-1,-1 0,0 0,-15 6,-63 23,77-31,-403 133,369-124,0-1,0-2,-1-2,-45 2,-180-5,173-5,-120 0,-375-49,256-16,249 45,-155-63,209 67,1-1,0-2,2-1,0-1,2-2,-40-42,-25-21,60 59,2-1,1-1,-27-37,44 50,0 0,2-1,0 0,1-1,0 0,2-1,0 1,-4-26,2 6,-1 1,-2 0,-2 1,-1 1,-2 0,-1 1,-2 0,-34-44,51 74,-15-19,1 0,-16-35,28 50,1-1,0-1,1 1,1-1,-1 1,1-1,1 0,0 1,1-20,3-18,-2 0,-3 0,-2 0,-11-58,-51-268,62 337,1 0,2 0,2 1,1-1,2 0,2 0,1 1,1 0,20-51,21-56,-34 93,1 2,3 0,1 1,47-76,-33 75,3 2,58-57,95-71,-174 160,4-1,1 0,1 2,0 0,1 2,33-12,-13 4,-21 11,0 1,1 0,-1 2,40-5,95 0,-126 9,164-5,183-9,-259 2,113-4,-123 16,-49-2,1 4,100 12,-120-2,-1 2,0 2,0 1,68 41,211 128,-272-162,-5-3,41 27,-74-41,1 1,-1 0,0 0,-1 1,0 0,0 1,0-1,-1 2,9 15,-11-11,-1 0,-1 1,0-1,-1 1,0 0,-1 0,-1 0,0 0,-5 28,1 13,4-36,-3 66,12 112,-5-168,1-1,1 0,1 0,2-1,1 0,1 0,25 43,26 32,2 1,-5 2,53 132,-101-208,-3-7,1 1,1-1,1 0,0-1,2 0,1-1,20 25,-18-29,-1 0,20 32,-31-43,-1 0,0 0,0 1,0-1,-1 1,0 0,0 0,-1 0,1 0,-2 0,1 0,-1 14,-7 59,3-22,-3-1,-22 94,25-140,0 0,0 0,-1 0,-1-1,0 0,0 0,-1-1,0 0,0 0,-1 0,-18 14,0-4,-1-1,-54 27,57-33,0 0,1 2,1 0,0 2,-28 26,47-39,1-1,-1 1,1 0,0 0,0 1,0-1,0 0,0 1,1-1,-1 1,1-1,-1 5,1 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26.48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178 160,'1'-3,"-1"1,1 0,-1 0,1 0,0 0,0 0,0 0,0 0,1 0,-1 1,0-1,1 0,-1 1,1-1,-1 1,1-1,2-1,38-24,-32 21,24-14,54-25,-76 40,0 0,0 1,0 1,1 0,-1 0,1 1,-1 1,24 0,-34 2,1-1,-1 1,1-1,0 1,-1 0,1 0,-1 0,0 1,1-1,-1 0,0 1,0 0,0-1,0 1,0 0,0 0,-1 0,1 0,0 0,-1 1,0-1,1 0,-1 1,1 4,2 6,0 0,-1 1,2 23,-3-22,9 65,-4 1,-4 1,-3-1,-18 133,16-199,-1 0,-1 0,0 0,-1-1,-1 0,-7 15,9-22,-1 0,0 0,0 0,-1 0,0-1,0 0,0 0,-1-1,0 0,0 0,0 0,-12 4,-30 12,-99 26,104-36,1 2,0 2,-53 27,93-40,0-1,1 1,-1 0,1-1,-1 1,1 1,-1-1,1 0,-2 4,3-6,1 1,-1 0,1 0,0 0,-1-1,1 1,0 0,0 0,0 0,-1 0,1-1,0 1,0 0,0 0,0 0,1 0,-1 0,0-1,0 1,0 0,1 0,0 1,2 2,0-1,0 1,0-1,1 1,0-1,0 0,0-1,0 1,0-1,6 3,29 15,0-2,2-2,0-1,54 11,-64-19,1-2,0-1,-1-2,1-1,0-1,48-7,-54 1,-12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27.2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189 0,'55'42,"-46"-37,-1 1,0 0,0 0,0 1,-1 0,0 1,8 9,-9-6,1 0,-2 1,0 0,0 0,-1 0,0 0,-1 1,-1-1,0 1,0 0,-2 0,1 0,-2 0,1 0,-2 0,-3 12,-6 24,-2 0,-37 84,16-44,22-56,-25 53,31-75,-1-1,0 1,0-1,-1 0,-1-1,0 0,-19 16,0-6,18-12,0 0,0 0,1 1,0 0,-15 18,22-24,1 0,-1 1,1 0,0-1,0 1,0 0,0 0,0-1,0 1,1 0,-1 0,1 0,0 0,0 0,0 0,0 0,1 0,-1 0,1 0,0-1,-1 1,1 0,1 0,-1-1,0 1,1 0,-1-1,1 1,2 2,5 6,1 0,0-1,21 16,-19-16,-1 0,20 23,-22-18,-7-4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29.35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286 19,'0'-1,"-1"0,1 0,0 0,-1 0,1 0,-1 0,1 0,-1 0,1 1,-1-1,0 0,1 0,-1 1,0-1,0 0,0 1,1-1,-1 1,0-1,0 1,0-1,0 1,0 0,0-1,0 1,0 0,0 0,0 0,0 0,0 0,0 0,0 0,0 0,-1 0,-37 5,30-2,1 1,-1-1,1 2,0-1,0 1,0 1,1-1,-1 1,2 0,-1 1,1 0,-1 0,-6 12,-8 12,-32 67,49-90,-2 4,1 0,1 1,1 0,-1 0,2 0,0 0,0 18,4 99,2-49,-4-61,0 0,2 0,0 0,1-1,2 1,0-1,14 36,2 5,-13-36,1 0,20 39,-27-58,1 0,0 0,1 0,-1-1,1 0,-1 1,1-1,1-1,-1 1,0 0,1-1,0 0,0 0,0-1,0 1,0-1,9 2,-12-3,0-1,0 0,1 0,-1 1,0-2,1 1,-1 0,0 0,1-1,-1 1,0-1,0 0,0 1,0-1,1 0,-1 0,0-1,-1 1,1 0,0-1,0 1,0-1,-1 0,1 1,-1-1,1 0,-1 0,0 0,0 0,0 0,0 0,0 0,1-4,2-8,0 0,0 0,-2 0,2-18,-2 19,5-43,-2-1,-3 1,-2-1,-7-57,5 107,1-1,-2 0,1 1,-1-1,0 1,0 0,-1 0,0 0,0 0,-1 1,0 0,0 0,0 0,-1 0,0 1,-7-5,4 3,-2 0,1 2,0-1,-1 1,0 1,0 0,-1 0,1 1,-1 0,-13 0,5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0:31.43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1567 450,'3'-3,"0"0,-1 0,1 0,-1 0,1-1,-1 1,0-1,-1 0,1 0,-1 0,1 1,-1-1,0-1,0 1,-1 0,1 0,-1-8,-1 5,0-1,-1 1,0-1,0 1,0 0,-1 0,0 0,-1 0,-4-7,-8-10,-2 2,0 0,-2 0,-24-20,22 22,-2 0,0 1,-1 1,0 2,-50-24,61 34,-2 0,1 1,0 1,-1 1,0 0,0 0,0 2,0 0,0 1,0 1,0 0,-28 6,0 5,1 2,0 2,1 2,1 2,-60 38,13 2,-99 86,146-111,-135 120,141-121,1 2,-50 70,74-89,1 0,1 1,0 0,1 1,1 0,1 0,0 0,2 0,0 1,1 0,1 0,1-1,1 1,6 38,1-16,1-1,2-1,1 0,3 0,1-1,22 36,-27-55,0-2,2 0,0 0,1-1,1-1,0 0,34 25,-15-17,1-2,1-2,48 20,-55-27,-1 2,43 29,-40-21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41:06.28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08.52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1,'20'1,"-1"1,0 1,0 0,26 10,-3-2,74 16,-3 6,0 4,120 58,-192-73,-1 1,-2 1,0 3,52 47,-65-50,-2 1,0 1,-2 1,-1 1,-1 0,29 62,-32-53,-1 0,-2 2,-2-1,-2 2,-1-1,-2 1,-2 0,-1 0,-3 1,-7 76,2-84,-2-1,-1 1,-1-1,-1-1,-2 0,-2 0,0-2,-2 1,-1-2,-2 0,0-1,-2-1,-40 38,16-25,-1-2,-2-2,-2-3,-1-1,-103 44,59-38,-2-3,-154 32,159-51,56-16,38-4,21-2,58-8,1 3,0 4,125 4,-169 4,736 42,-5 76,-737-112,119 18,-119-24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09.2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92,'7'-6,"1"0,-1 1,1 0,0 0,0 0,1 1,-1 1,1-1,0 1,14-2,14-2,49-3,-54 7,936-17,-843 22,0 6,201 39,-305-42,1 1,-1 0,-1 2,1 0,-1 1,-1 2,0 0,18 13,-29-18,-1 0,0 1,-1 0,0 0,0 0,0 1,-1 0,0 0,0 0,-1 1,0-1,-1 1,0 0,0 0,-1 0,0 1,0-1,-1 0,-1 1,0 15,-3 1,-1 0,-1-1,-2 0,0 0,-2-1,0 0,-2 0,0-1,-24 34,-19 23,-77 84,120-151,-313 345,234-271,-187 138,254-209,0 0,-1-2,-1-1,0 0,-1-2,-43 12,62-19,17-1,30-1,-30-2,76 6,-1 3,0 5,89 25,-119-24,-1 3,0 3,-1 2,-1 2,77 51,-113-64,0 1,-2 0,21 24,13 13,-26-35,1-5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11.23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0 133,'4'-4,"9"-1,19 0,23-3,26 0,23-3,18-3,12-3,3 0,-6 5,-14-1,-18 2,-26 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12.0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1415 47,'6'-6,"-4"5,-1 0,1 0,-1 0,1-1,-1 1,0-1,0 1,0-1,0 1,0-1,0 0,0 1,1-3,-3 3,0 0,0-1,0 1,0 0,0 1,0-1,-1 0,1 0,0 0,0 1,0-1,-1 1,1-1,0 1,-1-1,1 1,-1 0,1-1,0 1,-1 0,1 0,-1 0,1 0,-2 1,-53-5,0 2,0 3,-65 9,-166 38,209-33,2 3,-1 3,2 4,-92 44,139-55,1 2,0 2,2 0,0 1,-39 39,48-41,2 1,-1 1,2 0,1 0,0 1,2 1,0 0,-12 39,10-16,3 1,2 0,2 0,1 1,6 88,8-23,31 139,60 147,-81-337,2-1,4-1,1-1,52 77,-70-121,0 0,1-1,0 0,1-1,0 0,1-1,1 0,-1-1,25 14,-27-19,1 0,-1 0,1 0,0-2,0 1,0-1,1-1,-1 0,0-1,1 0,-1 0,0-1,0-1,14-3,7-5,1-1,-2-1,0-1,0-2,-2-2,0 0,44-35,-19 7,-1-3,75-86,-79 76,-3-2,-3-1,53-100,-82 134,0-1,-2-1,-2 0,0 0,-2-1,-1 0,-2-1,0 1,-2-1,-2 0,-2-38,-2 50,0 1,-1-1,-1 1,-1 0,-1 1,0-1,-1 1,-1 1,0-1,-1 2,-19-23,11 18,0 2,-1 0,-1 1,0 2,-1 0,-1 0,-43-19,32 19,0 2,-2 2,1 0,-1 3,-1 1,1 1,-1 2,0 2,0 1,0 2,0 1,-44 9,50-3,1 1,1 1,0 1,0 2,1 1,1 1,0 1,1 1,1 2,1 0,0 2,2 0,0 1,1 1,2 1,0 1,2 1,1 0,-18 41,27-55,1 1,1-1,-5 21,8-30,0 0,1 0,0 0,0 0,0 0,0 0,0 0,0 0,1 0,-1 0,1 0,0 0,0 0,0 0,1 0,-1-1,0 1,1 0,0-1,4 5,19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4:58.02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1 681,'0'0,"0"1,0-1,0 0,1 1,-1-1,0 0,0 1,0-1,1 0,-1 0,0 1,1-1,-1 0,0 0,1 1,-1-1,0 0,1 0,-1 0,0 0,1 0,-1 0,0 0,1 1,-1-1,0 0,1 0,-1 0,1 0,-1-1,0 1,1 0,-1 0,0 0,1 0,0 0,19-5,-18 5,150-49,193-91,-232 91,-56 26,-1-3,-1-2,-2-2,-1-3,67-55,-79 54,13-14,103-68,-153 114,1 0,-1 0,0 0,1 0,-1 1,1-1,0 1,-1 0,8-1,-10 2,1 1,-1-1,1 0,-1 1,1-1,-1 1,0-1,1 1,-1 0,0-1,0 1,0 0,1 0,-1 0,0 0,0 0,0 0,0 0,0 0,-1 1,1-1,0 0,-1 1,1-1,0 0,-1 1,0-1,1 0,-1 2,7 26,-1-1,-2 1,-1 0,-1 0,-3 44,1-32,-5 123,-7-1,-44 224,-129 311,141-564,-27 79,-59 298,127-496,0-3,1 0,0 1,1 0,0-1,1 1,0 0,1-1,2 15,-2-26,-1 1,1-1,-1 0,1 1,-1-1,1 0,0 0,0 1,0-1,0 0,-1 0,1 0,1 0,-1 0,0-1,0 1,0 0,0 0,2 0,22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4.86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0,'8'0,"15"0,20 0,24 0,20 5,17 0,2 1,-4-2,-20-1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32.64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1 921,'8'-7,"0"1,1 0,0 0,0 1,0 0,13-5,20-10,69-49,-3-4,-4-5,-4-5,-3-4,-4-4,100-126,-78 80,-114 136,0-1,1 0,-1 1,1-1,-1 1,1 0,-1-1,1 1,0 0,0 0,0 0,0 0,0 0,-1 0,2 1,-1-1,3 0,-4 2,0-1,0 0,0 1,0-1,-1 1,1-1,0 1,0 0,-1-1,1 1,0 0,-1 0,1-1,-1 1,1 0,-1 0,1 0,-1 0,0 0,1-1,-1 1,0 0,0 0,0 0,1 0,-1 1,1 13,-1 0,0-1,-3 26,3-38,-14 96,-48 178,-56 92,73-233,-170 501,197-584,16-43,4-10,9-16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33.4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1558 72,'0'0,"1"-1,-1 1,0 0,0-1,1 1,-1 0,0 0,0-1,1 1,-1 0,0-1,0 1,0-1,0 1,1 0,-1-1,0 1,0-1,0 1,0 0,0-1,0 1,0-1,0 1,0 0,0-1,-1 1,1 0,0-1,0 1,0-1,0 1,0 0,-1-1,1 1,0-1,-17-9,-26-3,-51-1,0 4,-127 2,161 7,-5 0,-284 6,314-1,-1 0,1 3,0 1,1 1,0 2,1 1,-53 28,65-27,0 2,1 0,1 2,0 0,1 1,1 0,1 2,1 0,0 1,2 0,0 1,1 0,2 1,0 1,1 0,-7 35,8-26,2 1,1 0,2 1,1-1,2 1,1-1,1 1,3-1,0 0,3-1,17 52,-9-44,3-1,1 0,2-2,1-1,2 0,2-2,62 63,-62-73,0 0,2-2,1-1,0-1,2-2,0-1,1-2,1-1,69 21,-94-34,-1 0,0 0,1-1,0 0,-1-1,1 0,-1 0,1-1,15-3,-20 3,0 0,-1-1,1 0,0 0,-1 0,1 0,-1 0,1-1,-1 1,0-1,0 0,0 0,-1 0,1-1,-1 1,0 0,1-1,-2 0,1 1,0-1,2-8,5-28,-2-1,-2-1,-1 1,-2-59,-2 52,1 8,1-14,-9-94,6 135,-1 0,0 0,-1 0,-1 0,0 1,-1 0,0 0,0 0,-1 0,-1 1,0 0,-16-18,16 23,0 0,-1 1,1 0,-1 1,0-1,-1 2,1-1,0 1,-1 0,0 1,0 0,0 0,0 1,0 0,0 1,0 0,0 0,0 1,0 0,-13 4,-7 1,0 2,1 1,0 1,-51 28,65-32,1 1,0 1,1 0,0 0,0 1,1 1,0 0,1 0,0 1,-13 17,13-5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33.8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1 752,'0'-4,"4"-9,5-11,9-12,13-17,18-11,20-10,18-9,18-5,11 3,1 9,-7 13,-18 18,-21 15,-22 18,-20 11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34.19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1 759,'4'0,"9"-8,14-10,19-15,17-17,18-15,15-18,6-14,-1-10,-11-2,-16 4,-21 21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27:42.8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141 1101,'-2'1,"1"0,0 0,0 0,-1 0,1 0,0 0,-1 0,1 0,-1-1,1 1,-1 0,1-1,-1 0,0 1,1-1,-1 0,1 0,-1 0,0 0,1 0,-1 0,0 0,1 0,-1-1,1 1,-1-1,0 1,1-1,-1 1,1-1,-1 0,1 0,0 0,-1 0,1 0,0 0,0 0,0 0,0-1,0 1,0 0,0-1,-1-2,-4-3,1-2,1 1,-1 0,1-1,1 0,-4-11,-8-50,3 0,3-1,3 0,4-82,3 137,0 0,0 1,2-1,0 0,0 1,2 0,0-1,1 2,0-1,1 1,1 0,15-23,0 6,1 0,1 2,41-38,95-69,-148 127,0 1,1 0,1 1,-1 0,1 1,0 1,1 0,-1 1,1 1,29-3,3 3,1 2,60 6,-90-1,0 0,0 1,-1 1,0 0,0 2,0 0,-1 1,24 16,54 26,-25-20,140 54,-173-75,1-1,-1-1,1-3,1-1,64-2,-83-1,0 2,0-1,-1 2,35 11,34 7,-73-19,-1 0,0 1,-1 1,1 0,-1 1,0 1,20 12,79 68,-74-55,-32-28,-1 0,0 1,0 0,0-1,-1 2,0-1,0 0,0 1,-1 0,5 8,-7-10,0 1,0 0,-1-1,1 1,-1 0,0-1,0 1,0 0,-1-1,0 1,0 0,0-1,0 1,-1-1,-3 8,-9 19,-1 0,-1-2,-2 0,0-1,-36 40,40-52,-1-1,-1-1,0 0,0-2,-2 1,0-2,0 0,-1-2,0 0,-23 7,-180 48,-58 19,219-61,10-3,0-3,-79 16,66-21,-116 3,-235-16,407 2,0 0,0-1,1 0,-1 0,0-1,0 0,1 0,-1-1,1 0,0 0,0-1,0 0,0 0,0 0,-9-10,5 3,1-1,0-1,0 1,1-2,1 1,-12-26,12 22,-2 1,1 0,-21-25,16 26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8:23.65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563 3639,'-34'-24,"2"-1,1-2,0 0,2-3,-46-60,30 27,2-3,-37-80,53 88,3-2,3 0,2-2,3 0,2-1,-5-72,-2-391,20 444,0-91,14-814,-13 982,18-204,-13 173,1 0,3 1,21-60,-25 83,1 1,1 0,0 1,0-1,1 1,1 1,-1-1,2 1,-1 1,1 0,20-12,11-5,79-32,-95 45,80-32,2 4,2 4,140-26,-126 43,145-4,127 16,-318 7,99-3,225 5,-311 3,0 4,122 28,-171-25,-1 2,0 1,-1 2,-1 2,-1 1,-1 2,45 35,10 18,111 116,-144-129,-2 2,-4 3,-2 2,-3 2,45 93,-64-105,-2 1,-3 1,-2 1,-3 1,-3 1,-3 0,6 89,-17-81,-3-1,-4 1,-2-2,-4 1,-2-1,-4-1,-2 0,-4-2,-3-1,-69 125,37-95,-3-2,-5-4,-4-2,-4-3,-3-4,-111 89,125-121,-1-3,-3-3,-2-3,-1-2,-2-4,-100 32,5-15,-312 53,377-90,-168 1,-100-25,349 9,-1 0,-62-1,0-4,1-3,-148-37,139 23,-1 4,-176-11,238 27,-48-10,42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38:58.47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2997 4453,'0'6,"0"1,-1 0,0 0,-1-1,1 1,-1-1,0 1,-1-1,0 0,0 0,0 0,-1 0,1 0,-1-1,-1 0,1 0,-1 0,-5 5,3-5,-1 1,1-1,-1-1,0 1,0-1,0-1,0 1,-1-1,1-1,-1 0,0 0,0-1,-10 1,-29 1,0-3,0-1,1-2,-1-3,1-2,0-1,-68-25,-397-113,101 35,50-18,273 92,1-3,-80-53,154 85,-1-1,1 1,0-2,1 0,1 0,-1-1,2-1,0 0,0 0,1-1,1 0,-9-22,-107-189,26 55,50 66,4-1,6-2,3-2,-27-156,-35-461,58 373,36 314,1 0,2 0,2 0,1 0,2 0,2 1,2-1,1 2,2-1,1 1,20-38,89-170,30-69,-149 307,30-72,51-87,-69 142,1 0,1 1,1 0,1 1,1 2,0 0,34-25,-29 27,0 0,0 2,2 1,0 2,1 0,0 1,1 2,0 1,0 2,1 0,0 2,41-1,74 5,1 7,-1 6,-1 7,-1 6,-1 6,237 84,-379-114,341 128,-237-84,119 71,-45-1,-6 8,224 207,-392-327,50 44,-2 2,-2 2,70 95,-101-115,-3 1,0 0,-2 2,-1 0,-2 0,-2 1,-1 0,6 55,-4 31,-7 138,-3-257,-12 195,-57 301,20-192,42-256,-29 176,27-185,-2 0,-2-1,-25 54,20-57,-2 0,-2-2,0 0,-3-2,-1 0,-1-2,-2-1,-43 36,57-54,-21 20,-2-2,-1-1,-1-2,-83 40,54-41,-119 26,149-40,0 1,0 1,1 3,1 1,1 1,-38 28,71-45,-15 10,1 1,-28 27,39-31,7-3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19.06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1127 1,'41'0,"0"1,-1 3,1 1,77 20,-102-20,0 1,-1 0,0 1,0 0,0 2,-1-1,0 2,-1 0,0 0,-1 2,0-1,-1 2,0-1,-1 1,9 15,-7-7,-2 0,0 1,-1 1,-2-1,0 1,-1 0,-2 1,0-1,-2 1,0 0,-1 0,-2 0,-1 0,0-1,-2 1,-1 0,0-1,-12 28,0-6,-2-1,-2-1,-2 0,-2-2,-1-1,-3-1,-1-1,-38 37,-11 0,-4-4,-3-3,-157 95,218-149,19-12,1 0,0 1,0 0,-1 0,2 0,-1 1,0-1,1 1,0 0,-1 1,2-1,-6 8,9-12,0 1,0-1,0 1,0-1,1 1,-1-1,0 1,0-1,0 1,1-1,-1 1,0-1,0 0,1 1,-1-1,1 1,-1-1,0 0,1 1,-1-1,1 0,-1 1,1-1,-1 0,0 0,1 0,-1 1,1-1,-1 0,1 0,0 0,-1 0,1 0,-1 0,1 0,-1 0,2 0,33 3,0 0,0-3,69-7,-28 1,-49 4,-13 1,0 0,0 0,1 1,-1 1,26 5,-37-5,1 0,-1 0,0 1,0-1,0 1,0 0,0 0,0 0,-1 0,1 0,0 0,-1 1,0 0,1-1,-1 1,0 0,-1 0,1 0,0 0,-1 0,0 0,0 1,0-1,0 0,0 1,0-1,-1 1,0-1,0 6,0 12,-2-1,0 1,-2-1,0 0,-1 0,-1 0,-1 0,0-1,-2 0,0-1,-15 22,-2 1,-3-1,-1-2,-59 59,24-38,-3-3,-3-3,-144 83,-252 87,441-212,-5 3,1-2,-47 11,59-23,15-9,23-18,27-22,2 2,69-49,-76 62,71-56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19.69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10 568,'-1'-1,"0"0,0 0,0 0,1 0,-1-1,0 1,1 0,-1 0,1-1,-1 1,1 0,-1-1,1 1,0 0,0-1,0 1,0 0,0-1,0 1,0 0,0-1,0 1,1 0,-1-1,1 1,-1 0,1-1,-1 1,1 0,0 0,-1 0,1 0,1-1,37-36,-32 32,149-116,275-163,-415 276,-3 0,0 0,1 1,1 1,-1 0,1 1,0 1,1 0,21-3,-34 7,-1 1,1 0,0 0,0 1,-1-1,1 1,0-1,-1 1,1 0,-1 0,1 0,-1 0,1 0,-1 0,0 1,1 0,-1-1,0 1,0 0,0 0,-1 0,3 3,0 1,0 1,0 0,-1 1,0-1,-1 1,4 14,2 20,-1 1,-3-1,0 50,-14 132,5-138,-87 936,72-832,17-169,-3 38,1 90,12-116,-7-32,0-1,0 0,1 1,-1-1,0 1,0-1,1 0,-1 1,0-1,1 0,-1 0,1 1,-1-1,0 0,1 0,-1 0,1 1,-1-1,0 0,1 0,-1 0,1 0,-1 0,1 0,-1 0,1 0,-1 0,0 0,1 0,-1 0,1 0,-1 0,1-1,4-2,-1 0,-1 0,1 0,0-1,-1 1,0-1,0 0,5-7,71-116,-40 59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3.18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74 1,'29'0,"0"1,38 6,-53-4,-1 0,0 2,0-1,0 1,0 1,-1 0,12 9,15 10,43 39,-69-53,0 1,-1 0,-1 1,0 0,-1 1,15 24,-23-33,0 0,-1 0,1 0,-1 0,0 0,0 0,0 1,-1-1,0 0,0 0,0 1,-1-1,1 0,-1 0,-1 0,1 0,-1 0,0 0,0 0,0 0,-6 8,-5 7,-1-1,-1-1,-29 28,10-10,-27 32,-9 7,4 3,-101 153,162-222,0 0,0 1,0 0,1 0,1 0,-4 18,6-22,1 0,-1 0,2-1,-1 1,1 0,-1-1,1 1,1-1,-1 1,1-1,0 1,1-1,-1 0,4 6,12 15,0 0,1-1,2-1,47 42,106 68,-164-126,1-1,0 0,1-1,0 0,20 6,-11-7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5.35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25 0,'-4'8,"-1"12,-1 13,2 15,1 14,2 11,0 4,0 1,1-4,0-6,1-15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3.90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223 1311,'-26'-26,"12"14,0-1,1 0,0-1,1-1,1 1,1-2,0 1,1-2,0 1,-8-24,8 4,2-1,1-1,2 1,2-69,26-152,-14 197,2-1,35-98,-35 128,1 1,1 1,2 0,1 1,2 1,35-42,-49 64,0 0,1 1,-1 0,1 0,0 0,1 0,-1 1,14-6,-17 9,-1 0,1 1,0-1,-1 1,1-1,0 1,0 0,0 0,-1 0,1 0,0 1,0-1,-1 1,1 0,0 0,-1 0,1 0,-1 0,1 0,-1 1,1-1,-1 1,0-1,0 1,0 0,0 0,3 3,3 5,-1 1,1 0,-1 0,-1 1,0 0,-1 0,0 0,-1 0,-1 1,4 16,0 19,3 68,-9-92,5 81,-13 157,3-220,-2 0,-2 0,-1-1,-2 0,-2 0,-30 63,33-85,-2 0,0 0,-1-1,-1 0,-1-1,0-1,-27 22,30-28,0-2,0 1,-1-1,-1-1,1 0,-1-1,-1-1,1 0,-1-1,1 0,-29 2,40-5,0-1,0 0,1 0,-1 0,0 0,1 0,-1 0,0-1,1 0,-1 1,0-1,1 0,-1 0,1 0,0-1,-1 1,1-1,0 1,0-1,0 0,0 1,0-1,0 0,0 0,1-1,-1 1,1 0,-1-1,1 1,0 0,0-1,0 0,0-2,-2-8,1-1,1 1,0 0,1-1,2-19,-1 7,6-167,-6 135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4.47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11 721,'-4'0,"-2"-4,5-9,6-14,11-15,14-16,13-14,16-10,10-8,5-3,-2 1,-6 9,-14 18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4.83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0,'0'4,"3"2,11-2,13 5,15-1,11-1,6 2,-8-1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5.2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1205 1,'0'4,"-4"13,-13 20,-24 23,-32 25,-40 26,-32 18,-19 6,-6-3,11-16,24-25,35-31,43-37,30-24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6.68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0,'0'8,"0"15,0 22,0 24,0 25,0 18,0 16,0-3,0-15,0-22,0-33,0-35,0-20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7.04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1 166,'0'-3,"4"-6,5-6,5 1,8-2,9-2,10-2,10 3,9 4,10 0,4 2,6 4,6 2,3 2,-5 2,-17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7.91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0 305,'1'-5,"0"0,-1 0,2 0,-1 0,1 0,-1 0,1 0,1 0,-1 0,1 1,-1 0,6-7,47-48,-42 46,14-14,2 0,1 2,0 2,55-32,-84 54,0 0,0 0,0 1,0-1,1 0,-1 1,0 0,1-1,-1 1,0 0,1-1,-1 1,0 0,1 0,-1 0,0 0,1 1,-1-1,0 0,1 0,-1 1,0-1,1 1,-1-1,0 1,0-1,0 1,0 0,1 0,-1 0,0 0,0-1,-1 1,1 0,0 1,0-1,0 0,-1 0,1 0,0 0,-1 1,1-1,-1 0,1 0,-1 3,3 8,-1 0,0 0,-1 0,0 16,0-17,-17 617,9-487,3-71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9.29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293 0,'16'2,"0"0,-1 1,1 1,-1 1,26 10,-1 0,-34-13,20 6,0 0,-1 2,0 1,0 1,42 29,-64-39,0 1,0 0,0 0,-1 0,1 0,-1 0,0 1,0-1,0 1,0-1,-1 1,0 0,1 0,-1 0,-1 0,1-1,0 1,-1 0,0 0,0 0,0 0,-1 0,1 0,-1 0,0 0,0 0,0 0,0-1,-4 6,-4 10,0 0,-2 0,-1-2,-16 22,27-38,-77 91,-5-3,-3-3,-120 91,171-149,-52 33,57-45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3:39.65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14,'0'-4,"4"-1,9 0,15 5,14 10,15 12,11 10,5 3,-2 0,-8-2,-12-3,-11-3,-3-1,-5-2,-3 0,-7-5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15.1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307 0,'-42'41,"-61"44,9-10,88-69,-1 0,1 0,0 0,1 1,-1 0,1 0,1 0,-1 1,1 0,1 0,-4 9,6-12,0 0,0 0,1 0,-1 0,1 0,0 0,1 0,-1 0,1 0,0 0,0-1,0 1,1 0,0 0,0-1,0 1,1-1,-1 0,1 1,4 4,59 68,-47-57,0 1,-2 0,0 2,-2 0,0 0,11 29,-17-31,-6-11,1 1,0-1,1 0,1 0,-1-1,9 11,-13-19,1 1,0-1,-1 1,1-1,0 1,0-1,0 0,0 0,0 0,0 0,0 0,0-1,1 1,-1-1,0 1,0-1,0 0,1 0,-1 0,0 0,1 0,-1 0,0-1,0 1,0-1,1 1,-1-1,0 0,0 0,0 0,0 0,0 0,0-1,-1 1,1 0,2-3,7-6,0 0,-1 0,0-1,0-1,-2 0,1 0,-1-1,-1 1,0-2,-1 1,-1-1,0 0,-1 0,0 0,-1-1,0 0,-2 1,1-30,-3 41,1-1,-1 0,0 1,0-1,0 1,-1-1,1 1,-1 0,0-1,0 1,0 0,0 0,0 0,-1 1,-4-6,0 3,1 0,-1 1,-1 0,1 0,0 0,-15-4,0 1,1 2,-1 0,0 2,-34-1,33 2,0 1,-1 2,1 1,0 0,-1 2,1 0,-23 9,26-5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6.00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29,'4'0,"10"0,14 0,20 0,13 0,13-4,7-2,1-3,-13-1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32.8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326 1192,'14'-14,"0"0,-2-1,0 0,0-1,-2 0,0-1,0 0,6-19,-13 30,-1-1,0 1,0-1,0 0,-1 1,0-1,-1 0,1 0,-1 0,-1 0,1 0,-1 0,0 1,-1-1,0 0,0 1,0-1,-1 1,1 0,-2-1,1 1,-1 1,0-1,0 0,-9-8,-28-22,-66-46,-22-19,113 87,1-1,0-1,1 0,1-1,-17-27,27 39,0 0,1 0,-1-1,1 1,0-1,0 1,1-1,0 1,0-1,0 0,0 0,1 0,0 1,0-1,1 0,0 0,0 0,0 1,0-1,1 1,0-1,0 1,4-7,1 2,1 0,0 1,0 0,0 0,1 1,0 0,1 0,0 1,0 1,14-7,67-39,-45 23,1 3,2 2,0 2,82-25,-14 21,1 6,1 5,207 1,-89 12,252 6,-448 0,0 1,0 3,56 17,115 50,-204-73,3 2,0 1,-1-1,0 2,1-1,-2 1,1 1,12 10,-18-12,0-1,0 1,-1 0,1 0,-1 0,0 1,0-1,-1 1,1 0,-2-1,1 1,0 0,-1 0,0 0,0 10,3 88,-5 1,-4-1,-21 115,22-195,-1 0,-2 0,0-1,-15 34,16-45,0-2,0 1,-1 0,-1-1,0-1,0 1,0-1,-2 0,1-1,-19 13,-12 2,0-1,-77 28,-96 20,146-49,-25 6,-1-5,0-4,-125 9,-315-6,509-20,0-1,0-1,1-2,-1 0,1-1,-1-1,2-2,-24-9,-20-10,27 10,-68-36,91 40,1-1,1 0,0-1,1-1,0 0,1-1,1 0,-14-27,1 6,12 17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34.68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0,'4'0,"5"0,6 0,11 0,17 0,22 0,23 0,21 0,15 0,10 0,7 0,-2 0,-7 4,-20 2,-28-1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37.87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880 12,'0'0,"0"-1,0 1,1-1,-1 1,0-1,0 1,0-1,0 1,1-1,-1 1,0-1,0 1,1 0,-1-1,0 1,1-1,-1 1,0 0,1-1,-1 1,1 0,-1 0,0-1,1 1,-1 0,1 0,-1 0,1-1,-1 1,1 0,-1 0,1 0,-1 0,1 0,-1 0,1 0,-1 0,1 0,-1 0,1 0,-1 0,1 1,-1-1,1 0,-1 0,1 0,-1 1,0-1,1 0,-1 1,1-1,25 15,-9-3,-2 1,0 1,0 1,-1 0,-1 0,-1 2,0-1,-1 2,-1-1,0 2,-2-1,13 39,-12-24,-1 0,-1 1,-2 0,-2 0,-1 1,-5 67,2-86,-2-1,0 1,-1-1,0 1,-1-1,-1-1,0 1,-1-1,-12 19,5-14,0-1,0 0,-2-2,0 1,-33 24,-10-2,-2-2,-1-2,-79 30,95-44,-18 7,-99 52,144-63,18-16,1-1,0 0,0 1,0-1,0 0,0 1,1-1,-1 1,0-1,0 0,0 1,0-1,0 0,0 1,1-1,-1 0,0 1,0-1,0 0,1 1,-1-1,0 0,0 0,1 1,-1-1,0 0,1 0,-1 0,0 1,1-1,-1 0,0 0,1 0,0 0,45 7,96-9,17 0,-137 3,-1 1,1 1,-1 1,1 1,20 7,-38-10,1 0,0 0,-1 1,1-1,-1 1,0 0,0 1,0-1,0 0,-1 1,1 0,-1 0,0 0,0 0,-1 1,1-1,-1 1,0 0,0 0,0-1,-1 1,1 0,-1 0,-1 0,1 1,-1-1,0 0,0 0,0 0,-2 7,0 3,0 0,-2-1,0 1,0-1,-2 0,1 0,-2-1,0 0,-11 17,-5 0,-2-1,0-2,-2 0,-49 37,-134 83,158-113,-79 48,56-38,-118 95,177-122,16-16,0-1,0 0,0 1,-1-1,1 0,0 1,0-1,1 0,-1 0,0 1,0-1,0 0,0 1,0-1,0 0,0 1,0-1,0 0,1 0,-1 1,0-1,0 0,0 0,1 0,-1 1,0-1,0 0,1 0,-1 0,0 1,0-1,1 0,-1 0,0 0,1 0,-1 0,0 0,0 0,1 0,-1 0,0 0,1 0,-1 0,0 0,1 0,-1 0,0 0,0 0,1 0,-1 0,0 0,1 0,-1 0,0-1,1 1,25-3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38.48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735 1,'10'1,"-1"0,1 1,0 0,-1 1,0 0,1 0,-1 1,0 0,16 11,7 3,214 101,250 130,-480-240,11 4,-1 2,-1 1,38 31,-61-46,0 1,0 0,0 0,0-1,0 1,-1 0,1 1,-1-1,1 0,-1 0,0 1,0-1,0 0,0 1,0-1,0 1,-1-1,1 1,-1 0,0-1,0 1,0 0,0-1,0 1,-1-1,1 1,-1-1,0 1,1-1,-1 1,0-1,0 1,-1-1,1 0,-1 0,1 1,-1-1,1 0,-1 0,0-1,-4 4,-9 7,-1 0,0-1,0-1,-31 14,31-16,-128 65,-535 306,530-274,5 6,5 6,-175 191,232-214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38.94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0,'35'39,"-18"-20,0-1,23 20,28 12,1-3,2-3,102 46,242 82,-349-146,-40-16,-1 1,0 1,-1 1,0 1,-1 1,0 2,-1 0,-1 1,-1 1,-1 1,0 0,23 36,-21-23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40.59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1423 0,'-2'3,"1"-1,-1 0,0 0,0 1,0-1,-1 0,1-1,0 1,-1 0,1-1,-1 1,0-1,1 0,-1 0,-3 1,-3 2,-111 49,-196 58,202-77,2 6,-152 76,236-100,1 1,1 1,0 1,1 1,2 1,0 1,1 1,1 1,2 1,0 1,-15 29,21-30,1 0,1 1,2 0,0 1,2 0,1 0,1 1,2 0,0 0,2 0,1 0,7 50,2-27,3 1,2-2,2 0,2 0,3-2,1 0,44 66,-20-44,3-2,4-2,115 113,-124-139,73 52,-96-78,0 0,1-2,1-1,0 0,0-2,26 7,-35-14,0 0,1 0,-1-2,0 0,0 0,1-1,-1-1,0 0,0-2,0 1,0-1,18-9,-3 0,0-2,0-1,-2-1,34-27,-41 27,0-1,0 0,-2-1,-1-2,0 1,-1-2,-2 0,0-1,-1-1,10-27,-17 34,0 0,-1 0,-1 0,0-1,-1 0,-2 0,1 0,-2 0,-1 0,0 0,-1 0,-1 0,0 1,-2-1,-11-30,6 26,0 1,-2 0,0 1,-1 1,-1 0,-1 0,-1 2,0 0,-21-16,12 14,0 1,-1 1,-1 1,-1 1,0 2,-38-13,13 11,0 1,-1 3,0 3,-1 2,1 2,-1 2,-86 10,93-3,0 2,1 3,0 1,-50 20,72-21,0 1,1 1,0 1,0 1,2 1,-1 1,2 1,-33 34,47-44,0 1,1 0,1 0,-1 0,1 1,1 0,-1 0,2 0,-5 16,6-19,1 0,1 0,-1 0,1 0,0 1,0-1,1 0,0 0,0 0,0 0,1 0,0 0,0 0,0-1,1 1,4 5,19 26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40.92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1,'12'0,"16"0,11 0,-2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44.23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49,'4'-4,"5"-5,9-2,18 2,25 2,32 2,30 3,27 0,19 6,5 1,-8 1,-15-1,-35-2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51.2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17 1025,'-2'-3,"0"0,0 0,0 0,1 0,-1 0,1 0,0 0,0-1,0 1,1 0,-1-1,1 1,0-1,-1 1,2-1,-1 1,0 0,1-1,-1 1,1-1,0 1,2-4,3-11,1 0,15-27,52-83,107-137,-109 164,-27 36,14-21,96-109,-153 192,1 1,-1-1,1 1,0-1,0 1,0 0,0 0,4-2,-6 4,-1 0,1-1,0 1,-1 0,1 0,-1 0,1 0,-1 0,1 0,0 0,-1 0,1 0,-1 0,1 0,0 0,-1 0,1 1,-1-1,1 0,-1 0,1 1,-1-1,1 0,-1 1,1-1,-1 0,1 1,-1-1,0 1,1 0,1 4,0-1,0 1,-1 1,0-1,0 0,-1 0,1 0,-1 0,-1 10,-6 110,-38 203,6-70,6 71,28-251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51.9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2,'113'-1,"120"2,-187 2,1 2,83 19,-126-23,1 1,-1-1,0 0,0 1,0 0,0 0,0 0,0 1,0-1,3 4,-6-5,0 0,-1 0,1 1,0-1,-1 0,1 0,-1 1,1-1,-1 1,1-1,-1 0,0 1,0-1,0 1,0-1,0 0,0 1,0-1,0 1,-1-1,1 1,-1-1,1 0,-1 1,1-1,-1 0,0 0,1 1,-1-1,0 0,0 0,0 0,-2 2,-27 30,-57 52,-4 2,40-30,3 2,2 2,3 2,3 2,2 2,-55 140,74-154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6.36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0 156,'13'-5,"15"-4,21-6,17-4,11-3,4-2,-3-1,-7 4,-16 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52.28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10,'4'-4,"5"-2,10 9,12 11,22 12,17 9,17 6,9 1,-4-3,-13-5,-21-7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53.9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0 333,'157'-79,"94"-45,-176 89,-36 15,0 2,2 1,81-21,-121 38,1-1,0 1,0 0,0-1,-1 1,1 0,0 0,0 0,0 1,-1-1,1 0,0 1,0-1,-1 1,1-1,0 1,-1 0,1 0,-1 0,1 0,-1 0,1 0,-1 0,0 0,1 1,-1-1,0 0,0 1,0-1,0 1,0 0,1 2,1 5,-1-1,0 1,-1 0,0 0,0 14,0-19,-6 515,-2-261,4-123,5 334,-2-448,0-16,0 1,0-1,0 0,1 1,-1-1,1 0,1 0,-1 0,1 0,0 0,3 7,-5-12,0 0,0 0,0 1,1-1,-1 0,0 0,0 0,0 0,0 0,1 0,-1 1,0-1,0 0,0 0,1 0,-1 0,0 0,0 0,1 0,-1 0,0 0,0 0,1 0,-1 0,0 0,0 0,0 0,1 0,-1 0,0 0,0 0,0 0,1-1,-1 1,0 0,0 0,0 0,1 0,-1 0,0-1,0 1,0 0,0 0,1 0,-1 0,0-1,0 1,8-16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54.49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0 659,'65'-86,"3"3,3 3,4 4,136-108,-186 164,72-56,-84 68,-1 0,2 1,-1 0,1 1,26-9,-38 15,0-1,0 1,0-1,1 1,-1 0,0-1,0 1,0 0,0 1,0-1,1 0,-1 1,0-1,0 1,0-1,0 1,0 0,0 0,0 0,2 2,-1 0,-1 0,1 0,-1 0,0 0,0 0,0 1,0-1,-1 1,1-1,-1 1,1 5,6 27,-3 1,-1 0,-1 67,-3-75,-2 515,5 210,8-526,52 288,-55-465,3-1,32 91,-21-96,-21-43,0 0,0-1,1 1,-1 0,1-1,-1 1,1-1,-1 0,1 1,0-1,0 0,0 0,0 0,0 0,0 0,0-1,4 2,16-6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54.96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18 666,'-1'0,"0"0,1 0,-1 0,0 0,1 0,-1 0,0 0,1 0,-1 0,0-1,1 1,-1 0,0 0,1-1,-1 1,1 0,-1-1,0 1,1-1,-1 1,1-1,-1 1,1-1,-1 1,1-1,0 1,-1-1,1 0,-1 0,3-22,22-24,11 0,2 1,78-73,100-68,-170 151,-14 9,-6 5,2 0,39-23,-58 40,1 0,0 1,0 0,0 0,1 1,-1 1,1-1,0 1,0 1,-1 0,1 1,17 0,-3 3,-2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5:55.35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1 478,'4'0,"9"-4,14-9,19-11,17-16,17-14,16-13,7-8,1-2,-8 7,-21 17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7:18.7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0 261,'15'-15,"1"-1,0 1,1 1,1 0,20-11,4 2,1 2,1 1,1 3,73-18,-50 20,1 3,106-5,-171 17,15-1,0 0,1 1,-1 2,23 3,-37-4,-1 0,0 0,1 1,-1-1,0 1,0 0,0 0,0 1,0-1,-1 1,1-1,-1 1,1 0,-1 1,0-1,0 1,-1-1,1 1,-1 0,1 0,-1 0,-1 0,3 6,0 8,-1-1,0 1,-2-1,0 1,-1 0,-1-1,0 1,-1 0,-7 22,-3 10,-3-1,-21 48,9-36,-2-1,-2-2,-4-1,-2-1,-2-2,-2-2,-3-2,-2-1,-2-3,-1-2,-100 67,138-103,0-1,-1 0,1-1,-1-1,0 0,-1 0,1-1,-1-1,-24 4,35-7,0 0,0 0,1 0,-1 0,0 0,0-1,0 1,1 0,-1-1,0 0,0 1,1-1,-1 0,0 0,1 0,-1 0,1 0,-1 0,1-1,0 1,-1 0,1-1,0 1,0-1,0 1,-2-4,2 1,0 1,1-1,-1 0,1 1,-1-1,1 0,0 0,0 1,1-1,-1 0,1 0,0 1,1-5,0 2,0 0,1-1,-1 1,2 0,-1 0,1 1,5-9,-7 12,0 0,0 0,0 0,0 0,0 0,1 0,-1 0,0 1,1-1,-1 1,1 0,0 0,-1 0,1 0,0 0,4 0,0 2,1 1,-1-1,0 2,1-1,-1 1,0 0,-1 1,1-1,-1 1,1 1,-1-1,0 1,7 8,-4-6,263 237,-161-138,157 114,-227-195,-15-13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7:19.68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683 564,'2'-26,"7"-46,2-10,-9 53,-1 1,-2-1,-1 0,-1 0,-7-29,8 49,-1 0,0 0,0 0,-1 0,-1 1,1-1,-1 1,-1 0,0 1,0-1,0 1,-1 0,0 1,0-1,-1 1,1 1,-1 0,-17-9,13 9,0 0,1 0,-2 1,1 1,0 0,-1 1,1 0,-1 1,0 0,1 1,-1 0,0 1,1 1,-1 0,-17 5,15-1,1 0,0 0,0 2,1-1,0 2,0 0,1 0,0 2,0-1,2 1,-1 1,-12 17,0 5,1 2,1 1,3 0,1 1,1 1,2 0,2 2,2-1,2 1,1 0,2 1,2 0,2-1,1 1,9 53,-7-79,1 1,1-1,0 0,1 0,1 0,1 0,11 18,-16-29,1-1,0 1,1-1,-1 0,1 0,-1-1,1 1,0-1,1 0,-1 0,0 0,1 0,0-1,-1 0,1 0,0 0,0 0,1-1,-1 0,0 0,0 0,0-1,1 0,-1 0,0 0,10-2,-3-1,0 0,0-1,0 0,0-1,-1 0,0-1,0-1,-1 1,1-2,-2 1,1-1,-1-1,13-14,-10 9,-1 0,-1-1,0 0,-1-1,-1 0,-1 0,0-1,9-30,-14 5,-2 41,0 1,0-1,0 1,0-1,0 1,0-1,0 1,-1-1,1 1,0-1,0 1,-1 0,1-1,0 1,0-1,-1 1,1 0,-1-1,1 1,0 0,-1-1,1 1,-1 0,1-1,-1 1,0 0,0 0,0 0,-1 0,1 1,0-1,0 0,0 1,-1-1,1 1,0-1,0 1,0 0,0-1,0 1,0 0,0 0,-1 2,-7 6,1 0,1 1,-1 0,2 0,-1 0,1 1,1 0,-5 14,-27 101,36-123,-18 85,4 0,3 0,1 139,14-113,4 0,29 151,-34-255,0 5,0-1,1 0,1 1,0-1,1-1,1 1,0-1,9 15,-14-27,-1 0,1 0,0 0,-1-1,1 1,0 0,0 0,0-1,0 1,0 0,-1-1,1 1,0-1,0 1,0-1,1 1,-1-1,0 0,0 0,0 1,0-1,0 0,0 0,0 0,0 0,1 0,-1-1,0 1,0 0,0 0,0-1,0 1,0-1,0 1,0-1,0 1,0-1,0 0,0 1,-1-1,1 0,0 0,0 1,-1-1,1 0,0 0,-1 0,1-1,5-7,0 0,-1 0,8-20,-11 24,79-209,-61 152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7:29.4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1 174,'0'-4,"4"-1,9-4,14-4,15-5,16-2,13-2,12-1,2 3,-4 5,-9 1,-16 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8:09.13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0 780,'5'-9,"1"0,-1 1,2 0,-1 0,13-11,0-1,121-126,7 6,208-154,-332 276,8-5,41-23,-64 41,0 1,0 0,1 1,-1-1,1 2,0-1,0 1,0 0,0 1,15 0,-22 1,1 0,0 1,0-1,-1 1,1 0,0 0,-1 0,1 0,-1 0,1 1,-1-1,0 1,1-1,-1 1,0 0,0 0,0 0,0 0,-1 0,1 0,0 1,-1-1,0 0,1 1,-1 0,1 4,2 6,-1 0,0 0,-2 1,2 17,-3-28,4 127,-5 0,-6-1,-29 156,-104 384,87-441,42-179,-129 639,131-598,11-66,5-17,-5-8,0 0,-1 0,1-1,0 1,0-1,-1 1,1-1,-1 0,1 0,-1 1,0-1,0 0,0 0,1-3,35-73,4-18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8:09.75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1,'37'2,"-1"1,0 3,0 0,0 3,49 17,-40-12,76 26,-2 5,-2 5,190 112,-227-113,-3 5,-2 3,-2 3,-4 3,110 127,-148-151,0 3,-3 0,-2 2,-1 0,-3 2,-2 1,23 74,-34-87,-2 2,-1-1,-2 1,-1 0,-2 0,-1 0,-2 1,-1-2,-3 1,0 0,-17 48,1-24,-3-1,-2-1,-3-2,-3-1,-1-2,-4-1,-70 78,21-41,-3-3,-195 140,260-207,-7 5,-1 0,-1-2,-1-2,-1-1,-70 26,80-42,25-4,1 1,0 0,-1 0,1-1,0 1,0 0,-1 0,1-1,0 1,0 0,-1-1,1 1,0 0,0-1,0 1,0 0,0-1,0 1,0 0,-1-1,1 1,0 0,0-1,0 1,0 0,0-1,1 1,-1 0,0-1,0 1,0-1,0 1,0 0,0-1,1 1,1-4,0 0,1 0,-1 0,1 1,0-1,0 1,7-6,4-2,0 1,1 1,0 0,0 1,1 0,0 2,0 0,31-7,-19 7,1 2,0 1,0 1,49 4,-5 7,-1 3,0 3,91 31,-58-11,-1 5,-2 4,-3 5,122 78,-166-86,-19-10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7.0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58 47,'20'-10,"1"1,32-9,-44 16,-1-1,1 2,-1-1,1 1,0 0,0 1,-1 0,1 1,12 1,-16 0,0 0,-1 1,1-1,-1 1,1 0,-1 0,0 0,0 1,-1-1,1 1,-1 0,1 0,-1 0,0 1,-1-1,1 1,-1 0,0-1,0 1,0 0,-1 0,1 6,4 15,-1 0,-2 0,0 27,-2-46,0 38,-2 0,-2 1,-1-1,-3-1,-2 1,-1-1,-19 47,9-39,-3 0,-2-1,-2-2,-3 0,-45 56,-3-2,77-102,1-1,-1 1,1-1,0 1,-1-1,1 1,0-1,-1 1,1-1,0 1,0 0,-1-1,1 1,0 0,0-1,0 1,0-1,0 1,0 0,0-1,0 1,0 0,0-1,1 1,-1 1,15-1,23-15,-37 14,28-15,-1-1,41-30,-35 21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8:17.08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1021,'38'-32,"2"1,85-52,-65 46,178-112,523-361,-697 459,79-58,-140 107,0 0,0 0,1 0,-1 0,0 1,1-1,-1 1,1 0,0 0,6-1,-10 2,1 0,0 0,-1 0,1 0,0 0,-1 0,1 1,0-1,-1 0,1 1,-1-1,1 0,-1 1,1-1,-1 1,1-1,-1 0,1 1,-1-1,1 1,-1 0,0-1,1 1,-1-1,0 1,1 0,-1-1,0 1,0-1,0 1,1 0,-1-1,0 1,0 1,-1 8,0-1,0 1,-1 0,0 0,0-1,-6 14,-101 279,-45 142,-45 371,197-805,-5 27,2 0,-2 47,12-59,4-21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8:17.6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802 1,'16'2,"0"0,0 1,0 1,0 1,-1 0,0 1,0 1,0 0,-1 1,17 12,11 4,196 101,143 82,-369-199,42 28,-50-34,-1 1,0 0,0 0,0 0,0 0,0 1,-1-1,1 1,-1-1,0 1,2 4,-4-6,0-1,0 1,1-1,-1 1,0-1,0 1,-1-1,1 1,0-1,0 1,-1-1,1 0,-1 1,1-1,-1 1,0-1,1 0,-1 0,0 1,0-1,0 0,0 0,0 0,0 0,0 0,0 0,-1 0,0 1,-46 22,38-20,-275 108,-50 21,157-48,5 7,4 7,-288 225,380-260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8:18.03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1,'8'8,"19"14,24 16,27 17,40 15,44 16,34 8,23 5,6 1,-8-5,-20-10,-36-16,-50-19,-43-19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8:18.42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1 959,'12'-16,"16"-21,26-24,37-25,34-22,31-13,25-5,10 3,-9 10,-22 17,-39 24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8:18.77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0 703,'4'0,"9"0,11 0,16-4,22-9,24-14,25-15,17-16,11-13,-2-12,-13-6,-19-1,-24 4,-22 7,-20 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8:21.60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1219 2,'-13'0,"-34"-1,0 2,0 2,0 2,-60 14,16 4,1-5,-125 10,199-24,0 0,1 0,0 2,0 0,0 1,1 0,0 1,0 0,1 2,0-1,1 2,0-1,1 2,-16 18,20-17,0 1,0 0,1 0,1 0,0 0,1 1,-3 26,-11 31,4-34,-3 0,-1-1,-2-1,-30 42,-15 25,59-89,-1 0,2 0,0 0,0 1,1-1,1 1,1 0,-1 16,1 22,5 52,0-15,-3-75,0 7,0 1,2 0,8 43,-9-60,1 0,0 0,0-1,1 1,-1 0,1-1,1 0,-1 1,1-1,0-1,0 1,0 0,1-1,-1 0,1 0,0 0,0-1,1 0,6 4,25 10,1 0,1-3,0-1,1-2,0-2,1-1,0-2,45 0,-45-7,0-3,0-1,0-2,-1-2,0-2,71-28,220-127,-213 102,12-3,95-52,-213 112,-1 0,0 0,0-1,0-1,-1 0,-1 0,0-1,15-19,-19 19,0 1,0-1,-1 0,0 0,-1 0,0-1,0 1,-1-1,-1 0,0 1,0-15,0-39,-5-176,3 225,-1 1,-1 0,-1 0,0 0,-1 0,0 1,-1 0,0 0,-1 0,-1 1,-9-13,2 7,0 1,-2 1,1 0,-2 1,0 1,-25-15,14 9,-40-37,50 40,-2 0,1 1,-2 1,-30-16,32 22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45.03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1683 144,'-22'1,"0"1,-1 1,-28 8,-2 0,-45 7,0 5,-101 37,142-38,1 2,2 3,0 2,-87 63,83-45,2 2,2 3,3 2,2 3,2 1,3 2,3 3,3 1,2 1,-46 121,37-60,7 1,5 2,5 2,6 0,-5 156,23-228,3 0,2 0,15 103,-10-136,0 0,1-1,2 1,1-2,0 1,2-1,1-1,1 0,0-1,31 34,-11-21,2-2,1-1,1-2,2-2,1-2,1-1,1-2,88 33,-51-29,2-3,0-4,1-3,112 8,-67-20,1-5,0-6,0-5,-1-6,148-40,-202 38,0-3,122-54,-154 55,0-1,-2-3,-1-1,0-2,56-54,46-54,212-216,-278 269,-4-3,85-134,-134 184,-2 0,-2-2,-1 0,-2-1,-2-1,16-78,-25 95,-1 0,-1-1,-2 0,0 1,-1-1,-1 1,-2-1,0 1,-2 0,0 0,-1 1,-2 0,-18-35,2 16,-2 1,-2 1,-2 2,-42-41,-154-123,141 128,-89-82,-104-87,233 209,-1 2,-1 2,-2 2,-84-33,36 25,-160-35,234 65,0 1,0 1,0 1,0 1,-32 3,46-1,-1 0,0 1,1 1,-1 0,1 0,0 1,0 0,0 1,0 0,1 0,0 1,0 0,-15 15,6-2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46.3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3585 648,'-1'-10,"0"1,-1-1,0 1,0 0,-1-1,0 1,-6-11,-35-63,34 66,-1 0,0 1,-2 0,0 1,0 0,-2 1,1 0,-2 2,0 0,0 0,-2 1,1 1,-1 1,0 1,-1 0,0 2,-21-6,-30-4,-1 3,0 3,-81 0,-740 12,787 5,-190 37,233-29,1 3,1 2,1 3,-76 40,49-13,3 3,2 3,3 4,3 4,2 2,-125 150,141-144,4 2,4 3,2 1,4 3,4 1,3 2,-41 148,42-88,7 2,5 1,8 1,3 199,14-291,2-1,3 1,2-1,2 0,3-1,2 0,2-1,3-1,2-1,2-1,3-2,1 0,3-2,1-1,3-2,48 47,-33-44,2-2,2-2,2-3,1-2,2-3,2-2,1-3,1-3,1-3,1-2,114 19,-109-29,0-3,1-4,0-2,-1-4,1-3,0-3,-1-3,-1-3,0-3,-1-3,77-34,-78 23,-1-3,-1-2,-2-4,-2-2,-2-3,-2-3,103-109,-125 115,-1-1,-3-2,-1-1,-3-2,-1-1,-3 0,-2-2,-2-1,-3-1,-1 0,11-81,-16 31,-4 1,-12-174,-47-202,-7-158,69 353,-5 241,2 0,2 1,2 0,26-67,3 19,29-79,-62 145,0 0,-2-1,-1 0,-1 0,1-39,-4 52,0-1,-1 1,0 0,-1 0,0-1,-1 1,0 0,-1 1,-6-15,6 19,0 1,0-1,0 1,-1 0,1 0,-1 1,0-1,-1 1,1 0,-1 1,0-1,1 1,-2 0,1 0,0 1,0 0,-8-1,-17-5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47.48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1 370,'0'4,"4"2,5-5,9-7,14-5,16-14,17-13,13-13,5-10,0-6,-6 1,-16 11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47.82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0,'0'4,"0"9,4 15,9 22,15 22,14 15,11 8,10 5,5-4,3-10,-2-15,-13-17,-21-16,-15-16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7.8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1,'0'8,"4"11,2 15,-1 13,-1 16,-1 9,-1 1,-1-4,4-10,4-10,6-14,12-13,14-14,12-12,6-11,0-1,-9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48.1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1,'3'0,"11"4,13 5,19 5,16 4,19 3,23 6,25 7,22 4,14 5,2 2,-15-2,-29-4,-37-10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1.73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0 616,'2'-15,"0"0,1 0,0 0,1 1,11-28,2-7,1-23,10-83,0-3,-27 154,0-1,0 1,0-1,1 1,-1 0,1 0,0 0,0 0,1 0,-1 0,1 1,3-5,-4 7,0 0,0 0,0 0,0 0,0 0,0 1,0-1,0 0,1 1,-1 0,0-1,0 1,1 0,-1 0,0 0,0 1,1-1,-1 1,0-1,0 1,0 0,0-1,0 1,0 0,4 3,35 17,-1 1,-1 3,-2 1,59 53,-94-79,-1 1,1 0,-1 0,1 0,-1 1,0-1,0 0,1 0,-1 1,0-1,0 1,0-1,-1 1,1-1,0 1,0-1,-1 1,1 0,-1-1,0 1,1 0,-1-1,0 1,0 0,0 0,0-1,0 1,-1 0,0 3,-13 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2.3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0,'4'4,"5"1,5 4,5 1,2 1,2 0,1 2,0 3,0-2,-4-3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3.81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60 0,'-4'0,"-1"4,0 5,0 6,3 3,0 3,-3-2,-5 0,0 0,1 1,6-2,8-5,7-1,5-2,8-2,3-4,2 2,-5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4.3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0 198,'4'0,"1"-4,5-5,3-5,0-5,2-6,2-7,-2-2,-3 0,-4 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5.7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205 25,'-17'-1,"-1"0,1 0,-1-2,1 0,-29-10,45 12,0 1,0 0,0-1,0 1,0 0,0 0,0 0,0-1,0 1,0 0,0 0,0 1,0-1,0 0,0 0,1 0,-1 1,0-1,0 0,0 1,0-1,0 1,0-1,1 1,-1-1,0 1,0 0,1-1,-1 1,0 0,0 1,0 0,-1 1,1 0,0 0,0 0,0 0,1 0,-1 0,1 0,0 0,0 5,0-2,0 1,0-1,1 0,0 1,0-1,1 0,0 0,0 0,0 0,6 10,21 14,-24-26,-1 0,1 0,-1 1,0-1,0 1,0 0,-1 0,0 0,0 1,0-1,-1 1,0 0,0 0,0-1,0 1,-1 0,0 9,0-12,-1 1,0-1,0 1,0-1,0 1,-1-1,1 1,-1-1,0 1,0-1,0 1,-1-1,1 0,-1 0,0 0,0 0,0 0,0 0,0 0,0-1,-1 1,-4 3,2-3,-1 0,0-1,0 1,0-1,0 0,0-1,0 1,0-1,-1 0,1-1,-12 0,-3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6.48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0 413,'5'-8,"0"0,-1 1,0-1,-1-1,1 1,-2 0,1-1,-1 0,1-12,5-12,3-8,0 0,18-43,-25 74,0 0,1 0,1 1,-1 0,2 0,-1 0,1 0,0 1,13-11,-19 18,1-1,0 1,-1-1,1 1,0 0,0 0,0 0,0 0,0 0,0 0,0 0,0 1,0-1,0 1,0-1,0 1,1 0,-1 0,0 0,4 1,-4 0,0-1,-1 2,1-1,-1 0,0 0,1 0,-1 1,0-1,0 0,0 1,0 0,0-1,0 1,0-1,0 1,-1 0,1 0,-1-1,1 4,2 12,-1 0,-1 1,0-1,-3 20,2-23,0-2,-1-1,0-1,-1 1,0 0,-1 0,0 0,-5 12,6-18,-1-1,1 1,-1-1,0 0,0 0,0 0,-1 0,1-1,-1 1,0-1,0 0,0 0,0 0,-1-1,1 1,-1-1,-8 3,-8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8.47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71,'14'-1,"-1"-1,0-1,0 0,0 0,19-9,22-5,-22 8,1 2,0 2,0 0,0 2,43 2,-75 1,1 0,-1 1,1-1,-1 0,1 0,-1 0,1 1,-1-1,1 1,-1-1,0 1,1 0,-1 0,0-1,0 1,1 0,-1 0,0 0,0 0,0 0,0 0,0 1,0-1,-1 0,1 0,0 1,0-1,-1 1,1-1,-1 0,0 1,1-1,-1 1,0-1,0 1,0-1,0 1,0-1,0 1,0-1,0 1,-1-1,1 1,-1-1,1 0,-1 1,1-1,-2 2,-4 11,0 0,-1 0,-16 22,18-29,-175 245,149-212,7-8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9.4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333 89,'-4'-1,"-1"0,1 0,0 0,0 0,0-1,0 1,0-1,0 0,1-1,-1 1,0 0,1-1,-5-5,-26-15,20 16,-1 0,0 1,-28-7,38 12,1 1,-1-1,1 1,-1 0,0 0,1 0,-1 0,1 1,-1 0,1 0,-1 0,1 1,0-1,0 1,0 0,-1 0,-6 5,-40 42,37-32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49:59.76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0,'0'4,"0"5,0 5,0 5,0 2,0 2,0-3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8.1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1,'4'0,"1"4,0 10,-1 15,-1 18,-1 19,-1 13,-1 11,0 6,5-1,0-4,0-10,-1-18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0.0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72 0,'4'0,"6"0,8 0,6 5,2 0,1 4,-4 4,-7 4,-9 4,-10 1,-8-3,-11 0,-9 0,-7 1,-6 1,2 1,7-4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0.45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0.98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82 88,'29'-3,"-1"0,1-2,-1-1,0-1,39-15,-28 8,61-11,-100 24,1 1,-1 0,1 0,0-1,-1 1,1 0,0 0,-1 0,1 0,0-1,-1 1,1 0,0 0,-1 1,1-1,0 0,-1 0,1 0,0 0,-1 1,1-1,0 0,-1 0,1 1,-1-1,2 1,-14 12,-30 13,-82 43,-72 39,193-106,0 0,-1-1,1 1,0-1,-1 0,1 0,-1 0,1-1,-1 1,1-1,-8 0,10 0,0-1,-1 1,1-1,0 0,0 1,-1-1,1 0,0 0,0 0,0 0,0 0,0 0,0 0,0-1,0 1,1 0,-1 0,0-1,1 1,-1 0,1-1,-1 1,1-1,0 1,-1-1,1 1,0 0,0-1,0-1,-1-11,0-1,1 1,0 0,3-22,-2 33,-1 0,1-1,-1 1,1 0,0 0,0 0,1 0,-1 0,1 0,-1 0,1 0,0 1,0-1,0 1,0-1,1 1,-1 0,1 0,-1 0,1 0,0 0,0 1,0-1,0 1,4-2,11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2.06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1 578,'12'-10,"0"0,1 1,0 0,1 1,25-11,7-5,590-348,-618 360,34-20,60-28,-75 48,-36 12,0 0,0 0,-1 0,1 0,0 0,0 0,-1 0,1 0,0 0,0 0,0 0,-1 1,1-1,0 0,-1 0,1 1,0-1,-1 1,1-1,0 1,-1-1,1 1,0 0,0 2,-1 0,0 0,0 0,0 0,0 0,0 0,-1 0,0 0,1 0,-1-1,0 1,0 0,-1 0,1-1,0 1,-1-1,0 1,-3 3,-54 79,-111 121,51-67,-38 57,-153 183,298-364,10-12,-1 1,1-1,0 0,-1 0,0 0,0 0,0 0,0 0,0-1,0 0,-1 1,1-1,-1-1,0 1,0 0,-3 0,-4-8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3.17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1176 49,'-1'-1,"1"0,0 0,-1 0,1 0,-1 0,1 0,-1 0,0 0,1 1,-1-1,0 0,1 0,-1 1,0-1,0 0,0 1,0-1,0 1,0-1,0 1,0-1,0 1,0 0,-1-1,-31-7,29 7,-72-10,0 3,-140 5,165 4,44-1,-1 0,1 0,-1 1,1 0,-1 0,1 1,0 0,0 0,0 1,0 0,-11 6,10-3,0 1,0 0,1 1,0 0,1 0,-1 0,1 1,-4 9,-116 198,104-171,1 0,-29 95,50-140,-7 44,6-44,1 1,0 0,0-1,0 1,0 0,0-1,0 1,0 0,1-1,-1 1,0 0,0-1,0 1,1 0,-1-1,0 1,1-1,-1 1,1-1,-1 1,0 0,1-1,-1 0,1 1,-1-1,1 1,0-1,-1 0,1 1,-1-1,1 0,0 1,-1-1,1 0,0 0,-1 0,1 0,0 0,-1 0,1 0,0 0,-1 0,1 0,0 0,-1 0,1 0,0 0,-1-1,1 1,-1 0,1 0,0-1,-1 1,2-1,111-54,-72 34,78-30,11 16,-117 32,1 1,-1 0,1 1,0 1,0 0,-1 1,24 3,-36-3,1-1,-1 1,1-1,-1 1,1-1,-1 1,1 0,-1 0,1-1,-1 1,0 0,1 0,-1 1,0-1,0 0,0 0,0 1,0-1,0 0,0 1,0-1,-1 1,1-1,0 1,-1 1,1 1,-1 0,0 0,0 0,0-1,0 1,-1 0,0 0,1 0,-1-1,-3 7,-3 6,-1 0,0-1,-19 26,0-7,-1 0,-2-2,-2-1,-1-2,0-1,-3-1,0-2,-1-2,-2-1,0-2,-1-2,-1-2,0-1,-1-2,-1-2,0-2,-74 6,110-14,-1-1,1 0,-1 0,1-1,-1 0,1 0,0-1,-14-4,20 5,-1 0,0 0,1 0,-1 0,0 0,1-1,0 1,-1 0,1-1,0 1,-1-1,1 0,0 1,0-1,1 0,-1 0,0 1,0-1,1 0,-1 0,1 0,0 0,0 0,-1 0,1 0,0 0,1 0,-1 0,0 0,1 0,-1 0,1 1,-1-1,1 0,0 0,0 0,1-2,10-21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3.91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1 641,'1'-20,"1"0,1 0,0 0,2 1,0 0,1 0,1 0,1 0,11-18,-2 6,2 1,2 0,0 2,30-30,-24 30,2 1,0 2,1 1,2 1,0 2,70-34,-82 46,0 1,1 0,0 2,1 1,0 0,-1 2,1 0,0 2,0 0,0 2,0 0,0 1,37 9,-52-9,0 0,0 0,-1 1,1-1,-1 2,0-1,0 1,0-1,0 2,0-1,4 6,-8-8,0 1,0-1,-1 1,0-1,1 1,-1-1,0 1,0 0,0 0,0 0,-1 0,1 0,-1 0,0-1,0 1,0 0,0 0,0 0,-1 0,0 0,1 0,-1 0,0 0,0-1,0 1,-1 0,1-1,-4 6,-13 18,0-1,-2 0,-1-1,-28 23,-3 6,-367 430,382-437,13-17,15-16,-1-1,0 1,-1-2,0 1,-1-2,0 0,-1 0,-18 10,30-19,0 0,0-1,0 1,0-1,0 0,-1 1,1-1,0 0,0 0,-1 0,1 0,0 0,0 0,-1 0,1 0,0 0,0 0,-1-1,1 1,0-1,0 1,0-1,0 1,0-1,-2 0,1-1,0-1,1 1,-1 0,0 0,1-1,-1 1,1-1,0 1,-1-1,0-5,-2-7,1-1,0 0,0-20,3 26,-3-25,2 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4.42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25,'0'-4,"4"-1,9 0,15 1,21 1,24 1,13 1,10 1,3 0,-3 0,-13 0,-30 0,-39 0,-22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6.20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1019 1,'-123'-1,"-143"3,210 2,0 2,-94 22,144-26,0 0,1 0,-1 1,0 0,1 0,0 0,-1 1,1-1,1 1,-1 1,0-1,1 1,0-1,0 1,1 0,-1 1,1-1,0 1,0-1,1 1,-3 9,-2 11,0 1,3 0,-4 48,4-30,0-15,2-19,0 1,1-1,0 1,1-1,0 1,3 17,-3-28,1 0,0 1,-1-1,1 0,0 0,0 0,-1 0,1 0,0 0,0 0,0 0,0-1,0 1,1 0,-1 0,0-1,0 1,0-1,1 1,-1-1,0 0,0 1,1-1,-1 0,0 0,1 0,-1 0,0 0,1 0,1-1,51-8,-35 5,-9 3,-1 0,1 1,-1-1,1 2,0 0,-1 0,1 0,-1 1,0 1,1-1,-1 2,10 4,-15-6,0 1,1 0,-1 0,0 0,-1 0,1 1,0-1,-1 1,0 0,0 0,0 0,-1 0,1 1,-1-1,0 1,0 0,-1-1,1 1,-1 0,0 0,0 0,-1 0,1 0,-1 0,-1 5,1-5,-1 0,-1 0,1 0,-1 0,0 0,0 0,0-1,-1 1,0-1,0 1,0-1,0 0,0 0,-1-1,0 1,0-1,0 0,0 0,-9 5,-11 6,0-1,-40 14,41-17,-21 8,-1-2,0-1,-1-3,-74 11,84-20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06.9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1 619,'29'-59,"3"1,3 1,2 3,49-57,-62 84,1 1,1 2,1 0,1 2,2 1,0 1,1 2,0 1,41-15,-37 20,0 2,0 2,1 1,0 2,0 1,0 2,1 1,57 7,-90-6,0 0,-1 1,1 0,0-1,-1 1,1 0,-1 1,1-1,-1 1,1-1,-1 1,0 0,0 0,0 0,0 1,0-1,0 1,-1 0,4 5,-3-3,0 1,-1 0,0 1,0-1,0 0,-1 0,0 1,-1-1,1 1,-2 10,1 0,-2 0,0-1,-1 1,0-1,-1 1,-1-1,-1 0,-12 23,5-15,0-2,-2 0,-1 0,-34 36,13-23,-2-1,-1-2,-2-2,0-2,-51 26,71-43,-1 0,0-2,-30 9,17-10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1.1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1 532,'0'-4,"1"0,-1-1,1 1,0 0,0 0,1 0,-1 0,1 0,0 0,0 1,0-1,1 1,3-5,44-42,-36 37,82-70,2 4,186-112,-264 179,-13 6,0 1,1 0,0 1,0-1,0 2,1-1,-1 1,1 0,0 1,16-3,-25 5,0 0,1 1,-1-1,1 0,-1 0,0 1,1-1,-1 0,1 0,-1 1,0-1,1 0,-1 1,0-1,0 0,1 1,-1-1,0 1,0-1,0 0,1 1,-1-1,0 1,0-1,0 1,0-1,0 1,0-1,0 0,0 1,0-1,0 1,0-1,0 1,0-1,0 1,-1-1,1 0,0 1,0-1,0 1,-1-1,1 0,0 1,-1 0,-13 24,13-24,-121 178,-52 82,166-249,-231 415,238-424,-5 8,1 0,0 0,1 1,1-1,-1 1,2 0,-2 13,4-24,0 0,0 0,-1 0,1 0,0 0,1 0,-1 0,0 0,0 0,0 0,0 0,1 0,-1 0,1 0,-1 0,1 0,-1 0,1 0,-1 0,1 0,0-1,-1 1,1 0,0 0,0-1,-1 1,1-1,0 1,0-1,0 1,0-1,0 1,0-1,0 0,0 1,0-1,0 0,0 0,0 0,2 0,21-2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9.79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0 125,'4'0,"6"0,13-4,19-6,32-5,35-4,37 1,35 0,27 3,20 3,3 5,-16 3,-45 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1.92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289 49,'26'0,"-14"-1,1 1,0 0,-1 1,13 3,-21-3,0 0,0 1,0-1,0 1,-1 0,1 0,0 0,-1 0,0 1,1-1,-1 1,0 0,0 0,-1 0,1 0,2 5,5 8,-2 1,0 0,-1 1,-1 0,-1 0,0 0,3 25,-3-3,-2 0,-3 56,-1-72,-2-1,0 1,-2-1,-1 0,0 0,-2-1,-1 0,0 0,-2-1,0 0,-2-1,-25 33,18-30,-1-1,-1 0,0-2,-2-1,0-1,-1-1,-1-1,0-2,-47 20,66-31,0 0,-1-1,1 0,0 0,-1 0,0-1,-9 0,15-1,0 0,1 0,-1-1,0 1,0-1,1 1,-1-1,0 1,1-1,-1 0,1 0,-1 0,1 0,-1 0,1 0,0 0,-1-1,1 1,0 0,0-1,0 1,0-1,0 1,0-1,0 0,1 1,-1-1,1 0,-1 1,1-1,0 0,-1 0,1 1,0-1,0 0,0 0,1-2,1-34,1 0,3 0,15-58,-3 19,98-489,-100 489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2.77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39 785,'15'-2,"0"0,0-2,0 0,0-1,0 0,-1-1,0-1,22-13,4-1,28-13,-22 9,1 3,50-16,-95 37,1 0,-1 0,0 0,0 1,1-1,-1 1,0 0,1 0,-1 0,0 0,1 0,-1 0,0 0,1 1,-1-1,0 1,0 0,0-1,1 1,-1 0,0 1,0-1,2 2,-2-1,-1 0,0 1,1-1,-1 0,0 1,0-1,0 1,-1-1,1 1,-1 0,1-1,-1 1,0-1,0 1,0 0,0-1,-1 1,1 0,-1-1,-1 5,-3 8,0 1,-1-1,-1-1,0 1,-1-1,-1 0,0-1,-1 0,-16 16,-15 13,-54 42,94-83,-5 4,-117 93,103-83,-2-2,1 0,-2-1,-24 10,46-21,-1-1,0 1,1 0,-1-1,0 1,1 0,-1-1,0 0,1 0,-1 1,0-1,0 0,1 0,-1 0,0-1,0 1,1 0,-1-1,0 1,1-1,-1 1,0-1,1 0,-1 0,1 0,-1 0,1 0,-1 0,1 0,0 0,0-1,0 1,-1 0,1-1,0 1,1-1,-1 1,0-1,0 0,1 1,-1-1,1 0,-1 1,1-1,0 0,-1 1,1-3,-1-11,1 0,0 0,0 0,5-22,-4 27,15-83,3 1,4 0,4 2,5 1,3 1,3 2,5 2,68-101,-105 174,1 1,1 1,-1 0,17-15,-23 23,0 0,0 0,0 0,0 0,1 0,-1 0,0 1,1-1,-1 0,1 1,-1-1,0 1,1-1,-1 1,1 0,0-1,-1 1,1 0,-1 0,1 0,-1 0,1 1,-1-1,1 0,-1 1,1-1,-1 1,1-1,-1 1,1 0,-1-1,0 1,1 0,-1 0,0 0,0 0,0 0,0 0,0 1,0-1,0 0,0 0,0 1,-1-1,2 2,8 17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3.5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1 577,'3'-4,"7"-6,4-8,8-9,12-13,17-10,11-6,10-4,10-1,2 3,-1 3,-6 7,-13 8,-22 10,-17 11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3.86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1 598,'12'-4,"15"-9,20-10,21-14,23-11,16-11,9-10,1-6,-7 3,-19 5,-25 10,-35 14,-39 19,-33 18,-11 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4.84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233 800,'23'1,"0"-2,0 0,-1-2,1 0,-1-2,36-11,-51 13,0 0,-1 0,1 0,-1-1,0 0,0-1,0 1,-1-1,1 0,-1 0,-1-1,1 1,-1-1,1 0,-2 0,1-1,-1 1,0-1,0 0,-1 0,0 0,0 0,0 0,0-13,18-139,-8 85,-4 0,-2-136,-7 206,1 0,-1 0,1 1,-1-1,0 0,-1 0,1 1,-1-1,1 0,-1 1,0 0,0-1,-1 1,1 0,-1 0,1 0,-1 1,0-1,0 0,0 1,-1 0,1 0,0 0,-1 0,1 1,-1-1,-5-1,-9-1,0 0,0 2,0 0,-31 0,25 1,-33-2,28 0,0 2,0 0,0 2,-1 2,-28 5,51-6,1 1,-1-1,1 2,0-1,0 0,0 1,0 0,1 1,-1-1,1 1,0 0,1 0,-1 1,1-1,0 1,0 0,-4 10,7-13,-1 0,1 1,-1-1,1 1,1 0,-1-1,0 1,1 0,-1-1,1 1,0 0,1 0,-1-1,1 1,-1 0,1-1,0 1,0-1,1 1,-1-1,1 1,0-1,0 0,0 0,0 0,0 0,1 0,-1 0,1-1,0 1,0-1,0 1,4 1,0 0,0 0,1 0,0-1,0-1,0 1,0-1,11 2,7-1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8.08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519 0,'-7'1,"1"1,0 0,-1 0,1 0,0 1,0 0,0 0,1 0,-1 1,1 0,-1 0,1 0,1 1,-9 10,-2-1,-28 29,2 1,-69 97,-46 115,148-242,-1 2,0 1,1 0,0 1,-5 22,12-37,0 1,0 0,0-1,1 1,-1 0,1 0,0-1,0 1,1 0,-1 0,1 0,0-1,0 1,0 0,0-1,1 1,-1-1,1 0,0 1,0-1,0 0,0 0,1 0,-1 0,1-1,0 1,4 2,14 7,0 0,2-2,-1-1,1-1,1-1,47 9,-2 0,187 52,-144-38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8.47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624 1,'4'0,"-7"8,-14 18,-17 25,-18 31,-16 30,-9 23,-2 17,3 5,8-3,10-12,12-22,14-29,16-28,14-30,16-24,6-13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9.20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901 73,'-8'-1,"1"-1,-1 1,1-1,-1-1,1 1,-10-6,-11-3,-1 1,-1 1,0 2,-1 2,0 0,-61 0,45 4,20 1,0 0,1 2,-32 5,49-5,0 0,0 1,0 0,1 1,-1-1,1 2,0-1,0 1,1 1,-1-1,1 1,0 0,-8 10,-30 44,3 2,2 1,-37 81,50-92,-3 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29.53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693 0,'16'1,"0"1,0 0,-1 1,1 0,-1 2,0 0,18 8,0 3,60 38,-87-50,1 0,-1 1,-1 0,1 0,-1 0,1 0,-2 1,1 0,7 13,-10-14,0 0,0-1,0 1,-1 0,0 1,0-1,0 0,-1 0,0 0,0 0,0 1,-1-1,1 0,-1 0,-3 8,-4 9,0 0,-2-1,0 0,-2-1,0 0,-1 0,-18 18,-118 120,73-87,-145 103,165-136,-2-2,-1-4,-105 43,153-71,1 0,-1-1,0 0,0-1,0 0,-14 0,23-2,0 0,0 0,0 0,0-1,0 1,0 0,0-1,0 1,0-1,0 0,0 0,0 0,0 0,0 0,1 0,-1 0,0-1,1 1,-1 0,1-1,-1 1,1-1,0 0,0 0,0 1,0-1,0 0,0 0,0 0,0 0,1 0,-1 0,1 0,0 0,-1 0,1 0,0-1,1-1,-1-3,0 0,1 1,0-1,0 1,1-1,0 1,0-1,0 1,1 0,4-8,7-8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0.1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1 936,'1'-34,"3"0,0-1,2 2,2-1,1 1,1 0,27-55,-9 31,3 2,2 1,52-65,-57 83,3 2,0 2,2 1,48-36,-56 49,1 1,1 2,0 0,1 2,0 1,1 1,36-9,-58 19,0-1,-1 1,1 0,0 1,0-1,-1 1,1 0,0 1,0 0,-1 0,1 1,-1-1,1 1,-1 1,1-1,9 7,-9-4,-1 0,0 0,0 1,-1-1,0 1,0 1,0-1,-1 1,0 0,0 0,-1 0,1 0,-2 0,3 9,-1-3,-1-1,0 1,-1 0,-1 0,0-1,-1 1,0 0,-1 0,0 0,-5 19,1-15,-1 1,0-1,-2 0,0 0,-1 0,-16 23,-7 0,-2 0,-2-3,-1-1,-54 41,-62 38,-175 100,244-164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40.13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1 361,'12'-8,"17"-11,15-11,18-8,17-6,21-4,14 3,8 4,4 10,-3 5,-15 7,-24 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1.1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25,'0'-4,"4"-2,5 2,6 0,3 1,7 1,8 1,1 1,-1 0,-2 0,-2 0,-2 0,-2 0,-5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2.34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597 189,'1'-1,"0"0,0 0,0 0,-1 0,1 0,0 0,0 0,-1-1,1 1,0 0,-1 0,1 0,-1-1,0 1,1 0,-1-1,0 1,0 0,0-1,0 1,0 0,0 0,0-1,-1 1,1-3,-2 2,1-1,-1 0,1 1,-1-1,0 1,0 0,0-1,0 1,0 0,-6-3,-5-4,-1 1,0 1,-19-8,29 13,-69-35,-18-7,89 43,0 1,0-1,0 1,1-1,-1 1,0 0,0 0,0 0,0 0,0 0,0 0,0 0,0 1,0-1,0 1,0 0,0-1,1 1,-1 0,0 0,0 0,-1 2,-1 0,1 0,0 1,-1-1,2 1,-1 0,0 0,1 0,0 0,-2 6,-3 9,0 1,2 0,-4 26,9-44,-7 39,-4 21,-3 69,14-123,1 1,0-1,1 1,0-1,1 1,-1-1,1 0,1 0,0 0,0-1,0 1,10 11,-8-11,0 1,0 0,-1 0,-1 0,0 0,0 1,-1 0,5 20,-7-20,0 1,0-1,-1 1,-1 0,1-1,-2 1,0-1,-6 21,6-26,0-1,0 1,-1-1,0 1,0-1,0 0,-1 0,1 0,-1 0,0-1,0 1,0-1,0 0,-1-1,1 1,-1-1,0 1,1-2,-1 1,-7 1,-9 3,0-1,-29 2,43-7,0 1,-1-1,1 0,0-1,-1 1,1-2,0 1,0-1,0 0,-10-4,0-5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3.05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0 277,'71'-133,"-59"113,1 1,0 0,2 1,23-22,-36 37,0 1,0-1,1 1,-1 0,1 0,0 0,-1 1,1-1,0 1,0-1,0 1,0 0,0 0,0 0,1 1,-1-1,0 1,0-1,0 1,1 0,-1 1,0-1,0 0,1 1,-1 0,3 1,3 3,0 0,0 1,-1 0,0 1,0 0,13 14,-18-18,40 40,88 98,-120-127,1 1,-2 1,0 0,-1 1,-1 0,0 0,9 34,-15-47,-2 0,1 0,0 0,-1 1,0-1,0 0,0 0,-1 0,1 0,-1 0,0 0,0 0,0 0,-1 0,1-1,-1 1,-3 5,1-4,0 1,-1-2,1 1,-1-1,0 1,0-1,-1-1,1 1,-1-1,-6 3,-10 3,0-1,0-1,-1-2,0 0,-26 2,32-4,0-1,0-1,-1-1,1-1,0 0,-20-4,17-1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4.24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380 0,'-5'1,"1"-1,0 1,0 0,-1 0,1 1,0-1,0 1,0 0,0 0,0 0,1 1,-5 3,-40 38,12-2,1 2,2 1,2 2,2 1,2 1,2 1,-23 69,46-115,1 0,-1 0,1 0,0 1,0-1,0 0,1 0,-1 1,1-1,0 0,0 1,0-1,1 0,0 0,1 7,0-8,0-1,0 0,0 1,1-1,-1 0,0 0,1 0,-1 0,1-1,0 1,-1-1,1 1,0-1,0 0,0 0,0 0,0-1,0 1,0-1,0 0,6 0,71 4,134-11,-28-1,164 8,-329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4.67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449 1,'1'0,"-1"0,1 0,0 0,-1 1,1-1,0 0,-1 1,1-1,-1 0,1 1,0-1,-1 1,1-1,-1 1,1-1,-1 1,1-1,-1 1,0 0,1-1,-1 1,0 0,0-1,1 1,-1 0,0-1,0 1,0 1,4 25,-3-22,1 42,-2 0,-2-1,-2 1,-2-1,-14 57,-82 222,-76 71,176-392,-6 10,0 0,0 0,-19 22,26-35,0 1,0 0,-1-1,1 1,0-1,-1 1,1-1,-1 0,0 0,1 1,-1-1,0 0,0-1,0 1,0 0,0 0,1-1,-1 1,0-1,-1 0,1 1,0-1,0 0,0 0,0-1,0 1,0 0,0-1,0 1,0-1,0 1,0-1,1 0,-1 0,0 0,0 0,1 0,-4-2,-11-16,1-1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5.72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12 450,'-1'0,"1"0,-1-1,1 1,-1 0,1 0,-1 0,1-1,-1 1,1 0,-1 0,1-1,-1 1,1 0,-1-1,1 1,0 0,-1-1,1 1,0-1,-1 1,1-1,0 1,0-1,0 1,-1-1,1 1,0-1,0 1,0-1,0 1,0-1,0 1,0-1,0 1,0-1,0 0,0 1,0-1,0 1,1-1,5-24,0 12,0 1,1 0,0 1,1-1,0 1,1 1,0 0,0 0,1 1,1 0,11-8,17-9,77-40,-46 34,2 2,1 4,2 3,0 4,1 2,0 4,1 3,107 1,-169 8,0 2,-1 0,1 1,0 0,-1 1,28 9,-39-10,0-1,-1 0,1 1,0-1,-1 1,1 0,-1 0,1 0,-1 0,0 1,0-1,0 0,0 1,0 0,-1-1,2 4,-2-3,0 1,-1-1,1 0,-1 1,0-1,0 0,0 1,0-1,-1 1,0-1,1 0,-1 0,0 1,0-1,-1 0,1 0,-1 0,-2 4,-8 11,-1 0,0 0,-2-1,0-1,0 0,-2-1,-33 24,-8-1,-74 37,61-37,-2-3,-150 48,214-80,0-1,1-1,-1 1,0-1,0-1,0 0,-10-1,17 1,1 0,-1-1,1 1,0 0,-1-1,1 1,0-1,0 1,-1-1,1 0,0 0,0 1,0-1,0 0,0 0,0 0,0 0,0 0,0 0,0-2,0 0,1 1,-1 0,1 0,0 0,0 0,0-1,0 1,0 0,0 0,1 0,-1-1,1 1,0 0,-1 0,1 0,0 0,2-2,43-69,-19 36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6.55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518 1,'17'-1,"0"1,1 1,-1 1,0 1,29 7,-38-7,-1 0,-1 0,1 1,0 0,-1 0,0 1,0-1,0 1,-1 1,0-1,0 1,0 0,0 0,-1 0,6 12,-2-3,-1 0,0 0,-2 1,1 0,-2 0,0 0,2 23,-6-30,1 0,-1 0,-1 0,1 0,-2 0,1 0,-1 0,-1 0,1-1,-1 1,-1-1,0 0,0 0,0 0,-8 9,-4 2,0-1,-1-1,-2-1,-33 24,-90 50,88-58,-8 8,-74 41,120-73,-1 0,1-2,-1 0,-1 0,1-2,-27 4,41-7,0-1,-1 1,1-1,0 0,0 0,-1 0,1 0,0-1,-1 1,1-1,0 0,0 0,0 0,0 0,0-1,0 1,0-1,0 0,0 0,1 0,-1 0,1 0,0 0,-1-1,1 1,0-1,0 0,1 0,-1 1,0-1,1 0,0 0,0-1,0 1,0 0,0 0,1 0,-1-6,-1-11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7.86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0 565,'2'-7,"-1"-1,1 1,1-1,0 1,0 0,0-1,1 2,0-1,5-7,6-11,33-69,-21 36,4 2,54-78,-78 124,1 1,0 0,0 0,1 0,1 1,-1 1,1-1,0 2,1-1,0 1,0 1,0 0,1 1,-1 0,1 0,0 2,0-1,1 1,-1 1,0 0,0 1,1 0,-1 1,0 1,0 0,0 0,0 1,0 1,15 6,-7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8.38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0 765,'0'-4,"4"-5,6-9,4-10,4-7,3-10,6-10,10-10,7-7,8-3,6 4,7 2,2 4,-1 10,-4 10,-9 12,-13 13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38.8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1 473,'8'-8,"10"-11,15-9,13-13,7-6,6-8,1-6,-2-1,-6 3,-9 6,-11 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8.9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1,'4'0,"6"4,5 1,8 4,12 9,14 14,13 9,18 10,12 9,6 7,-5-1,-11-2,-14-4,-15-5,-12-7,-14-7,-11-12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0:42.79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243 190,'-65'60,"48"-47,2 1,-1 0,2 1,0 0,1 2,0-1,1 2,1-1,-16 36,22-37,0 0,0 0,2 0,0 1,1-1,0 1,1 0,4 32,-2-38,1-1,0 0,1 0,0 0,1 0,0 0,0-1,1 1,0-1,1-1,0 1,0-1,1 0,0 0,12 9,34 25,3-3,95 52,133 47,-212-105,200 78,-222-95,0-3,1-2,87 8,124 1,474 22,622-41,-1296-3,123-18,-165 16,1-1,-1 0,0-2,0 0,0-1,-1-1,-1-1,0-1,28-20,-42 26,0 0,0 0,0 0,-1 0,0 0,0-1,0 1,-1-1,0 0,0 0,0 1,-1-1,2-11,0-13,-1-45,-2 52,2-42,-5-167,0 207,-1 0,-2 0,0 1,-2 0,0 0,-13-24,-6-5,-48-70,66 110,-2 1,0 0,0 0,-1 1,0 1,-20-13,-85-47,-93-64,193 125,0 2,0 0,0 1,-1 1,0 1,-37-5,-111 2,-51 6,-266 4,250 19,-18 1,-289 3,109 1,257-7,98-9,-106 1,82-11,-106 15,181-13,4-1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44.2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1291,'1'1,"-1"-1,0 0,0 0,1 1,-1-1,0 0,1 0,-1 1,0-1,1 0,-1 0,0 0,1 0,-1 1,0-1,1 0,-1 0,0 0,1 0,-1 0,1 0,-1 0,0 0,1 0,-1 0,0 0,1 0,-1 0,0-1,1 1,-1 0,0 0,1 0,-1 0,0-1,1 1,-1 0,0 0,1-1,-1 1,0 0,0 0,1-1,-1 1,22-14,-20 12,864-549,-395 259,-171 133,-123 70,-70 30,94-48,-195 104,1 0,-1 1,0-1,1 1,0 1,13-3,-19 4,0 0,1 0,-1 1,0-1,1 0,-1 1,0-1,1 0,-1 1,0 0,0-1,0 1,1 0,-1-1,0 1,0 0,0 0,0 0,0 0,0 0,-1 0,1 0,0 0,0 1,-1-1,1 0,-1 0,1 1,-1-1,0 0,1 1,-1-1,0 0,0 1,0-1,0 0,0 1,0-1,0 2,-3 34,0 0,-2 0,-2-1,-15 46,3-6,-10 53,-89 360,-34-11,36-144,110-319,-2-1,0 0,0-1,-1 0,-1 0,0-1,0 0,-22 17,-29 36,20-7,2 2,3 2,-45 103,47-84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45.13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1506,'6'-2,"1"0,-1-1,0 0,0 0,-1 0,1-1,-1 0,1 0,-1-1,0 1,-1-1,6-7,3-1,-3 3,-2 0,1 0,-1-1,-1 0,0 0,0-1,-1 0,-1 0,8-24,-2-9,10-71,-7 31,2 5,4 0,3 2,64-142,-63 172,2 1,2 1,2 2,2 1,2 1,77-72,-75 81,2 2,1 2,58-32,-80 51,0 1,1 1,0 1,0 1,0 0,1 1,0 2,0-1,0 2,1 1,27 1,-35 2,-1 0,0 1,1 0,-1 1,-1 1,1 0,0 0,-1 1,0 0,-1 1,1 0,11 12,4 5,-2 0,-1 2,20 30,-17-18,-2 1,-1 0,-3 2,-1 0,-2 1,-1 1,8 46,-15-50,-2 0,-1 1,-2 0,-2 0,-1 1,-3-1,-1 0,-10 44,8-60,-2 0,0 0,-2-1,0 0,-2-1,0 0,-28 35,17-28,-2-2,0-1,-2-1,-50 35,-6-7,-2-4,-2-4,-94 34,134-58,-118 44,145-58,0-2,0 0,-1-1,1-1,-1-1,-21 0,39-2,1 0,-1 0,1 0,-1-1,1 1,-1 0,1-1,0 0,-1 0,1 0,0 0,0 0,0 0,0 0,-1-1,2 1,-1-1,0 1,0-1,0 0,1 0,-1 0,1 0,0 0,-3-4,3 2,0 1,0-1,1 0,-1 0,1 0,0 0,0 0,0 0,1 0,-1 0,1 0,0 0,0 0,3-6,6-13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46.87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986 381,'20'-91,"-20"83,-1 1,-1-1,1 0,-1 1,0-1,-1 1,0-1,0 1,0 0,-1 0,0 0,-1 1,1 0,-1 0,0 0,-1 0,1 1,-1-1,-1 2,1-1,0 1,-10-5,-16-9,-2 2,0 1,-47-14,69 24,-35-10,-83-16,108 28,0 0,0 1,-1 1,1 1,0 2,-27 4,40-5,1 2,0-1,1 1,-1 0,0 1,1-1,0 1,0 1,0 0,0 0,1 0,0 1,-9 9,7-4,0 0,1 0,1 0,-1 1,2 0,0 0,-7 24,5-3,1-1,2 1,1 0,2 0,1 1,4 32,3-14,1 0,3-1,3 0,1-1,3-1,30 61,-2-25,3-2,89 116,-119-173,-2 1,-1 1,-2 0,17 44,-9-8,14 69,-26-94,-3 1,-1 0,-1 0,-3 0,-4 72,0-95,0-1,-1 0,-1 0,0-1,-1 1,-1-1,-1 0,0 0,0-1,-2 0,0 0,0-1,-1 0,-1 0,0-2,-1 1,-13 9,4-5,0-2,-1 0,-1-1,-33 13,43-21,-1 0,1-1,-1-1,0 0,0-1,-1 0,1-1,0-1,-24-2,32 0,0 0,0 0,0 0,0-1,1 1,-1-1,1-1,-1 1,1-1,0 0,1 0,-1-1,1 1,0-1,0 0,0 0,-4-8,-7-12,1-1,-14-38,22 49,-19-45,-30-113,49 148,1-1,1 1,1-1,2 0,0 0,2 0,6-39,-5 55,1 1,0-1,1 1,0 0,0 0,1 0,0 1,0 0,1 0,0 0,1 0,0 1,10-8,12-9,2 2,41-23,-6 4,-26 13,0-2,-2-1,-2-2,-1-2,-1-1,-2-1,-2-2,-1-1,-3-2,-1 0,-2-2,-1 0,18-60,-23 62,1 1,3 1,1 1,1 0,42-50,-53 75,0 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47.68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0,'4'0,"6"0,8 0,9 0,13 5,14 0,11 0,5-1,8-1,2-1,-5-1,-7-1,-12 0,-10 0,-10 0,-7 0,-4-1,-7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48.90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1482 812,'13'-41,"-2"0,-2-1,6-55,-13 68,-1-1,-1 1,-1 0,-1 0,-11-49,7 60,-1-1,0 2,-1-1,-1 1,0 0,-2 1,0 0,0 1,-2 0,0 1,0 0,-30-22,19 18,0 2,-2 0,1 1,-2 2,0 1,-1 1,-48-13,62 21,0 0,0 1,-1 1,1 1,0 0,-1 0,1 1,0 1,-1 1,1 0,0 0,1 2,-1 0,1 0,0 1,0 1,1 0,-1 1,2 0,-1 1,1 0,1 1,-1 0,-14 19,0 4,1 1,1 1,2 1,2 2,1-1,-20 62,11-11,-29 174,45-183,3 1,3 1,4-1,3 0,14 83,-7-106,3 0,3 0,2-1,2-1,3-1,2-1,50 81,-8-45,-48-67,-1 1,0 1,-2 0,16 34,-30-55,-1-1,1 1,0-1,-1 1,1 0,-1-1,0 1,0 0,0-1,-1 1,1 0,0-1,-1 1,0-1,1 1,-1-1,0 1,-1-1,1 1,0-1,-1 0,1 0,-1 1,1-1,-1 0,0-1,0 1,0 0,0 0,-1-1,1 0,0 1,-1-1,-2 1,-11 7,-2-2,1 0,-34 8,32-10,-60 19,-1-5,-1-2,0-5,-1-2,-115-3,192-7,0 0,0 0,0 0,0-1,0 0,0 0,1 0,-1-1,0 1,1-1,-1 0,1-1,-1 1,-4-5,6 4,1 0,0 0,-1-1,2 1,-1-1,0 1,1-1,0 0,-1 0,1 0,1 1,-1-1,1 0,-1 0,1 0,0 0,1 0,0-6,7-111,45-387,-31 351,-16 101,2 0,2 1,20-60,-28 108,0 0,1 0,0 1,1-1,0 1,0-1,0 1,0 0,1 1,0-1,0 1,1 0,0 0,-1 1,12-7,-1 4,-1 1,1 1,0 0,1 1,30-3,845-118,-655 85,-190 29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49.69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1297,'11'-12,"-1"1,0-2,-1 1,-1-1,0-1,0 1,-1-1,6-21,3-16,11-58,-7 26,-1 10,5 2,2 0,3 1,3 2,59-91,-69 125,2 1,1 1,2 1,1 1,1 2,2 1,0 1,2 1,1 3,0 0,65-28,-76 41,1 0,0 2,0 1,0 1,1 1,0 1,-1 1,34 2,-41 2,0-1,-1 2,0 0,1 1,-1 1,-1 1,1 0,-1 0,0 2,0 0,-1 1,0 0,15 14,7 12,-2 1,-2 2,-2 1,-1 1,-2 2,-2 0,-2 2,-1 1,-3 0,-2 1,-1 2,13 71,-27-105,0 0,0 0,-2 0,0 0,0 0,-1 0,-1 0,0 0,-1 0,-7 20,5-24,0 1,0 0,-1-1,-1 0,0-1,0 0,-1 0,0 0,0-1,-1 0,0 0,-1-1,-10 6,-23 12,-2-3,0-1,-2-2,-58 16,-203 38,226-56,-135 29,204-42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0.2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0 114,'0'-4,"4"-1,10-4,13 0,19-3,21 1,19-2,15 1,9 4,-1-2,-16 1,-27 2,-25 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0.63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71,'0'4,"4"1,5 0,9-1,14-1,16-1,21-1,22-5,19-5,15-5,10-1,2 3,-3-1,-4 2,-9 3,-12 3,-25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1.07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0,'40'45,"-2"1,49 78,-42-57,302 454,-216-319,-126-195,4 7,0-1,1 1,18 17,-25-28,1 0,-1 0,1-1,-1 1,1-1,0 0,0 0,0 0,0 0,1-1,-1 0,0 0,1 0,-1 0,0-1,1 1,6-1,41-8,-30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4:59.18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1128 242,'-6'-6,"-31"-33,-69-56,92 84,-2 1,1 0,-1 1,0 1,-1 1,0 0,0 1,-32-7,0 5,-2 1,1 3,0 3,-1 1,0 2,1 3,0 2,0 2,-62 20,99-24,1 0,-1 0,1 1,0 1,1 0,0 1,0 0,0 0,1 1,1 1,-1 0,1 0,1 0,-14 24,12-14,1 0,1 1,1 0,0 0,2 1,0 0,2 0,-2 29,1 42,3 0,5 1,3-1,21 93,-14-117,4 0,2-1,4-1,2-2,66 118,-86-172,1 0,1 0,-1-1,2 0,-1 0,1-1,1 0,0 0,0-1,13 7,-16-11,1-1,-1 0,1 0,0-1,-1 0,1-1,0 1,1-2,-1 1,0-1,0 0,0-1,0 0,0 0,0 0,0-1,10-4,11-5,-1-2,0 0,-1-2,0-1,-1-1,-1-1,-1-2,35-34,-3-6,-3-2,48-72,-46 56,-5-3,-3-2,56-136,-82 167,-4-1,-1-1,-3-1,-2 1,-3-2,-2 1,-2-81,-4 128,-1 0,0-1,-1 1,1 0,-2 0,-3-10,6 17,-1 0,1 0,0 0,-1 0,1 0,-1 1,1-1,-1 0,0 0,1 1,-1-1,0 0,1 1,-1-1,0 1,0-1,0 1,0-1,1 1,-1 0,0-1,0 1,0 0,-1-1,0 2,1-1,-1 1,0 0,1 0,-1-1,0 1,1 0,-1 0,1 0,-1 0,1 1,0-1,0 0,-1 1,1-1,0 0,0 1,-1 1,-18 32,0 0,3 1,1 1,-18 62,19-57,-79 252,12 4,-55 398,106-314,20-183,-17-15,1-1,25-158,-1 0,2 1,0 0,7 52,0-57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39.43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1 545,'16'-16,"18"-19,16-14,11-13,0-2,-7 4,-7 9,-9 9,-7 7,-3 10,-4 5,-1 5,4 2,5-1,10-2,10 1,-4 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1.55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1 636,'4'-12,"9"-16,10-19,14-13,12-13,9-5,7-2,1 2,-4 5,-8 11,-13 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2.7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0,'0'4,"0"5,4 10,5 12,10 18,8 20,9 18,9 14,5 6,3-4,-5-11,-10-17,-12-22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3.33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0 289,'4'-3,"6"-7,4-4,4 0,7-2,11-2,12-2,9-1,11-6,9-1,8-1,5 5,8 3,-2 5,-5 1,-18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3.74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0,'4'0,"6"0,8 0,17 0,27 0,26 0,26 0,22 5,11 4,0 5,-5 4,-14 0,-25-1,-31-1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4.1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26,'8'0,"15"0,23 0,27 0,29-4,30-2,22 1,19 1,14 1,8 1,-6 1,-16 1,-24 0,-38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7.80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16 208,'1'-4,"-1"0,1 0,0 1,0-1,0 1,0-1,1 1,-1 0,1-1,0 1,0 0,0 0,1 0,-1 0,1 1,-1-1,1 0,0 1,0 0,0 0,5-3,8-4,1 0,35-11,-38 14,43-16,0 2,1 3,92-16,-142 32,-1 1,0 0,0 0,0 0,0 1,0 0,1 0,-1 0,-1 1,1 0,0 1,0 0,-1 0,1 0,-1 1,0 0,0 0,-1 0,1 1,-1 0,0 0,0 0,0 1,-1-1,0 1,0 0,-1 1,1-1,-1 0,-1 1,1 0,-1 0,0 0,-1 0,0 0,1 13,-2-13,0 0,0 0,-1 1,0-1,0 0,-1 0,0 0,0 0,0-1,-1 1,0-1,-1 1,1-1,-1 0,-1 0,1-1,-1 1,0-1,0 0,0 0,-1 0,1-1,-1 0,-8 4,-44 26,-2-2,-121 45,-43 22,222-98,-5 2,0 1,0 0,0 1,1-1,-8 8,13-11,0 0,0 1,0-1,0 1,0-1,0 1,0-1,0 1,1 0,-1-1,1 1,-1 0,1-1,0 1,-1 0,1 0,0-1,0 1,0 0,0 0,1-1,-1 1,0 0,1-1,-1 1,1 0,0-1,-1 1,2 1,4 6,-1 0,1 0,1-1,0 0,0 0,1-1,9 8,67 44,-55-40,68 45,2-5,3-4,127 49,-154-80,-18-12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9.32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911 355,'-1'-9,"0"0,-1 1,0-1,0 1,-1-1,0 1,0 0,-1 0,0 0,-1 1,1 0,-1-1,-1 1,1 1,-1-1,-1 1,-7-6,-15-12,-2 1,-51-29,68 43,-14-8,0 1,-1 2,-1 0,0 2,-40-10,59 20,0 0,0 0,0 1,0 1,0 0,0 0,0 1,-15 4,19-4,0 2,0-1,1 1,-1 0,1 0,0 1,-1 0,2 0,-1 0,0 1,1 0,0 0,-9 12,2 0,1 1,1 1,1 0,0 0,1 1,2 0,0 0,1 0,-5 42,4 10,5 109,1-176,1 34,2 0,1 0,2 0,14 46,-15-68,0-2,1 1,1-1,1 0,0 0,1-1,0 0,1 0,1-1,0 0,1-1,18 15,-16-17,-1 0,-1 1,0 0,0 1,17 23,-25-28,-1-1,1 1,-1 0,0-1,-1 1,0 1,0-1,0 0,-1 0,0 1,-1-1,1 1,-1-1,-1 0,-1 11,-4 9,0 1,-3-1,0 0,-1-1,-2 0,0 0,-2-2,-1 0,-1 0,-1-1,-1-1,-1-1,-22 20,29-31,-1 0,-1 0,-28 14,40-22,-1-1,0 0,0 1,0-1,0 0,0 0,0 0,0-1,0 1,0-1,0 0,0 0,-1 0,1 0,0 0,0-1,0 0,0 1,0-1,0 0,0 0,0-1,0 1,0-1,1 1,-1-1,-2-2,-3-4,1 0,0 0,1 0,0-1,0 0,1-1,0 1,1-1,0 0,1 0,-1 0,2 0,0-1,0 1,1-1,0-13,2-1,1 1,1-1,1 1,2 0,16-47,-17 56,50-127,-47 127,0 0,0 1,2 0,-1 1,2-1,0 2,13-12,2-2,-2 0,-1-1,24-37,-29 37,1 2,1 0,1 1,42-35,-45 44,17-13,1 2,58-32,-73 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1:59.96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0 336,'4'-4,"9"-9,11-10,12-10,9-6,4-6,3 2,-1 1,-1 2,-5 9,-9 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2:00.46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0 346,'0'0,"0"0,0 0,1 0,-1 0,0 0,0 0,0 0,0 0,0 0,0 0,0-1,0 1,0 0,0 0,0 0,0 0,0 0,0 0,0 0,1 0,-1 0,0 0,0 0,0 0,0 0,0 0,0 0,0 0,0 0,0 0,0 0,1 0,-1 0,0 0,0 0,0 0,0 0,0 0,0 0,0 0,0 0,0 0,1 0,-1 0,0 0,0 0,0 0,0 0,0 0,0 0,0 0,0 1,0-1,0 0,0 0,0 0,0 0,0 0,0 0,1 0,-1 0,0 0,0 0,0 1,0-1,0 0,0 0,0 0,9-11,8-14,-6 9,0 1,2 0,-1 0,2 1,0 1,21-16,104-62,-62 42,-35 20,-8 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2:03.41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1795 36,'-307'-2,"-386"8,610 0,2 3,-1 4,1 3,1 4,-121 46,192-62,1-1,-1 2,1-1,0 1,0 0,0 1,0 0,1 0,0 1,-11 14,12-11,0 1,0-1,1 1,0 1,1-1,1 1,-1-1,-1 16,-16 126,-2 279,23-421,3 237,0-208,2 0,2-1,2 0,15 44,-5-28,3-1,3-1,41 68,-51-98,2 0,0-1,1-1,2-1,0 0,0-1,2-2,1 0,26 15,3-5,0-1,2-4,0-1,1-3,1-3,1-2,0-2,1-3,0-2,0-3,0-3,0-2,0-2,0-3,75-20,197-54,-310 75,0 0,-1-1,0-1,0-1,-1 0,0-2,0 0,-1-1,19-18,-7 4,-1-2,-1 0,-1-2,21-33,142-218,22 33,-205 241,0-1,-1 0,0 0,0 0,-1-1,0 0,0 1,-1-1,0-1,-1 1,0 0,0-1,0-12,-1-1,-1-1,-1 0,-1 1,-7-31,5 38,-1-1,-1 1,0 0,-1 1,0 0,-2 0,1 0,-2 1,-14-17,-17-14,-60-52,-9-10,59 52,-70-55,71 63,-67-80,19 18,74 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8:41.40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247 1,'-4'4,"-6"5,-5 6,0 4,-1 3,-3 2,3 1,-1-4,3-2,4 1,-1-3,-2-1,-4 1,-2-1,1-1,1 2,2-2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42.6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 0,'-1'1,"0"-1,0 0,1 0,-1 0,0 1,1-1,-1 0,0 1,1-1,-1 0,1 1,-1-1,1 1,-1-1,1 1,-1-1,1 1,-1 0,1-1,-1 1,1-1,0 1,0 0,-1 0,1-1,0 1,0 0,0-1,-1 1,1 0,0 0,0-1,1 2,0 27,9 18,2 0,2-1,30 65,-12-31,111 287,221 661,-350-976,-3-9,1-1,29 65,-40-104,0 0,1-1,-1 1,1-1,0 1,0-1,0 1,0-1,4 3,-6-4,1-1,0 0,-1 1,1-1,0 0,-1 1,1-1,0 0,0 0,-1 1,1-1,0 0,0 0,-1 0,1 0,0 0,0 0,-1 0,1-1,0 1,0 0,-1 0,1-1,1 1,1-3,-1 1,1-1,0 0,-1 0,0 0,1 0,-1 0,0 0,-1 0,1-1,-1 1,3-7,4-15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43.2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1194,'1'-4,"1"-1,0 1,0 0,0 0,1 1,-1-1,1 0,0 1,0 0,0-1,1 1,-1 1,1-1,5-3,6-6,95-76,182-111,-155 110,621-468,-724 528,-1-1,-2-2,30-39,-39 40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43.68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1,'4'0,"13"0,24 0,28 0,26 0,26 0,14 4,10 5,2 5,-2 5,-15 2,-22 2,-25-3,-26-5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44.00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49,'16'0,"21"-4,24-1,21-4,17 0,8 1,0 2,-5 2,-12 2,-14 1,-15 1,-15 0,-10 0,-13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47.74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441 111,'7'-7,"1"0,1 1,-1 0,1 0,0 1,0 0,18-6,71-18,-84 25,9-3,-1 2,1 0,1 2,-1 0,40 2,-55 1,1 1,-1 1,0 0,1 0,-1 0,0 1,-1 0,1 1,0 0,-1 0,0 1,0-1,0 2,-1-1,0 1,0 0,0 0,0 0,6 11,6 13,-1 1,-1 1,-1 0,-2 1,13 51,29 179,-54-262,45 333,-43-282,-1 0,-3 0,-3 0,-13 76,12-108,0 0,-2 0,0-1,-1 1,-1-2,-1 1,-1-1,0-1,-1 0,-1 0,-1-1,-16 15,4-9,0-1,-1-2,-2 0,1-2,-2-1,-52 20,-71 15,128-37,24-14,1 1,0-1,-1 0,1 1,0-1,-1 1,1-1,0 1,0-1,0 1,0-1,-1 1,1-1,0 1,0-1,0 1,0-1,0 1,0-1,0 1,0-1,0 1,0-1,1 1,-1-1,0 0,0 1,1 0,2 3,0-1,0 1,1-1,0 0,-1 0,1 0,7 4,-8-6,55 36,94 67,-135-92,-2 2,1 0,-2 0,0 1,-1 1,19 29,-30-40,1 1,-1-1,1 1,-2 0,1 0,-1 0,0 0,0 0,0 0,-1 0,0 0,0 0,0 0,-1 0,0 0,0 0,-1 0,0 0,0 0,0-1,-1 1,1-1,-1 0,-6 9,-7 7,-2 0,0 0,-1-2,-25 21,-396 299,291-231,130-93,-116 77,132-90,-1 0,1 0,0 0,0-1,-1 0,1 1,-1-1,1 0,-1-1,1 1,-1-1,0 1,1-1,-5 0,6-1,1 0,-1 0,0 0,1 0,-1 0,1 0,-1-1,1 1,-1 0,1-1,0 1,0-1,-1 0,1 1,1-1,-1 0,0 0,0 1,1-1,-1 0,0 0,1 0,0 0,0 0,-1 0,1-2,-3-54,4-4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48.4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813 9,'0'0,"0"-1,1 1,-1-1,0 1,0 0,0-1,1 1,-1-1,0 1,0 0,1-1,-1 1,0 0,1-1,-1 1,0 0,1 0,-1-1,0 1,1 0,-1 0,1-1,-1 1,0 0,1 0,-1 0,1 0,-1 0,1 0,-1 0,1 0,-1 0,0 0,1 0,-1 0,1 0,-1 0,1 0,-1 0,0 1,1-1,-1 0,1 0,-1 1,0-1,1 0,-1 0,1 1,26 13,-25-13,45 27,-2 2,-1 2,-1 2,-2 1,-2 2,42 52,-59-62,0 2,-3 0,0 1,-2 1,-1 0,-1 1,-2 1,-2 1,0 0,8 55,-17-70,-1 0,-1 0,-1 1,0-1,-2 0,0-1,-1 1,0 0,-2-1,0 0,-1 0,-1-1,-1 0,0 0,-2-1,1 0,-2-1,-18 20,-5 0,-1-2,-1-1,-2-2,-1-2,-87 47,30-27,-192 66,-110-3,283-81,72-12,44-18,0 0,-1 1,1-1,0 0,0 0,-1 0,1 1,0-1,0 0,0 1,-1-1,1 0,0 0,0 1,0-1,0 0,0 1,-1-1,1 0,0 1,0-1,0 0,0 1,0-1,0 0,0 1,0-1,0 0,0 1,1-1,-1 0,0 1,0-1,0 1,21 11,23 0,2-1,-1-3,58 4,0 1,157 31,-97-14,179 9,-302-38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49.5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1705 98,'0'-2,"-1"-1,0 0,0 0,0 0,0 1,0-1,0 1,-1-1,1 1,-1-1,0 1,0 0,0 0,0-1,0 2,0-1,0 0,-1 0,-4-2,-2-1,0 0,0 0,0 1,-14-4,-4 1,-1 2,0 0,0 2,-1 2,-50 2,-142 26,210-25,-98 16,-146 42,246-57,0 0,0 0,0 1,1 0,-1 0,-13 11,20-13,-1 1,0-1,1 1,0 0,0-1,0 1,0 0,0 1,1-1,-1 0,1 0,0 1,0-1,0 1,0-1,1 1,0-1,-1 1,1-1,1 7,6 44,2-1,29 91,-6-28,-24-83,47 221,-45-200,-4 1,1 91,-7-141,0 1,0-1,0 1,-1-1,0 0,0 1,0-1,-1 0,1 0,-1 0,-1 0,1 0,-1 0,0 0,0-1,0 0,-4 5,12-11,1 1,0 0,0 0,-1 1,1-1,0 1,10 1,-3 0,11-1,1 1,-1 1,1 1,-1 1,0 1,28 10,-46-13,1 1,-1 0,1 0,-1 0,0 0,0 1,0 0,-1 0,1 1,-1 0,0 0,0 0,-1 0,0 1,0 0,0 0,0 0,-1 0,0 0,0 1,-1-1,0 1,0 0,-1 0,1 0,-1 10,-1-1,-1 1,-1-1,0 0,-2 1,1-1,-2-1,0 1,-1-1,-1 1,0-2,-1 1,0-1,-2 0,1-1,-2 0,1-1,-2 0,-16 14,-3-1,0-1,-1-1,-1-3,-1 0,-1-2,-62 22,15-13,0-3,-2-4,-1-4,0-4,-141 3,215-15,-59-2,66 2,1-1,0 1,-1-1,1 1,0-1,0 0,-1 0,1-1,0 1,0 0,0-1,1 0,-1 0,0 0,1 0,-4-3,6 4,0 1,-1-1,1 1,0-1,0 1,0-1,0 0,0 1,0-1,0 1,-1-1,2 0,-1 1,0-1,0 1,0-1,0 0,0 1,0-1,1 1,-1-1,0 1,0-1,1 1,-1-1,0 1,1-1,-1 1,1-1,-1 1,1 0,-1-1,1 1,0-1,20-12,-18 12,33-16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0.0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1,'4'0,"9"0,18 0,20 0,21 0,18 0,18 0,6 0,-1 0,-7 0,-14 0,-22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0.85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601 50,'4'-3,"0"0,0 0,1 0,-1 1,1 0,-1 0,1 0,0 0,0 0,9 0,58-7,-52 7,226-10,-209 13,0 1,1 2,-2 1,59 17,-82-18,-1 1,0 0,0 1,0 0,-1 1,1 1,-2-1,1 2,-1-1,0 1,-1 1,0 0,-1 0,0 1,0 0,-1 0,-1 1,0 0,0 0,-1 0,-1 1,0 0,-1-1,0 1,-1 1,0-1,-1 0,-1 0,0 1,-1-1,-4 25,1-19,0 0,-1-1,0 1,-2-1,0 0,-2-1,1 1,-2-2,0 1,-1-1,-15 16,8-13,-1-2,-1 1,0-2,-1-1,-1-1,0 0,-33 14,6-8,0-1,-96 21,-98 2,209-38,20-3,1 0,-1 1,1 0,0 1,0 0,0 1,0 1,1 0,-13 8,24-13,0 1,0 0,0 0,0-1,0 1,0 0,0 0,0 0,0 0,1 0,-1 1,0-1,1 0,-1 0,1 0,0 1,-1-1,1 0,0 0,0 1,-1-1,1 0,0 2,11 30,-10-30,1 0,-1 0,0 0,0 0,0 0,0 0,0 1,-1-1,1 0,-1 1,0-1,0 0,0 1,-1 4,-5 4,-1 0,0-1,0 0,-1 0,-1-1,1 0,-2-1,1 0,-17 12,-1 3,-56 53,-160 143,204-188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1.65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56 874,'-3'0,"1"0,0 0,0 0,0 0,0 0,-1 0,1-1,0 1,0-1,0 0,0 0,0 0,0 0,0 0,1 0,-1 0,0 0,0-1,1 1,-1-1,1 1,-2-4,1 2,1 0,0 0,-1 0,2 0,-1-1,0 1,1 0,-1-1,1 1,0-1,0 1,1-7,2-7,1 1,1-1,0 1,11-22,16-37,4 2,3 2,3 1,3 2,75-87,-103 138,1 0,1 1,0 1,1 0,1 2,0 0,1 2,0 0,0 2,1 0,1 1,28-5,-6 5,1 2,-1 2,1 2,0 2,67 9,-95-8,-1 2,0 0,1 1,-1 1,24 10,-37-13,-1-1,0 1,-1 1,1-1,0 0,-1 1,1 0,-1 0,0 0,0 0,0 1,0-1,-1 1,1-1,-1 1,0 0,0 0,0 0,-1 0,1 0,-1 1,0-1,-1 0,1 1,0-1,-1 0,0 1,-1 7,-1 0,-1-1,0 1,-1 0,0-1,0 0,-1 0,-1 0,0-1,-1 1,0-1,0-1,-15 16,-9 5,0-2,-47 33,9-11,-2-3,-2-3,-1-4,-134 52,150-73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9:13.19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588 386,'16'0,"0"-1,-1-1,1-1,-1 0,1-1,-1 0,0-2,21-10,-31 14,0-1,-1 0,1 0,-1 0,1-1,-1 0,-1 1,1-2,0 1,-1 0,0-1,4-5,-6 6,0 0,1 0,-1 0,0 0,-1 0,1 0,-1 0,0 0,0-1,0 1,0 0,-1 0,0 0,0 0,0 0,0 0,0 0,-3-5,-2-1,0 0,-1 0,1 1,-2-1,1 2,-2-1,1 1,-1 0,0 1,0 0,-12-6,-6-4,-2 2,-54-21,65 29,-1 0,1 2,-1 0,-1 1,1 1,-1 1,-21 1,33 1,-1 1,1 0,0 0,-1 1,1 0,0 1,0-1,1 2,-1-1,1 1,-1 0,1 1,0-1,1 1,-1 1,1-1,0 1,0 1,-5 7,-2 5,1 0,2 1,0 1,1 0,1 0,1 0,1 1,0 0,-3 38,5-15,2 1,2-1,10 86,6-37,5 0,3-2,4-1,57 123,-10-58,144 224,19-36,-234-337,0-1,0 1,0 0,-1 0,0 0,3 10,-5-15,-1 0,0 0,1 0,-1 0,0 0,0 1,-1-1,1 0,0 0,-1 0,1 0,-1 0,0 0,0 0,1-1,-1 1,-1 0,1 0,0-1,0 1,0 0,-1-1,1 1,-1-1,0 0,1 1,-4 1,-19 9,0 0,-1-1,0-2,-1 0,-36 6,9-1,5 0,12-2,-1-2,0-2,0-1,-43 2,74-9,1 0,-1 0,1-1,-1 0,1 0,0-1,-1 0,1 0,0 0,0 0,0-1,0 0,1 0,-1 0,1 0,0-1,0 0,0 0,0 0,1 0,-1 0,-4-10,-3-7,1 0,1 0,1-1,-7-27,8 24,-125-471,118 427,4-2,3 1,3-1,3 0,10-88,-3 123,2 0,2 0,1 1,2 0,2 1,0 1,3 0,0 1,30-37,27-28,122-121,-116 137,53-58,-117 117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2.26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0 708,'1'-25,"2"1,0 0,1 0,1 0,1 1,2-1,0 2,1-1,20-33,-2 10,3 1,2 2,47-50,-59 72,1 1,1 1,1 1,0 1,2 2,0 0,0 1,1 1,1 2,0 1,1 1,0 1,0 1,0 2,1 1,0 1,37 1,-60 2,0 0,-1 0,1 0,0 1,0 0,0 0,-1 0,1 1,-1 0,1 0,-1 0,0 1,0-1,6 5,-7-3,-1-1,0 1,-1-1,1 1,-1 0,1 0,-1 0,0 0,-1 1,1-1,-1 1,1-1,-1 1,-1-1,1 1,-1-1,0 1,0 7,-2 18,-1-1,-1 1,-1-1,-2 0,-1-1,-2 1,-17 38,0-12,-2-2,-59 83,52-88,-2-2,-61 56,73-77,-2-2,0-1,-2-1,0-2,-41 20,66-37,1 1,-1-1,0 0,0-1,0 1,0-1,0 0,0 0,0-1,0 1,0-1,-8-1,-5-6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3.4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19 1,'-4'0,"-1"3,0 11,0 13,7 15,5 16,10 17,10 17,9 12,5 4,5 0,1-7,-2-9,-6-12,-9-19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3.84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1100,'8'-12,"18"-19,25-21,27-21,28-18,17-14,6-8,-7-5,-12-2,-12 3,-16 10,-17 15,-21 23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4.23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0,'4'4,"13"5,20 2,19-2,20-2,17-3,8-1,-5-1,-10-2,-25 0,-22-1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4.56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1,'8'0,"14"0,24 0,23 0,24 0,28 0,21 0,15 0,7 0,0 0,-12 0,-19 0,-34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5.1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45,'40'-2,"61"-11,-3 1,24 0,1 6,219 17,-321-8,-1 0,0 2,-1 0,1 1,-1 1,31 16,-45-21,-1 0,1 1,-1 0,0 0,1 0,-1 1,-1 0,1-1,-1 1,1 0,-1 1,0-1,0 0,-1 1,1 0,-1 0,0 0,-1 0,1 0,-1 0,0 0,0 0,0 0,-1 1,0-1,0 0,0 0,-1 1,0-1,-2 9,-1-2,-2 1,1-1,-1 0,-1-1,0 0,-1 0,0 0,0-1,-1 0,-1-1,0 0,0 0,-20 12,-12 6,-1-2,-62 26,-14-4,-190 48,78-27,225-66,-4 1,1 0,-1 1,1 0,-15 9,23-12,0-1,0 1,0 0,0-1,0 1,1 0,-1 0,0 0,1 0,-1-1,0 1,1 0,-1 0,1 0,-1 1,1-1,0 0,0 0,-1 0,1 2,0-2,1 1,-1-1,1 1,0-1,-1 1,1-1,0 1,0-1,0 0,0 0,0 1,0-1,0 0,0 0,1 0,-1 0,0 0,3 1,40 23,0-2,1-2,95 30,-72-27,278 92,6-15,431 67,-757-162,-26-6,0 0,0 0,0 0,0 0,0 0,0 0,-1 0,1 0,0 0,0 0,0 0,0 0,0 0,0 0,0 0,0 0,0 0,0 1,0-1,-1 0,1 0,0 0,0 0,0 0,0 0,0 0,0 0,0 0,0 0,0 1,0-1,0 0,0 0,0 0,0 0,0 0,0 0,0 0,0 0,0 0,0 1,0-1,0 0,0 0,0 0,0 0,0 0,1 0,-1 0,0 0,0 0,0 0,0 0,0 0,0 1,0-1,0 0,-37 4,36-4,-44 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6.25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1561 424,'0'-34,"1"7,-1 1,-7-43,6 61,-2-1,1 0,-1 1,0-1,-1 1,1 0,-2 0,1 1,-1-1,0 1,-11-11,0 2,-2 0,0 1,0 1,-1 1,-1 1,0 0,-1 2,0 0,0 2,-1 0,-1 1,1 1,-1 1,0 2,0 0,-38 0,2 5,1 2,0 3,0 2,1 3,0 2,1 3,-64 28,109-40,0 1,1 1,-1 0,1 0,0 1,1 0,0 1,0 0,1 0,0 1,1 0,0 1,0-1,1 1,1 1,-6 15,-4 15,3 0,1 1,-6 52,14-76,-5 45,7-60,1 0,0 1,0-1,1 1,0-1,-1 1,1-1,1 0,-1 0,1 1,2 4,-3-8,1 1,-1-1,0 1,1-1,0 0,-1 0,1 0,0 0,0 0,-1 0,1 0,0 0,0-1,0 1,0-1,0 1,0-1,0 0,0 0,0 0,0 0,0 0,0 0,0-1,3 0,57-18,-47 14,45-16,41-14,140-30,-210 58,-1 3,1 0,0 2,-1 1,1 2,0 0,0 3,-1 0,42 12,-58-11,1 0,-1 1,0 1,0 0,-1 1,0 0,0 1,-1 1,0 0,-1 0,0 1,-1 1,0 0,-1 0,0 1,-1 0,10 20,-11-15,0 0,-1 1,-1-1,-1 1,-1 0,0 0,-1 0,-2 1,0-1,0 0,-2 0,-1 0,-7 30,-3-7,-1-1,-3 0,-1-1,-1-1,-3-1,-1-1,-1-1,-32 35,16-26,-1-2,-1-2,-3-2,-1-2,-72 45,79-59,-1-2,0-1,-2-3,0-1,-1-2,0-2,-1-1,-63 5,80-13,-1-2,0-1,0-1,1-1,-1-2,1-1,0 0,0-3,1 0,0-1,0-2,1 0,0-2,-38-27,16 3,6 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8.07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1 843,'-1'-69,"3"1,3 0,3 0,24-97,-21 126,0-8,3 0,1 1,3 1,1 1,30-51,-46 92,-1 0,1 0,0-1,0 2,0-1,0 0,1 1,-1-1,1 1,-1 0,1 0,0 0,0 1,0 0,0-1,0 1,0 0,0 1,0-1,0 1,0 0,1 0,-1 0,0 1,6 0,10 4,0 0,0 1,37 17,-21-8,171 62,-155-59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8.65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0,'0'4,"4"5,5 2,6 2,3-1,7-3,7 2,7-1,3-3,4-2,-3-2,-9-2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9.12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0,'7'0,"12"0,10 0,7 0,3 0,-3 4,-2 2,-8-2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9:51.9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1245 300,'1'-5,"1"0,0 0,0 1,0-1,0 1,1 0,0 0,0 0,0 0,6-6,5-8,-6 7,-1-1,0 1,-1-2,-1 1,9-26,-13 35,-1 0,1 0,0 0,-1 0,0-1,0 1,0 0,0 0,0 0,-1-1,1 1,-1 0,0 0,0 0,0 0,0 0,-1 0,1 0,-1 0,0 1,0-1,0 1,0-1,0 1,0 0,-1-1,1 1,-1 1,1-1,-6-3,-6-1,-1 0,1 1,-1 0,1 1,-1 1,0 1,-17-2,-115 2,90 2,-46-2,21 0,-1 2,-152 22,212-17,0 0,1 1,-1 1,2 2,-1 0,1 1,0 1,1 1,1 1,-1 0,2 2,0 0,1 1,1 1,0 0,1 2,1-1,1 2,1-1,0 2,2 0,0 0,1 1,2 0,-8 32,6-4,3 0,2 0,1 1,4 0,7 66,-7-114,-1-1,0 1,1-1,0 1,-1-1,1 1,0-1,0 0,1 1,-1-1,0 0,1 0,0 0,-1 0,1 0,0 0,0 0,0-1,0 1,0-1,0 1,0-1,1 0,-1 0,1 0,-1 0,0 0,1-1,3 1,7 1,0-1,1 0,-1-1,23-3,-3 1,36-1,123-21,-165 19,-2-1,1-2,-1 0,0-2,0 0,-1-2,42-27,-49 24,0-1,-1-1,-1 0,-1-1,0-1,-1 0,13-25,-11 17,1 2,1 0,25-27,-24 34,2 0,0 1,1 0,0 2,30-15,-50 29,0 0,0 0,0 1,0-1,0 1,0-1,0 1,0-1,0 1,0 0,0-1,0 1,1 0,-1 0,0 0,0 0,0 0,0 0,0 0,1 0,-1 0,0 1,0-1,0 0,0 1,0-1,0 1,0-1,0 1,0-1,0 1,1 1,0 1,-1 0,0 1,0-1,0 0,0 0,-1 1,1-1,-1 0,0 1,0-1,-1 5,-20 182,4-58,-21 517,35 2,3-590,1 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3:59.47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0,'4'0,"5"0,6 0,3 0,3 0,2 0,1 0,1 0,-1 0,0 0,0 0,4 4,4 1,-2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4:00.50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45,'0'-1,"1"0,-1 0,1 0,-1 0,1 0,-1 0,1 0,0 0,-1 1,1-1,0 0,0 0,0 0,0 1,0-1,0 1,0-1,0 0,0 1,0 0,0-1,0 1,0 0,0-1,1 1,-1 0,2 0,39-4,-37 4,130-10,46-1,-179 10,0 1,1 0,-1 0,1 0,-1 0,0 0,1 1,-1-1,0 1,1 0,-1-1,0 1,1 0,-1 0,0 1,0-1,0 0,0 1,0-1,-1 1,1 0,0-1,-1 1,1 0,1 3,-2-1,0 0,0 0,0 0,0 0,-1 0,0 0,0 0,0 0,0 1,-1-1,1 0,-1 0,-2 6,-4 10,-1 0,-1 0,-1-1,-19 28,-8 3,-2-2,-3-3,-64 57,100-98,1 1,0 0,0 1,1-1,-1 1,1 0,-4 7,7-11,1 0,-1 0,0 1,1-1,0 0,-1 0,1 1,0-1,0 0,0 1,1-1,-1 0,0 0,1 1,0-1,-1 0,1 0,0 0,0 0,0 0,0 0,1 0,-1 0,1 0,2 2,14 15,0-2,2 0,29 20,-45-34,33 23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4:02.11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585 23,'0'0,"0"0,1 0,-1 0,0 0,0-1,1 1,-1 0,0 0,0-1,0 1,1 0,-1 0,0-1,0 1,0 0,0 0,0-1,1 1,-1 0,0-1,0 1,0 0,0-1,0 1,0 0,0 0,0-1,0 1,0 0,0-1,0 1,-1 0,1-1,0 1,0 0,0 0,0-1,0 1,-1 0,1 0,0-1,0 1,-18-7,-23 3,40 4,-385 0,383 0,-1 1,1-1,0 1,0 0,-1 0,1 0,0 0,0 1,0-1,0 1,1 0,-1 0,0 0,1 0,-1 0,1 0,0 1,-1-1,1 1,0 0,1 0,-1-1,0 1,1 0,0 0,0 1,0-1,0 0,0 0,0 5,-2 12,2-1,0 0,1 0,4 26,-1-3,-5-6,1-23,1-1,0 0,0 1,4 19,-3-30,-1 0,1 1,0-1,0 0,0 1,0-1,0 0,0 0,1 0,-1 0,0 0,1 0,0 0,0 0,-1-1,1 1,0-1,0 1,0-1,1 0,-1 0,0 0,0 0,1 0,-1 0,0-1,6 2,21 0,0-1,48-5,-53 1,0 2,-1 0,1 2,44 7,-66-8,0 0,-1 1,1-1,-1 0,1 1,-1-1,1 1,-1 0,1 0,-1-1,1 1,-1 0,0 0,0 0,1 1,-1-1,0 0,0 0,0 1,0-1,0 0,-1 1,1-1,0 1,0 1,-1 0,0 0,0 0,0 0,0 0,0 0,-1 0,0 0,1 0,-1-1,0 1,0 0,-1 0,-1 2,-7 11,-1 0,0-1,-21 21,26-29,-38 39,-1-2,-3-1,-1-3,-70 43,69-60,30-19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4:45.8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1 247,'403'-176,"-370"159,46-22,-72 36,0 1,1-1,-1 1,0 1,1-1,-1 1,1 0,10 1,-16 0,0 1,0-1,-1 0,1 1,0 0,-1-1,1 1,0 0,-1 0,1 0,-1 0,0 0,1 0,-1 0,0 1,1-1,-1 0,0 1,0-1,0 1,0-1,0 1,-1 0,1-1,0 1,-1 0,1-1,-1 4,2 3,-1 1,0-1,-1 1,-1 15,-8 32,-2 0,-2-1,-3-1,-32 73,21-54,-14 37,-87 252,104-290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4:46.7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652 0,'-1'5,"-1"-1,0 0,1 0,-2 0,1 0,0-1,-1 1,0 0,1-1,-1 0,-1 0,1 0,0 0,-1 0,0-1,-5 4,0 1,-59 46,2 3,3 3,-106 130,139-151,2 3,2 0,2 1,1 1,3 2,1 0,3 1,-17 71,31-108,0 1,1 0,0 0,0 0,1 0,1-1,-1 1,2 0,3 15,-4-22,0 1,1-1,0 1,-1-1,1 0,1 0,-1 0,0 0,1 0,-1 0,1-1,0 1,0-1,0 0,0 0,1 0,-1 0,0 0,1-1,-1 0,1 1,0-1,-1 0,1-1,0 1,-1-1,6 0,2 1,-1-2,1 1,-1-2,1 1,-1-1,0-1,1 0,-2 0,1-1,0-1,-1 1,1-1,-1-1,9-7,-11 8,-1 0,1-1,-1 0,0 0,-1 0,0-1,0 0,0 0,-1 0,0 0,0-1,-1 0,0 0,0 0,-1 0,0 0,0 0,0-10,-2 13,0-1,0 0,0 0,0 1,-1-1,0 0,-1 1,1-1,-1 0,0 1,0 0,-1-1,1 1,-1 0,-6-8,4 9,0 0,1 0,-2 0,1 0,0 1,-1 0,1 0,-1 0,0 1,0 0,0 0,0 1,0-1,-8 0,-7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5:19.99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0,'4'0,"5"0,10 0,12 0,18 0,15 0,10 0,0 0,-6 4,-13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5:20.85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239 1,'19'1,"1"2,0 1,-1 0,0 2,0 0,0 1,27 14,3 1,325 127,-364-145,0 0,-1 0,1 0,16 12,-25-15,0-1,0 1,0-1,0 1,0-1,-1 1,1 0,0-1,-1 1,1 0,0 0,-1 0,1 0,-1-1,1 1,-1 0,1 0,-1 0,0 0,0 0,1 0,-1 0,0 0,0 0,0 0,0 0,0 0,0 0,0 0,0 0,-1 0,1 0,0 0,-1 0,1 0,-1 0,1 0,-1 0,1 0,-1 0,1-1,-1 1,0 0,1 0,-1-1,0 1,0 0,-1 0,-20 14,0 0,-1-2,-1 0,-30 11,-24 12,-15 16,3 4,2 4,3 3,3 5,-77 81,154-143,-1 0,0-1,0 0,0 0,-1 0,1-1,-1 0,0 0,-9 3,-1-3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5:24.84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 0,'-1'0,"1"0,-1 0,0 0,1 0,-1 1,1-1,-1 0,1 0,-1 0,1 0,-1 0,1 1,-1-1,1 0,-1 1,1-1,-1 0,1 1,-1-1,1 0,0 1,-1-1,1 1,0-1,-1 1,1-1,0 1,-1-1,1 1,0-1,0 2,1 21,17 20,1-13,1-2,2 0,1-1,40 37,-31-33,-2 2,33 44,-49-57,0-1,2 0,0 0,1-2,32 26,-33-31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5:26.9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937 117,'2'0,"0"-1,-1 1,1-1,-1 1,1-1,-1 0,1 1,-1-1,1 0,-1 0,0 0,0 0,1-1,-1 1,0 0,0 0,0-1,0 1,0-1,-1 1,1-1,0 1,-1-1,1 1,-1-1,1-3,0 2,0 0,0 0,-1 0,1 0,-1 0,0 0,0-1,0 1,0 0,-1 0,1 0,-1 0,-1-4,0 4,0 1,0 0,0-1,0 1,-1 0,1 0,-1 0,1 0,-1 0,0 1,0-1,0 1,0 0,0 0,0 0,0 0,0 1,-4-1,-63-4,61 5,-27 0,0 2,1 1,0 2,0 1,0 2,1 1,0 2,0 1,1 2,1 2,1 0,0 2,1 1,1 2,1 1,1 1,1 1,1 1,1 2,1 0,1 1,2 2,-26 48,24-35,-24 69,40-93,1 0,0-1,2 1,0 1,1-1,1 33,1-49,0 0,0 0,1 0,-1 0,1 0,-1 0,1 0,0 0,0-1,1 1,-1 0,0-1,1 1,0-1,0 1,-1-1,1 0,1 1,-1-1,3 2,-1-2,0 0,0 0,0-1,0 0,0 0,0 0,0 0,0 0,1-1,-1 0,0 0,8-1,8-2,0-1,-1-1,0-1,0-1,18-9,9-6,0-3,-1-2,-2-1,-1-3,70-65,-79 63,-1-1,-2-1,-1-2,-2-1,-2-1,36-74,-57 104,-1 3,0 0,0-1,0 1,-1-1,0 0,0 1,-1-1,0 0,0 0,-1-14,0 21,0-1,0 0,0 1,0-1,0 1,0-1,0 1,0-1,0 1,-1-1,1 0,0 1,0-1,-1 1,1 0,0-1,-1 1,1-1,0 1,-1-1,1 1,-1 0,1-1,-1 1,1 0,-1 0,1-1,-1 1,1 0,-1 0,1 0,-1-1,-1 1,-17 11,-13 27,-136 292,122-232,2 0,4 2,4 2,5 1,4 1,5 2,5 0,-7 168,22-174,3-21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5:27.62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1 631,'4'0,"5"-4,9-9,10-11,11-12,12-13,8-13,7-13,3-8,2-3,-2 5,-10 13,-15 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9:53.68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1423 304,'3'-3,"0"-1,-1 0,1 0,-1 0,0-1,0 1,-1 0,1-1,-1 1,0-1,0 1,0-1,-1 0,0 0,1 1,-2-1,0-5,1 2,-2 0,1 0,-1 0,0 0,-1 0,0 1,0-1,0 1,-5-8,2 8,1 0,-1 0,0 0,-1 1,1 0,-1 0,-1 1,1-1,-1 2,-14-8,7 6,1 1,-1 0,-1 1,1 1,-26-3,-9 4,-1 3,-92 12,120-11,-48 9,1 2,0 4,2 2,-128 56,140-51,13-7,-70 42,100-51,-1 2,1 0,1 0,0 1,0 1,1 0,1 1,-16 23,11-10,2 1,1 0,1 1,1 0,2 1,-8 43,-10 183,16-122,8-122,-13 206,15-180,2-1,1 1,15 68,48 123,-51-187,1-1,2 0,33 52,-44-83,0 0,0-1,1 0,0 0,1-1,-1 0,1-1,1 0,-1 0,1-1,0 0,0-1,1 0,-1 0,1-1,0-1,0 0,16 2,18-2,0-1,0-2,53-8,-91 8,40-4,0-2,-1-3,0-1,-1-2,43-20,-67 24,-1-1,0 0,0-2,-1 0,-1-1,0-1,-1-1,0-1,-1 0,-1-1,-1 0,19-30,-6-8,-2-2,-2 0,27-113,11-27,-5 53,28-83,-67 174,-3 0,10-77,-13 60,-6 50,-1 0,-1-1,-1 1,-1-1,-1 1,0-1,-2 1,-4-26,2 35,-1 1,0-1,0 1,-1 1,0-1,-1 1,0 0,0 0,-16-13,-11-8,-41-27,50 38,-73-52,73 56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5:28.0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0 342,'4'0,"5"0,6-4,7-9,9-11,6-12,5-9,0-4,-4-2,-8 3,-10 7,-7 10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5:33.98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537 1006,'-1'-1,"0"1,0-1,0 1,0-1,0 1,0-1,0 1,0-1,0 0,0 0,0 1,1-1,-1 0,0 0,1 0,-1 0,0 0,1 0,-1 0,1 0,-1 0,1 0,0-1,0 1,-1 0,1 0,0 0,0-1,-4-40,4 38,-5-103,10-114,-3 211,0-1,1 1,0 0,0 0,1 0,1 1,-1-1,2 1,9-13,3-2,1 0,24-21,20-19,-4 3,79-62,-116 106,2 0,-1 2,2 1,0 1,0 1,1 1,44-11,-31 12,0 2,1 2,59-2,-82 8,-1 0,1 2,-1 0,0 0,0 2,0 0,0 1,-1 0,1 2,-1-1,17 12,13 14,-1 3,69 71,-25-23,-27-22,82 103,-137-156,0 0,0 0,0 1,-1 0,-1 0,1 1,-2-1,1 1,-1 0,-1 0,3 14,-4-10,-1 0,0 1,-1-1,-1 0,0 0,-1 0,-8 23,0 0,-24 52,28-76,-1 0,0 0,0-1,-1 0,-1 0,-21 19,-9 2,-1-1,-1-3,-79 42,-152 46,192-90,-1-4,-1-4,0-3,-113 6,-343-13,387-11,137 2,1-1,0 0,-1-1,1-1,0 0,1-1,-1 0,-19-9,27 10,0-1,0 0,0 0,0 0,1 0,0-1,-1 0,2 0,-1 0,1-1,-1 1,2-1,-1 0,1 0,-1-1,2 1,-1-1,1 0,-2-7,3 7,1 1,0-1,0 1,0-1,1 1,0-1,1 1,-1 0,1-1,0 1,1 0,-1 0,1 0,0 0,1 1,-1-1,8-7,8-10,1 2,34-29,-49 46,28-24,2 2,0 1,2 1,1 3,0 1,2 1,0 3,70-19,-92 31,1 1,0 2,36 0,-35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6:58.72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1451 47,'-234'8,"0"10,-434 90,631-100,11-3,0 1,0 0,1 3,-44 19,62-24,0 0,1 0,-1 1,1 0,0 0,1 0,-1 1,1 0,0 0,1 0,-1 1,1-1,0 1,1 0,0 1,0-1,0 0,1 1,0-1,1 1,-1 8,-4 41,3-1,3 1,2 0,11 73,-3-83,2-1,30 76,-39-114,2 1,-1-1,1 0,0 0,0-1,1 0,0 0,0 0,1 0,0-1,10 7,6 2,0-2,39 16,14 9,-40-20,0-1,1-2,1-2,0-1,54 9,200 15,-264-33,234 29,387-17,-413-17,881 2,-1086-1,1-2,0-1,-1-1,53-16,-79 20,0-1,0 0,0 0,0 0,0-1,0 0,-1 0,0 0,1 0,-1-1,0 0,-1 0,1 0,-1 0,1 0,-1-1,-1 1,1-1,-1 0,1 0,-1 0,-1 0,2-6,-2 3,0 0,0 0,-1 0,-1 0,1 0,-1 0,0 0,-1 0,0 0,0 1,-1-1,0 0,-1 1,-7-13,1-1,1 1,0-1,2 0,0-1,2 0,0 0,2 0,-2-39,-6-29,7 70,-1 0,-1 1,-1-1,0 1,-2 1,0-1,-1 1,0 1,-2 0,0 0,-1 2,-1-1,0 1,-29-22,-16-7,-3 2,-118-59,61 35,53 27,-97-51,137 79,1 0,-2 2,1 1,-51-9,-70 2,-209 5,-61 11,393-1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18.74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95 1,'8'2,"0"0,-1 0,1 1,-1 0,1 0,-1 0,0 1,-1 1,14 9,14 8,11 2,-1 2,-1 2,-1 1,63 59,-101-84,0 0,0 1,-1-1,1 1,-1 0,0-1,0 2,-1-1,0 0,1 0,-2 1,1-1,-1 1,0 0,0-1,0 11,-1-10,-1 0,0 0,-1 0,1 1,-1-2,-1 1,1 0,-1 0,0-1,0 1,-1-1,1 0,-1 0,0 0,-6 5,-14 12,-1-1,-1 0,0-2,-56 29,-122 46,173-80,25-6,18-3,26-1,-34-4,187 21,-167-17,-1 2,-1 0,1 1,-1 2,0 0,24 14,-44-22,0 0,1 1,-1-1,0 1,0 0,0-1,0 1,0 0,0 0,0 0,-1 1,1-1,-1 0,1 1,-1-1,0 0,0 1,1 2,-2-2,0-1,0 0,-1 0,1 0,0 1,-1-1,1 0,-1 0,0 0,0 0,1 0,-1 0,-1 0,1 0,0 0,0-1,-3 4,-7 5,-1 0,0 0,0-1,-1-1,-15 8,19-11,-317 163,313-162,-62 30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0.21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0 818,'19'-53,"9"-92,14-56,-35 176,2 1,0 0,2 0,0 1,30-42,-22 39,1 2,1 1,2 0,0 2,1 0,1 2,1 0,36-18,-23 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0.5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215 4,'51'-2,"-25"1,0 0,32 5,-51-3,0 0,1 0,-1 1,0 0,0 1,0 0,-1 0,1 0,-1 1,0 0,1 0,7 7,2 7,0 1,-1 0,0 1,-2 0,-1 1,0 1,-1 0,12 37,-13-27,0 1,-3 0,0 0,-2 1,1 55,-7-70,-1 1,0-1,-1 0,-2 0,1 0,-2-1,-1 1,0-1,-1-1,-1 1,-1-1,-15 21,-1-5,-2-1,0-2,-2 0,-56 41,49-43</inkml:trace>
  <inkml:trace contextRef="#ctx0" brushRef="#br0" timeOffset="1">192 959,'-8'-8,"-15"-14,-19-12,-18-8,1 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1.15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25,'4'0,"6"0,8-4,13-2,14 2,14 0,18 1,15 1,8 1,3 1,-5 0,-6 4,-12 1,-15 0,-18-1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1.82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0 352,'5'-1,"0"-1,-1 1,1-1,0 0,-1 0,0 0,1 0,-1-1,5-4,15-7,451-243,-459 247,-3 2,0 0,0 1,0 1,20-7,-31 12,0 0,0 1,0-1,0 1,0-1,0 1,1 0,-1 0,0 0,0 0,0 0,0 0,1 1,-1-1,0 1,0-1,0 1,0 0,0 0,0 0,0 0,0 0,-1 0,1 1,0-1,-1 0,1 1,-1 0,1-1,-1 1,0 0,0 0,1-1,-1 1,-1 0,2 4,6 21,-2 0,-1 0,-1 1,-1-1,-1 34,2 18,18 181,22 304,-42-529,-2-19,0 0,1-1,1 1,0-1,1 0,1 0,10 26,-14-40,0 0,0-1,1 1,-1-1,0 1,1 0,-1-1,1 1,-1-1,1 1,-1-1,1 1,-1-1,1 0,-1 1,1-1,-1 0,1 1,0-1,-1 0,1 0,0 1,-1-1,1 0,0 0,-1 0,1 0,0 0,-1 0,1 0,0 0,-1 0,1 0,0 0,-1 0,1-1,0 1,-1 0,1-1,-1 1,1 0,0-1,-1 1,1 0,-1-1,1 1,-1-1,1 0,14-13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2.43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 1240,'1'-1,"1"1,-1 0,0-1,1 1,-1-1,1 1,-1-1,0 0,1 0,-1 0,0 0,0 0,0 0,0 0,0 0,0 0,0 0,0 0,0-1,0 1,-1 0,1-1,0 1,-1-1,1 1,-1-3,10-42,-9 42,5-67,-4 0,-12-134,3 119,7-133,2 192,1 1,2 0,0 0,2 0,1 1,1-1,1 2,1 0,17-29,-16 37,-1 0,2 1,0 1,1 0,0 1,1 0,1 1,0 1,0 0,1 1,0 1,33-12,-17 10,2 1,-1 1,1 2,1 2,-1 1,39 0,-66 4,0 0,-1 0,1 1,0 0,-1 0,1 1,-1 0,1 0,-1 1,0 0,0 0,9 6,-12-6,0 1,1 0,-2 0,1 0,0 0,-1 1,0 0,0-1,0 1,-1 0,0 0,0 0,0 1,0-1,-1 1,0-1,0 0,0 8,0 16,-1 0,-1 0,-1 1,-2-1,-1-1,-2 1,-13 39,-88 195,107-260,-71 146,-97 151,109-207,-5-3,-117 127,82-118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3.49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1182 70,'8'-7,"-1"0,2 1,-1 0,1 0,-1 0,1 1,1 1,-1-1,1 2,0-1,0 1,0 1,0 0,0 0,1 1,-1 0,0 1,1 0,-1 1,0 0,1 1,-1 0,0 0,0 1,0 0,-1 1,1 0,-1 1,14 8,27 20,-1 2,-2 2,-2 3,-1 1,-3 2,-1 1,47 69,-75-96,0 1,-1 0,0 0,-2 1,0 1,6 21,-13-34,-1-1,1 1,-1 0,-1-1,1 1,-1 0,0 0,-1 0,1-1,-1 1,-1 0,0-1,1 1,-2-1,1 1,-1-1,0 0,0 0,-1 0,0-1,0 1,-9 9,-9 5,0-1,-2-1,0-1,-1-1,0-1,-55 23,-180 50,83-43,-318 38,-189-47,618-37,45-1,42 0,164-1,295 32,183 67,-608-87,631 129,-665-132,-12-4,1 0,0 0,-1 2,1-1,-1 1,0 0,0 1,0 0,10 9,-19-14,1 0,-1 1,0-1,1 0,-1 1,0-1,0 0,1 1,-1-1,0 1,0-1,0 0,0 1,1-1,-1 1,0-1,0 1,0-1,0 1,0-1,0 0,0 1,0-1,0 1,0-1,-1 1,1-1,0 1,0-1,0 0,-1 1,1-1,0 0,0 1,-1-1,1 1,0-1,0 0,-1 0,1 1,0-1,-1 0,1 1,-1-1,1 0,0 0,-1 0,1 0,-1 1,1-1,-1 0,1 0,0 0,-2 0,-27 6,-8-6,0-1,0-3,0 0,0-2,0-2,-50-18,11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09:54.54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0 302,'4'0,"6"0,5 0,8-4,12-6,18-5,15-4,13-3,9-6,6-2,3 0,-3-4,-10 0,-11 2,-14 7,-18 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4.32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1 774,'0'-62,"4"1,2 0,3 0,2 0,3 1,26-67,-34 112,1 0,0 0,1 0,0 1,1 0,1 1,1 0,-1 1,2 0,0 0,25-18,-17 17,0 1,0 1,2 1,-1 1,1 1,0 1,39-8,-9 8,0 2,0 2,1 3,-1 1,0 3,96 21,-98-14,-1 3,92 39,-111-39,-1 1,0 1,-1 2,-1 1,39 35,-60-48,0 0,0 1,0-1,0 1,-1 0,-1 1,1-1,-1 1,0 0,-1 0,1 0,-2 0,1 1,-1-1,-1 1,1-1,-1 1,-1 0,0 0,0-1,-1 1,0 0,0-1,-1 1,0 0,-1-1,1 0,-2 0,1 0,-8 12,-9 15,-2-1,-1-1,-2-1,-1-1,-1-1,-35 29,-20 11,-99 63,160-118,0-1,-2-1,0-2,0 0,-1-1,0-1,0-2,-1 0,0-1,-29 2,-210 2,193-11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5.38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2 705,'0'-47,"-1"-2,10-83,-7 115,2 0,0 0,1 0,1 1,0 0,1 0,1 1,16-25,-6 17,1 1,1 0,1 1,1 2,0 0,2 1,0 1,1 2,0 0,1 2,45-16,-24 12,1 3,0 2,1 1,0 3,1 3,50-1,-74 6,0 1,0 1,0 1,-1 1,40 12,-58-14,-1 0,1 1,0-1,0 2,-1-1,0 0,0 1,0 0,0 1,0-1,-1 1,0 0,0 1,0-1,-1 1,0 0,0 0,0 0,-1 1,0-1,0 1,0 0,-1-1,2 12,-2 3,-1 0,-1 0,-1 0,-1 0,-5 24,-30 102,32-130,-12 43,-49 111,52-142,-1-1,-1-1,-2-1,-1 0,-38 41,5-14,23-21,-1-2,-2-1,-66 48,84-69,-1-1,1 0,-2-1,1-1,0 0,-1-1,-22 2,33-5,0 0,0 0,-1-1,1 0,0 0,0 0,0-1,-1 1,1-1,0-1,0 1,0-1,0 0,1 0,-1 0,0 0,1-1,-1 0,1 0,0 0,0-1,0 1,1-1,-1 0,1 0,-4-7,-22-56,16 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5.72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75 102,'-8'-7,"-6"-12,-5-5,0-4,4 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6.51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1 818,'5'-98,"5"1,32-142,-9 58,-31 169,0 1,1-1,0 0,1 1,0-1,0 1,2 0,-1 1,12-18,-11 22,-1 0,1 1,0 0,0 0,0 0,1 1,0-1,0 2,0-1,0 1,1 0,-1 0,1 1,-1 0,14-1,14-2,0 3,0 0,0 3,0 0,0 3,0 1,-1 1,0 2,63 23,-75-22,-1 1,0 1,-1 1,0 0,-1 2,33 30,-40-33,-1 2,-1-1,0 1,0 1,-1 0,-1 0,-1 1,0 0,0 0,5 25,-8-24,0 0,-2 0,0 1,-1-1,-1 1,0-1,-1 0,-1 1,0-1,-1 0,-9 26,4-22,-1 0,-1 0,0-1,-2 0,0-1,-1 0,-29 30,10-18,-1-1,-2-2,0-1,-2-2,0-2,-2-1,-1-2,-50 17,-77 16,144-47,-1 0,1-1,-1-2,1 0,-32-3,52 1,0 0,1 0,-1 0,1 0,-1-1,1 1,-1-1,1 0,-1 0,1 0,-1 0,1 0,0 0,-1 0,1-1,0 1,0-1,0 0,0 0,1 0,-1 0,0 0,1 0,-1 0,1 0,0 0,0-1,-1 1,2-1,-1 1,0-1,0 1,1-1,0 1,-1-1,1 0,0 1,0-1,0 1,1-1,-1 0,2-3,2-10,0 1,1 0,1 0,1 0,12-21,47-67,-35 58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7.27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1 988,'1'-13,"1"0,0 0,1 0,1 1,0-1,10-20,2-8,14-48,-1 2,52-111,-69 173,2 1,1 0,0 0,2 2,0 0,2 1,0 0,40-30,-23 27,1 1,1 2,1 2,1 1,1 3,80-21,-12 13,164-14,-227 33,-16 0,1 1,-1 1,1 2,54 7,-83-7,0 0,0 0,0 1,0-1,0 1,0-1,0 1,0 0,-1 0,1 0,0 0,0 0,-1 0,1 1,0-1,-1 0,1 1,-1-1,0 1,0 0,1-1,-1 1,0 0,0 0,-1 0,1 0,0 0,0 0,-1 0,0 0,1 0,-1 0,0 0,0 0,0 0,0 0,0 0,0 0,-1 0,1 0,-1 0,-1 4,-3 7,0 0,-1 0,-1-1,0 0,-10 14,-30 37,-82 88,-71 49,166-167,-509 430,510-438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7.73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1 620,'8'-8,"18"-14,29-16,32-17,34-11,31-10,26-4,15 0,-3 5,-13 8,-37 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57:28.05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1 355,'4'-4,"9"-5,14-14,15-13,16-14,14-10,6-2,2 1,-12 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09.0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1599 1,'-22'1,"-1"0,1 2,0 1,-40 12,-84 39,76-27,-419 168,442-175,2 2,0 3,-81 60,101-64,1 0,1 2,0 0,2 2,1 0,-29 52,11-8,-47 125,41-75,-43 187,73-235,2 1,4 0,2 0,6 80,1-142,1 1,0-1,1 0,0 0,1 0,0 0,1 0,0-1,0 0,1 0,1 0,9 11,-5-9,-1 0,2-1,-1-1,1 0,1 0,0-1,0-1,24 11,-26-15,0-1,0-1,0 1,0-2,0 0,0 0,0-1,1 0,-1-1,0 0,0-1,0 0,0-1,-1 0,1-1,-1 0,18-10,2-2,0-1,-2-2,0-1,38-36,-35 25,-1-1,-2-2,-1 0,-2-2,-1-1,-3-1,0-1,-3-1,-1-1,15-56,-30 90,0 0,0 0,-1 0,0-1,-1 1,1 0,-1-1,-1 1,1 0,-1-1,0 1,-4-9,2 8,-1 0,0 1,0-1,-1 1,0 0,-1 0,1 0,-1 1,-14-11,-35-26,-2 3,-120-64,95 59,67 38,0 1,-1 1,0 0,0 1,-1 0,1 2,-1 0,0 0,1 2,-1 0,0 1,0 1,-24 5,16-1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10.09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388 1,'-35'40,"-39"56,33-39,4-7,2 0,2 3,3 0,2 2,-36 101,62-149,0 0,0 0,1 0,-1 0,2 0,-1 1,1-1,0 0,1 0,-1 0,1 0,1 0,-1 0,1 0,4 8,-1-5,1-1,0 0,0 1,1-2,0 1,1-1,0 0,17 12,-3-2,1-1,32 19,-45-31,0 0,1-1,-1 0,1-1,0 0,0-1,0 0,22 1,31-1,0-3,0-3,69-13,-110 13,-3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10.6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432 0,'-3'5,"0"0,-1 0,2 0,-1 0,0 0,1 1,0-1,0 1,-1 9,-3 7,-20 67,3 2,-13 129,1 192,6-44,18-271,-4-2,-4 1,-48 139,52-191,10-24,-2-1,0 0,-1 0,-1 0,0-1,-1-1,-2 0,-23 29,15-27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19.12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16 286,'-1'0,"1"0,-1 0,0 0,1 0,-1 0,1-1,-1 1,0 0,1 0,-1 0,1-1,-1 1,0 0,1-1,-1 1,1 0,-1-1,1 1,0-1,-1 1,1-1,-1 1,1-1,0 1,-1-1,1 1,0-1,0 1,-1-1,1 0,0 1,0-1,0 0,0 1,0-1,0 1,0-1,0 0,0 1,0-1,0 0,0 1,0-1,0 1,1-1,-1 0,0 1,1-1,15-31,2 14,1 0,0 1,1 1,1 1,0 1,1 1,1 0,0 2,30-10,-5 4,2 2,0 2,86-10,-97 19,2 1,-1 2,0 2,0 2,0 1,0 2,-1 2,0 1,0 2,-1 2,-1 2,0 1,-1 1,0 3,-2 0,-1 3,0 0,-2 2,0 2,-2 1,-1 1,-2 1,-1 1,30 48,-41-56,-1 0,-1 1,-1 1,-1 0,11 43,-18-55,0 1,-2-1,1 0,-2 0,0 1,0-1,-2 0,1 0,-2 0,1 0,-2 0,0 0,-8 18,0-11,0-1,0 0,-2-1,0 0,-2-2,1 1,-2-2,0 0,-1-1,-28 16,-14 6,-1-3,-71 26,-7-7,-1-6,-292 55,593-101,356 8,-457-4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4:59.68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1,'4'0,"21"0,38 4,48 5,53 1,53-1,39-2,10-2,-12-2,-33-2,-47-1,-52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20.0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1948 97,'-13'-12,"7"5,0 1,0 0,-1 1,0-1,0 1,0 0,0 1,-1 0,0 0,-10-3,-16-1,0 2,0 0,0 3,-67 1,54 2,25-1,-499 9,451-2,0 3,1 3,0 3,1 3,-92 38,128-42,0 2,1 2,1 0,0 2,2 1,0 2,2 1,0 0,2 2,1 1,1 1,1 1,1 0,2 2,1 0,2 1,1 1,1 0,2 0,-12 63,10-22,3 1,4 0,5 124,5-140,2-1,3-1,2 0,3 0,27 69,-32-102,2-1,0 0,1 0,2-1,0-1,1 0,1-1,37 35,-37-42,0-1,1 0,0-1,1-1,0 0,1-2,0 0,0-1,1-1,0-1,33 5,-30-7,0-1,1-1,-1-1,1-1,-1-1,0-1,1-1,-1-1,-1-1,44-18,-50 17,-1-1,1-1,-2-1,1 0,-1-1,-1-1,0 0,-1 0,0-1,-1-1,-1 0,0 0,0-1,-2-1,10-20,-6 4,-2-1,0 0,-3 0,0-1,-2 1,-2-1,-1-1,-2 1,-1 0,-2 0,-1 0,-1 0,-2 1,-2 0,-1 0,-27-61,25 68,-2 0,0 1,-2 0,0 1,-2 1,-1 1,0 0,-2 2,0 0,-1 1,-1 1,-1 2,-1 0,0 1,-1 2,0 0,-1 2,0 1,-1 1,-33-6,45 13,0 0,0 0,0 1,-1 1,1 1,0 0,0 1,0 1,0 1,-20 7,26-7,0 0,0 1,1 0,-1 1,2 0,-1 1,1 0,-1 0,2 0,-1 1,1 1,1-1,-1 1,1 0,1 0,-6 13,-11 42,9-6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20.5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0 750,'0'4,"5"1,4-4,14-6,20-11,22-15,21-14,21-16,17-15,15-10,10-7,-5-4,-14 1,-21 10,-29 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0:20.88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0 396,'9'-9,"14"-10,16-15,14-9,10-11,2-7,-1-3,-7 3,-15 10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35.73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920 1116,'0'2,"-1"0,1-1,-1 1,0-1,1 1,-1-1,0 1,0-1,0 0,0 1,0-1,-1 0,1 0,0 0,0 0,-1 0,1 0,-2 1,-33 18,23-13,1 0,-1 0,0-1,0-1,0 0,-1-1,0 0,0-1,0 0,0-1,0-1,0-1,-22-1,-4 1,2 0,-52-8,77 6,0-1,0 0,1-1,-1 0,1-1,0 0,-20-13,6 1,1 0,1-2,-30-30,45 39,0-1,0 0,1 0,0-1,1 0,0-1,1 1,1-1,-7-21,-11-42,12 42,1 0,-6-40,7 28,-28-82,26 98,2 1,1-1,1 0,1-1,2 0,0-50,4 75,1 0,1 0,-1 0,1 1,0-1,1 0,-1 1,1-1,0 1,0 0,1 0,-1 0,1 1,0-1,1 1,-1 0,10-7,8-4,0 2,47-22,-24 13,-13 8,-1 0,2 2,-1 2,1 1,1 1,0 2,36-1,247 4,-158 7,-116-4,44 6,-70-4,-1 1,0 1,0 1,0 0,27 13,131 84,3 2,-145-84,-1 1,0 2,-2 1,-1 1,49 57,-15-18,-55-56,6 4,-1 0,0 2,-1-1,18 29,-28-38,1-1,0 0,-1 1,1-1,-1 1,0 0,0-1,-1 1,1 0,-1 0,1-1,-1 1,-1 0,1 0,0 0,-1-1,0 1,0 0,0-1,0 1,0-1,-1 1,0-1,0 1,0-1,0 0,0 0,0 0,-4 2,-17 16,-1-1,0-2,-48 28,47-31,-1 0,0-1,-1-2,-1 0,-35 9,-117 19,158-36,-78 14,23-6,2 4,-125 42,184-52,-30 13,-62 15,99-31,-16 3,0 0,-35 17,39-13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45.44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9 998,'-1'0,"1"0,0 0,0 1,-1-1,1 0,0 0,-1 0,1 0,0 0,0-1,-1 1,1 0,0 0,-1 0,1 0,0 0,0 0,-1 0,1 0,0-1,0 1,-1 0,1 0,0 0,0-1,0 1,-1 0,1 0,0 0,0-1,0 1,0 0,0 0,0-1,-1 1,1 0,0-1,0 1,0-1,6-12,17-14,-21 25,201-192,42-43,31-95,-169 199,-102 127,0 0,0 0,1 0,0 1,0 0,0 0,11-6,-16 10,0 1,0-1,0 1,0 0,0-1,0 1,1 0,-1 0,0 0,0-1,0 1,1 1,-1-1,0 0,0 0,0 0,0 1,0-1,1 0,-1 1,0-1,1 1,0 1,0 0,-1 0,1 0,0 0,-1 0,0 0,1 0,-1 1,0-1,0 0,0 1,0-1,-1 1,2 3,7 51,-3-1,-2 1,-5 93,-1-55,-53 847,13-392,37-458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46.60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754 73,'0'-3,"0"1,1-1,-2 0,1 1,0-1,0 1,-1-1,0 1,1-1,-1 1,0-1,0 1,0 0,-1-1,1 1,-1 0,1 0,-1 0,1 0,-1 0,-3-2,0 1,0 1,0 0,-1 0,1 0,-1 1,1-1,-1 1,-11 0,1-1,0 1,0 1,0 1,1 0,-1 1,0 0,0 1,1 1,0 1,0 0,0 1,0 1,-15 9,15-6,0 1,0 0,1 1,1 1,0 0,1 1,0 1,1 0,1 0,0 1,-9 20,-4 17,2 0,-20 75,-14 118,26-110,-63 362,80-390,4-1,11 182,-1-266,0 0,2-1,1 1,0-1,2 0,0-1,11 22,-13-33,1 0,0-1,0 0,1 0,0 0,1-1,0 0,0 0,1-1,0 0,0-1,0 0,1 0,0-1,0 0,13 4,7-1,0-1,0-1,1-2,-1-1,1-1,0-2,58-6,-35-2,0-3,-1-1,82-32,-107 33,0 0,-1-2,-1-2,0 0,-1-2,-1 0,-1-2,27-26,-35 29,-1-1,-1 0,0-1,-2 0,0-1,-1 0,-1-1,-1 0,0-1,-2 1,0-1,3-24,-4 9,-1 1,-1-1,-2 0,-2 0,-1 0,-10-48,9 74,0 1,-1-1,-1 1,1 0,-1 0,-1 1,0-1,0 1,-1 0,0 1,0 0,0 0,-1 0,0 1,-1 0,1 1,-1 0,-18-7,-12-4,-1 1,-1 2,-45-7,-45-6,-1 5,-193-4,268 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47.40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0,'4'0,"5"0,10 0,14 0,13 4,20 2,23 3,25 1,27-2,17-2,11-2,6-2,-2-1,-15 0,-34-2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53.0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504 5,'60'-2,"-38"1,-1 0,1 1,0 1,40 7,-52-4,-1 1,0-1,-1 1,1 1,-1 0,0 0,0 0,-1 1,0 0,9 12,8 6,561 479,-265-241,-137-95,-151-135,-1 2,-1 1,30 51,-54-77,0 0,-1 1,0-1,0 1,-1 0,-1 0,0 1,0-1,-1 1,-1-1,0 1,-1 12,-1-14,0 0,-1 0,-1 0,0 0,0 0,0-1,-2 1,1-1,-1 0,0 0,-1-1,0 0,0 0,-8 8,-18 15,0-2,-2 0,-66 41,-124 57,96-64,-2-6,-3-5,-2-7,-2-5,-1-6,-1-7,-2-5,-1-7,-246-5,368-11,33-1,40 1,100 8,222 37,146 61,-401-78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54.1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69 1434,'-6'-16,"1"0,1 0,0 0,1-1,0 0,0-18,0-1,-34-430,36 440,2-1,0 0,2 1,1-1,1 1,1 0,1 1,2-1,0 1,2 1,0 0,2 0,1 1,1 1,0 1,2 0,0 0,2 2,27-23,-5 10,2 3,1 1,2 2,0 2,1 2,2 2,69-19,-31 17,0 3,1 5,134-6,-185 18,-1 2,1 2,-1 1,0 2,0 1,50 16,-67-15,1 0,-1 2,-1 0,0 2,0 0,-1 1,0 0,-1 1,0 1,-1 1,-1 0,20 28,-9-5,-2 1,-1 1,-3 1,-1 0,-2 1,14 59,-16-43,-4 0,-1 1,-3 0,-3 82,-4-112,-1 1,-2-1,0 0,-2 0,-2 0,0-1,-2 0,-1-1,-1 0,-1 0,-2-1,0-1,-2-1,0 0,-2-1,-1-1,0-1,-2-1,0-1,-1 0,-1-2,-1-1,-40 20,56-32,1 0,-1-1,0 0,-1 0,1-1,0 0,-1-1,1 0,-1 0,0-1,1-1,-1 1,1-1,-18-5,10 0,0-1,-1 0,2-2,0 0,0 0,-23-19,30 22,0 0,-1 1,0 0,0 0,-1 1,1 1,-1 0,0 0,0 1,0 0,0 1,0 0,0 1,0 0,-14 2,-17 5,0 1,-69 23,18-4,-36-1,114-24,0-1,0 0,0-2,0 1,0-2,-23-4,19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57.03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48 1263,'-2'-1,"1"1,0-1,0 1,0-1,0 0,0 1,0-1,0 0,0 0,0 0,0 0,0 0,0 0,0 0,1 0,-1 0,1 0,-1 0,0 0,1 0,0-1,-1 1,1 0,0 0,0-1,-1 1,1 0,0-2,-3-45,2 41,13-454,0 189,-13 217,-3 0,-3 0,-14-59,12 68,8 40,0 0,0-1,0 1,1 0,0 0,0 0,0 0,1 0,0 0,3-11,-3 15,1-1,-1 0,1 1,0 0,0-1,0 1,0 0,0 0,0 0,0 0,1 0,-1 0,1 1,-1-1,1 1,0 0,0 0,-1 0,1 0,0 0,0 0,0 1,5-1,1 0,0 0,0 1,0 0,1 1,-1-1,0 2,0-1,0 1,0 1,-1 0,1 0,15 8,-2 3,-1 0,-1 1,24 24,-22-20,61 48,-50-42,-1 1,-2 2,38 43,-61-63,-1 2,0-1,-1 1,0 0,-1 0,0 0,0 1,-1 0,0-1,1 15,-3-20,-1 1,1 0,-1-1,0 1,-1 0,1 0,-1-1,0 1,0 0,-1-1,0 1,0-1,0 0,-1 0,1 0,-1 0,-1 0,1 0,0-1,-9 8,-5 0,-2 0,1-2,-2 0,1-1,-1-1,0-1,-39 8,39-10,18-5,1 1,-1-1,1 0,-1 1,1-1,-1 1,1 0,0-1,-1 1,1 0,0 0,0 0,-1 0,1 0,0 0,0 0,-2 2,3-2,0 0,0 0,0-1,0 1,0 0,0 0,0-1,1 1,-1 0,0-1,0 1,1 0,-1-1,0 1,1 0,-1-1,0 1,1 0,-1-1,1 1,-1-1,1 1,0-1,-1 1,2 0,7 5,1 0,0 0,18 7,-19-9,27 12,-18-9,0 1,0 1,-1 1,0 0,22 18,-35-24,0 0,0 0,-1 0,0 0,1 1,-1-1,-1 1,1 0,-1 0,0 0,0 0,0 0,-1 1,0-1,0 0,0 1,0-1,-1 1,0-1,0 1,-1-1,1 1,-1-1,-3 9,-5 16,-1-2,-1 1,-2-1,-21 35,-76 103,95-144,4-7,-21 32,-43 47,66-84,-1 1,0-2,-1 1,0-1,0-1,-1 0,0 0,0-2,-1 1,-14 4,20-9,0 0,0-1,0 0,0-1,0 1,0-2,0 1,0-1,0 1,0-2,1 1,-9-4,-4-3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5:00.16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210 0,'4'12,"2"24,-2 33,-3 45,-8 38,-5 33,-6 25,-3 17,-5 0,-4-13,4-33,3-37,1-41,0-37,4-30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57.96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320 1,'0'0,"1"0,0 0,0 0,-1 0,1 1,0-1,-1 0,1 0,-1 1,1-1,0 1,-1-1,1 0,-1 1,1-1,-1 1,1-1,-1 1,1-1,-1 1,0 0,1-1,-1 1,0 0,1-1,-1 1,0 0,0-1,0 1,1 0,-1-1,0 1,0 0,0-1,0 1,0 0,0 0,-1-1,1 2,-7 30,-35 81,-57 180,35-19,-41 402,101-637,-3 17,3 1,2 0,7 74,-4-126,-1 0,1 1,1-1,-1 1,1-1,-1 0,1 0,1 0,-1 0,1 0,0 0,0-1,0 1,1-1,0 0,-1 0,8 5,-3-5,-1 0,1 0,0-1,0 0,1 0,-1-1,0 0,1-1,0 1,12-1,42 1,0-3,0-3,0-3,106-24,-85 9,-1-4,152-69,-166 60,-1-4,-3-2,-1-3,-2-3,-2-3,80-85,-81 68,-2-3,-3-2,-3-3,-4-2,49-109,-67 122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58.60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1407 14,'2'-11,"-2"8,-6 8,-1 0,-182 144,-227 232,343-304,3 4,5 3,3 2,3 3,-72 150,59-66,7 4,8 2,-56 311,106-454,-8 53,14-81,0 0,1 0,1 0,-1 0,1 0,0 0,1 0,3 11,-3-17,-1 1,1-1,-1 0,1 1,0-1,0 0,0 0,0 0,0 0,0 0,0 0,1-1,-1 1,1-1,-1 0,1 0,0 0,-1 0,1 0,5 1,28 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3:59.6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1,'79'40,"-3"4,-1 3,-3 4,-2 2,69 69,-98-81,-1 2,-3 2,-2 1,-2 1,-1 3,-3 0,-3 2,36 94,-37-64,-3 1,-3 1,-5 1,7 125,-19-98,-5-1,-4 1,-23 110,-2-64,-8-3,-6-1,-7-2,-139 278,-18-47,168-307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04.45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0 244,'17'-13,"1"1,0 0,1 1,0 1,0 1,34-11,-34 13,75-27,3 5,0 4,1 4,1 4,201-6,-264 22,0 2,0 2,0 1,0 2,45 13,-58-11,0 0,0 2,-1 1,0 0,-1 2,0 0,-1 2,30 27,53 67,157 214,-227-279,-23-31,201 288,-189-264,-1 1,-3 0,0 1,-3 2,-1-1,12 63,-24-93,0 0,-1 1,0-1,0 1,-1-1,-1 1,0-1,0 0,-1 1,-1-1,1 0,-2 0,1 0,-1-1,-1 1,0-1,0 0,-1 0,0-1,0 1,-1-1,0-1,-1 1,1-1,-1-1,-1 1,1-1,-1-1,0 0,-1 0,1-1,-1 0,-10 3,-25 7,-1-2,0-2,-1-2,-54 3,-197-5,214-6,41 0,-647-12,736 14,149 13,-9 19,-2 7,-1 9,-3 7,-3 9,207 107,-278-119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05.41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444 1829,'3'-4,"0"0,0-1,0 1,-1 0,0-1,0 1,0-1,0 0,-1 0,0 0,0 0,0 0,-1 0,1 0,-1 0,0 0,-2-9,0-2,0 1,-1-1,-1 0,-8-19,-30-58,-4 2,-58-87,-48-91,132 229,3-1,1-1,3-1,-16-80,26 104,1 0,1 0,1 0,1-1,0 1,2 0,0 0,1 0,1 0,0 1,2 0,0 0,1 0,1 1,0 0,1 1,1 0,1 0,0 2,1-1,1 1,0 1,0 1,18-12,14-7,1 3,1 1,1 3,1 2,1 2,57-14,2 6,216-26,-258 47,0 3,1 4,-1 2,0 3,77 16,-97-10,-1 1,0 3,-2 1,1 3,-2 2,-1 1,-1 2,40 31,-28-13,-2 2,-2 2,-3 2,54 70,-70-77,-1 2,-3 0,-2 2,-1 0,-3 2,21 65,-35-86,-1 0,-1 0,-1 0,-2 1,-1 0,0-1,-2 1,-1 0,-2-1,0 0,-2 1,-13 38,1-21,-1-2,-2 0,-2-1,-2-1,-1-1,-41 46,-9 2,-5-4,-2-3,-170 123,231-187,-1-1,0-1,-1-1,-1-1,0-1,-1-1,0-2,0 0,-1-2,0-1,0-1,-1-1,1-2,0 0,-1-2,1-1,0-1,0-2,0 0,0-2,1-1,-43-19,25 5,2-1,1-2,1-2,1-2,1-1,-54-57,42 32,3-2,2-2,-60-103,77 112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06.84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 0,'-2'411,"4"444,4-708,38 239,-28-300,4 0,4-1,4-2,41 86,-51-132,3 0,1-2,1 0,2-2,1 0,2-2,1-1,2-1,0-2,2-1,1-1,1-2,1-2,1-1,0-2,1-1,2-2,-1-2,76 15,-46-17,0-2,1-3,-1-3,1-4,0-2,-1-3,0-4,0-2,100-32,-152 37,0 0,-1-1,1 0,-2-1,0-1,0-1,-1 0,14-13,10-15,43-58,-26 30,34-41,103-160,-152 201,-2-1,-4-2,-3-1,23-78,-30 64,-5-1,-3-1,5-93,-16-267,-6 193,1 233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08.48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271 1,'-2'15,"0"-1,-1 0,0 1,-2-1,1 0,-2-1,0 1,-8 13,-3 9,-119 300,119-282,1 1,3 1,3 0,-6 76,16-126,-1 0,1 0,1 0,-1 0,1 0,0 0,0 0,0 0,1 0,0 0,0-1,4 7,-4-9,1 0,-1-1,1 1,0-1,0 1,0-1,0 0,0 0,0 0,1-1,-1 1,0-1,1 0,0 0,-1 0,1 0,0-1,-1 1,1-1,7 0,130 3,226 13,-179 2,-1 8,201 55,-301-55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08.9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270 0,'-18'67,"2"0,-8 98,12-80,-187 2380,198-2426,5 204,3-204,-7-38,0 0,1 0,-1 0,1 0,-1 0,1-1,-1 1,1 0,-1 0,1 0,0 0,-1-1,1 1,0 0,0-1,0 1,-1 0,2 0,1-1,-1-1,0 1,0-1,0 0,0 1,0-1,0 0,-1 0,1 0,0 0,0-1,-1 1,1 0,0-1,-1 1,0-1,1 1,-1-1,0 0,0 0,0 1,0-1,1-2,28-43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09.92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0 175,'4'0,"6"-4,9-10,14-7,13-3,16-2,13-1,11 5,11 5,10 6,7 5,4 4,4 1,1 2,-20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10.25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0,'41'0,"55"4,52 6,42 5,26 0,5 1,-15-1,-30-4,-44-4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5:09.19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1 912,'382'-344,"-254"233,-11 6,251-203,-366 307,7-6,0 1,1 0,0 0,0 1,13-5,-21 9,-1 1,1 0,0-1,-1 1,1 0,0-1,-1 1,1 0,0 0,0 1,-1-1,1 0,0 0,-1 1,1-1,-1 1,1 0,0-1,-1 1,0 0,1 0,-1 0,1 0,-1 0,0 0,0 0,1 0,-1 1,0-1,0 0,0 1,-1-1,1 1,0-1,0 1,-1 0,1-1,-1 1,1-1,-1 1,0 0,0 2,5 24,-1 0,-1 1,-3 54,-16 95,11-136,-20 131,-61 224,-78 161,139-481,-43 119,44-140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10.9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483 0,'14'1,"0"0,0 1,0 1,0 0,-1 1,1 1,-1 0,0 1,0 0,-1 0,0 2,0 0,-1 0,1 1,17 18,0 4,-1 1,-2 2,44 72,-51-74,-1 0,-2 1,-1 1,-2 0,14 57,-23-73,-1 0,-1 0,0 1,-2-1,0 0,-1 1,-1-1,0 0,-2 0,0 0,-1 0,-1-1,-9 20,-3-3,-1-1,-2-1,-1 0,-2-2,-1-1,-39 36,-186 141,236-194,-114 84,-136 108,250-192,-39 36,50-46,1 1,0-1,0 0,0 1,1-1,-1 1,1-1,-1 1,1 0,0 0,0-1,0 1,0 0,0 0,1 0,0 0,-1 4,2-5,-1-1,1 1,0-1,0 1,-1-1,1 1,0-1,0 0,1 1,-1-1,0 0,0 0,1 0,-1 0,0 0,1 0,-1 0,1-1,-1 1,1 0,-1-1,1 1,0-1,1 1,25 5,-1-2,1 0,0-2,48-2,-44 0,624-10,-207 1,-427 8,-16 0,0 0,0 0,0 1,0 0,0 0,0 1,0 0,0 0,0 0,0 1,-1-1,9 5,-12-1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11.5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75 1,'-47'903,"39"-847,-10 119,17-169,1 0,0 0,0 0,0 0,1 0,0 0,0-1,0 1,1 0,0 0,0-1,0 1,4 5,-3-7,1-1,-1 0,1 0,0 0,0 0,0-1,0 1,0-1,0 0,0 0,1-1,-1 1,1-1,0 0,-1 0,1-1,5 1,85 7,107-5,-40-3,1041 78,-1133-71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11.88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0,'4'21,"6"31,9 40,9 45,13 49,12 58,13 50,7 37,4 18,2 5,-1-13,-2-28,-8-46,-13-60,-11-62,-9-59,-11-61,-9-34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12.45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1223,'0'1,"0"-1,0 1,0 0,1 0,-1-1,0 1,1 0,-1-1,1 1,-1 0,0-1,1 1,0-1,-1 1,1-1,-1 1,1-1,0 1,-1-1,1 0,0 1,-1-1,1 0,0 0,-1 1,1-1,0 0,1 0,26 4,-22-4,81 5,150-10,92-33,-110 2,-1-9,248-87,-301 74,-3-8,-2-6,193-121,-265 136,-3-3,-3-4,-2-3,-4-4,74-87,-50 34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4:12.84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2223,'29'-21,"42"-31,47-32,56-38,56-36,42-27,38-25,22-16,9-12,-4-2,-27 15,-45 29,-60 40,-64 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22.39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509 1,'-225'251,"180"-192,1 2,-51 97,73-117,2 2,2 0,-16 56,33-95,-1 1,1-1,1 0,-1 1,1-1,-1 1,1-1,0 1,1-1,-1 1,2 4,-1-6,0-1,1 0,-1 0,0 0,1 0,-1 0,1-1,0 1,-1 0,1-1,0 1,0-1,0 0,0 1,0-1,1 0,-1 0,0-1,0 1,1 0,-1-1,3 1,48 8,102 3,-15-2,55 18,-120-15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22.75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728 0,'-1'8,"0"-1,-1 1,0-1,0 0,-1 1,0-1,0 0,0-1,-6 8,-5 12,-130 258,-134 298,214-420,7 2,8 3,-33 202,79-351,1-10,0 0,1 0,0 0,0 1,1-1,0 0,0 0,1 0,0 0,4 11,-5-19,0 1,0-1,0 0,0 1,1-1,-1 1,0-1,0 0,1 1,-1-1,0 0,1 0,-1 1,0-1,1 0,-1 0,0 1,1-1,-1 0,0 0,1 0,-1 0,1 0,-1 1,1-1,-1 0,0 0,1 0,-1 0,1 0,-1 0,0 0,1-1,-1 1,1 0,-1 0,1 0,-1 0,0 0,1-1,-1 1,0 0,1 0,-1-1,0 1,1 0,-1 0,0-1,0 1,1 0,-1-1,16-19,-16 19,21-34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23.18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0 900,'0'-4,"0"-5,0-10,0-12,0-18,4-15,5-18,9-14,10-7,15-9,20-6,24 2,-3 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23.55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1065 1,'17'0,"0"1,0 0,0 2,0 0,0 1,-1 0,0 2,0 0,0 0,0 2,-1 0,-1 0,1 2,23 19,-21-13,-1 2,0-1,-1 2,-1 0,0 1,-2 1,0 0,-2 0,0 1,6 23,-1 2,-3 1,-1 1,-3 0,-2 0,-2 0,-2 1,-2-1,-3 1,-2-1,-21 95,14-98,-2-1,-2 0,-1-1,-3-1,-1-1,-3-1,-1-1,-2-1,-1-1,-2-2,-56 52,42-50,-1-3,-2-2,-1-2,-1-2,-87 37,91-48,0-2,0-2,-2-2,1-2,-1-2,-1-2,-53 0,84-6,-1-1,1-1,-1 0,1-1,0-1,0-1,0 0,1-1,0-1,0 0,0-1,-15-11,20 10,-1-1,1 0,0-1,1 0,0 0,1-1,0 0,1-1,1 0,0 0,0-1,2 0,-1 0,-3-19,0-13,1 1,3-1,2-1,2 1,1 0,14-88,0 51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24.14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0 194,'4'-4,"5"-5,13-6,23-3,31-3,39 2,38 4,34 1,25-1,15 2,1-1,-14 2,-28-1,-46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5:09.89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569 1,'95'76,"-4"4,104 117,-168-167,-2 1,-1 2,-2 0,-1 1,-2 2,-1 0,-2 0,-1 2,-2 0,14 72,-24-92,-2 1,0-1,-1 0,-1 0,0 1,-1-1,-2 0,1 0,-2 0,-1-1,-10 25,4-19,0-1,-2 0,0-1,-1-1,-2 0,0-1,-33 28,-12 4,-3-2,-85 48,-152 67,-26 16,321-176,-3 1,1 1,0 0,0 0,1 1,0 0,-13 15,20-22,1 1,-1-1,1 1,-1-1,1 1,0 0,0-1,-1 1,1 0,0-1,0 1,0 0,-1-1,1 1,0 0,0-1,0 1,0 0,0-1,1 1,-1 0,0-1,0 1,0 0,0-1,1 1,-1-1,0 1,1 0,-1-1,0 1,1-1,-1 1,1-1,-1 1,1-1,-1 1,1-1,-1 0,1 1,0-1,-1 0,1 1,-1-1,1 0,0 0,-1 1,1-1,0 0,-1 0,1 0,0 0,-1 0,1 0,0 0,-1 0,2-1,49 3,-44-2,630-10,-564 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24.88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1 180,'13'-12,"0"1,1 1,0 0,1 1,0 0,23-9,100-30,-85 33,0 3,1 2,1 3,0 2,-1 2,1 3,0 2,0 3,-1 1,1 4,65 19,-97-21,-1 0,0 1,0 1,-1 1,0 1,31 25,-44-31,-1 0,1 1,-2 0,1 1,-1-1,0 1,-1 0,1 1,-2-1,1 1,-1 0,-1 0,0 1,0-1,0 1,-1-1,-1 1,1 18,-4-9,0-1,-1 1,-1-1,-1 0,-1 0,0 0,-2-1,0 0,0-1,-2 1,0-2,-21 27,-13 9,-1-2,-63 53,-29 9,-4-6,-270 152,337-214,72-42,0 0,1 0,-1 1,0-1,1 0,-1 0,0 1,1-1,0 1,-1-1,1 1,0 0,0 0,-2 2,3-3,1-1,-1 1,0-1,0 1,0-1,1 1,-1-1,0 1,1-1,-1 1,0-1,1 1,-1-1,0 0,1 1,-1-1,1 1,-1-1,1 0,-1 0,1 1,-1-1,1 0,-1 0,1 0,-1 1,1-1,-1 0,1 0,0 0,-1 0,1 0,70 0,-64 0,283-20,300-13,-494 30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26.52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2109 1,'-287'0,"-315"42,600-42,-120 21,108-18,-1 1,1 1,-1 0,1 1,-24 14,35-17,0-1,0 0,1 1,-1-1,1 1,0 0,0 0,0 0,0 0,0 0,1 1,-1-1,1 1,0-1,0 0,0 1,0 0,0 6,1 6,0 0,4 33,-1-20,28 723,-24-500,0-68,8-1,7 0,48 179,-67-347,1-3,-1 1,0 0,-1 0,1 22,-4-30,1 0,-1 0,0 0,-1 0,1 0,-1 0,0 0,0-1,0 1,-1-1,1 1,-1-1,0 0,0 0,-6 5,-26 23,-1-2,-2-1,0-2,-2-2,-1-2,-68 29,91-44,-1-1,1 0,-1-2,0 0,-1-2,-29 3,36-6,0 0,0-1,0-1,0 0,0-1,0 0,1-1,-1 0,1-1,-19-11,-24-14,2-2,1-3,2-2,2-1,-67-70,108 99,1 1,0-1,1 0,0 0,0-1,1 1,0-1,1 0,0 0,0-1,-1-19,1-7,2 1,4-41,-1 21,6-78,5 0,6 1,50-177,-68 306,7-27,1 1,15-31,-20 52,1 0,0 0,0 1,1-1,0 2,0-1,1 1,0-1,0 2,16-12,15-4,1 1,1 2,1 1,1 3,0 1,1 2,0 2,75-7,30 6,186 11,-187 3,-17 0,-25 0,200-18,-296 14,0-1,0 0,0 0,0-1,-1 0,1-1,-1 1,12-8,-16 8,0-1,0 1,0-1,0 0,0 0,-1 0,0-1,0 1,0-1,0 1,-1-1,0 0,0 0,0-1,2-8,114-462,-100 385,-14 58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32.34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1 566,'772'-315,"-755"308,581-229,-594 235,-1-1,1 1,0 0,0 0,0 0,0 1,0-1,0 1,0 0,0 0,0 1,1-1,-1 1,-1 0,8 2,-9-1,0 0,0 0,0 0,0 0,-1 0,1 0,-1 0,0 0,1 1,-1-1,0 1,-1-1,1 1,0-1,-1 1,1-1,-1 1,0 0,0-1,0 1,0-1,0 1,0 0,-2 4,-2 17,0 0,-2-1,-1 0,-1 0,-18 38,-68 108,84-153,-138 223,-76 130,169-268,-72 187,124-281,-40 130,39-124,2 0,0 0,0 0,1 0,0 0,2 0,-1 1,4 16,-4-29,0 0,0 1,1-1,-1 1,1-1,-1 0,1 0,-1 1,1-1,-1 0,1 0,0 1,0-1,0 0,0 0,0 0,0 0,0 0,0 0,0-1,0 1,0 0,1 0,-1-1,0 1,1-1,-1 1,0-1,1 0,-1 1,0-1,1 0,-1 0,1 0,-1 0,0 0,1 0,-1 0,1-1,-1 1,0-1,1 1,-1-1,0 1,0-1,1 1,-1-1,0 0,0 0,2-1,9-6,0-1,0 0,18-20,-23 22,187-207,-155 168,25-29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33.26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43,'87'-16,"1"3,0 5,127 2,-182 6,96 0,139 19,-202-10,-1 3,0 3,122 44,-167-51,-1 0,0 2,-1 0,0 1,0 1,-1 0,-1 2,0 0,-1 0,18 24,-26-28,0-1,-1 2,-1-1,0 1,0 0,-1 0,0 0,-1 0,0 1,-1-1,0 1,-1 0,0 0,-1 0,-1-1,1 1,-2 0,0 0,-6 21,-3-3,-1 0,-1-1,-2 0,-1-2,-1 1,-1-2,-38 42,-169 155,219-218,-137 122,-201 138,328-254,0 0,-1-1,0-1,0 0,-1-1,-1-1,-19 4,124 16,918 265,-897-257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36.70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1292 1,'-542'381,"379"-251,-169 172,298-269,2 2,2 2,1 0,-27 47,45-63,0 1,1 0,1 1,2-1,0 2,1-1,1 1,2 0,-2 47,7 1,4-1,2 0,4 0,2-1,4-1,3-1,3 0,2-2,43 76,-21-58,3-1,4-3,3-3,3-2,4-3,95 82,-106-109,1-3,3-2,1-2,73 33,-22-21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37.47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0,'101'153,"138"283,-169-270,-7 4,-8 1,-7 4,-8 1,-8 1,13 236,-27 32,-19-298,-21 151,14-242,-3 0,-2-1,-2 0,-3-2,-29 64,29-81,-1-1,-2 0,-1-2,-2 0,-1-2,-1 0,-2-2,-34 28,11-20,11-16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38.03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6 144,'-4'0,"3"0,9 0,19 0,25-4,28-5,27-5,24-5,25-2,17 2,8 0,-4 4,-12 4,-18 4,-22 3,-25 3,-28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38.4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1,'10'58,"70"400,-48-234,3 4,89 452,-118-654,16 53,-20-73,1 1,0-1,0 0,0 1,1-1,0-1,0 1,9 9,5-8,-4-11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0.10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2242,'1'-9,"0"1,1 0,0-1,0 1,1 0,0 0,5-10,-3 8,-1-1,0 1,5-22,-4-22,-2-1,-6-71,1 18,80-1089,-71 1119,-4 33,1 1,3-1,1 1,18-52,-22 85,1 0,0-1,0 1,1 1,1-1,0 1,0 1,1-1,0 1,1 0,-1 1,2 0,-1 0,1 1,1 1,-1-1,1 2,0-1,0 1,15-3,8-1,0 2,1 1,0 2,-1 1,69 4,-56 2,0 3,-1 2,87 26,-100-21,-1 1,0 2,-1 0,0 3,-2 0,0 2,-1 1,-2 1,0 1,-1 2,-2 0,34 49,-37-46,-2 0,-1 1,-2 1,-1 0,-1 1,-1 1,-2 0,-2 0,-1 1,-1 0,-2 1,-2-1,-1 36,-3-51,-1-1,-1 1,0-1,-1 0,-1 0,-1-1,-1 1,0-2,-1 1,-1-1,0 0,-2-1,1-1,-2 0,0 0,0-1,-1-1,-1 0,0-1,-1 0,0-2,0 0,-1 0,0-2,-1 0,0-1,0-1,0 0,0-2,-21 2,34-4,0-1,0 1,0-1,0-1,0 1,0-1,0 1,0-2,0 1,0 0,1-1,-1 0,0 0,1 0,0-1,-1 0,-5-4,-6-10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0.41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1023 1,'7'1,"1"0,-1 0,0 1,1 0,-1 0,0 1,0 0,-1 0,1 1,-1-1,1 1,-1 1,0-1,-1 1,1 0,-1 1,5 6,1 0,-2 0,0 1,0 0,-1 1,-1 0,0 0,6 19,-8-10,0-1,-1 1,-2 0,0 1,-1-1,-2 0,0 0,-1 0,-2 0,0 0,-2 0,0-1,-1 0,-15 30,1-7,-3-1,-1-1,-2-2,-2 0,-60 64,37-51,-3-3,-1-3,-3-1,-2-4,-73 40,79-53,-1-4,-1-1,-1-3,-1-3,0-2,-99 15,109-27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5:10.4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23,'4'-5,"5"0,13 0,23 1,43 1,42 5,39 6,22 2,3-1,-17-2,-33-2,-46-2,-55-1,-55-2,-53 0,-15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1.1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 0,'-4'4,"2"5,14 2,25 2,41 3,44 3,40 2,32 6,19 5,5 2,-11-1,-28-6,-38-8,-42-6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1.57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277 0,'0'28,"0"40,0 49,-8 48,-10 39,-14 33,-10 28,-6 15,2 17,5 9,12-9,17-22,12-38,12-48,7-52,5-53,-2-41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2.63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1044,'54'-49,"106"-75,-89 73,944-642,-955 655,83-37,-139 73,0 0,0 0,0 1,0-1,0 1,1 0,-1 0,0 1,0-1,1 1,-1 0,0 0,1 0,-1 1,5 0,-6 1,-1-1,1 1,-1 0,0 0,0 0,0 0,0 0,0 1,-1-1,1 0,-1 1,1-1,-1 1,0 0,0-1,0 1,0 0,0 0,-1 0,1 0,-1 0,0 5,4 39,-3 1,-1 0,-13 81,-38 149,-107 320,-38-7,85-267,57-163,-120 406,169-528,11-39,9-16,188-271,-113 164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4.05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3398 0,'-144'0,"0"6,-195 34,303-31,0 1,0 1,1 2,-40 21,-127 81,171-95,-70 41,-163 134,228-164,1 1,2 2,2 1,1 2,1 0,2 2,-30 60,46-73,0 2,2-1,1 1,1 0,2 1,0 0,2 0,2 0,0 0,4 32,9 30,41 166,-19-114,99 661,-14-65,-108-690,24 153,-32-170,-2 0,0 0,-3 1,-6 43,2-44,-1-1,-2-1,0 1,-3-2,0 1,-2-2,-1 1,-1-2,-1 0,-2-1,-25 28,29-38,-1-1,0 0,-1-2,-1 0,0 0,0-2,-2 0,1-1,-1-1,0-1,-1-1,0-1,0 0,0-2,-1 0,0-2,-25 1,14-5,1-1,0-1,-1-2,2-1,-58-21,-151-78,141 59,-266-138,307 150,1-2,2-2,2-3,-50-51,84 72,1 0,1-1,1-1,1-1,1 0,1-1,1 0,1-1,2 0,1-1,0 0,2 0,-4-49,8 55,2-1,0 1,1 0,1 0,1-1,0 1,2 1,1-1,0 1,2 0,0 0,1 1,1 0,1 1,0 0,2 0,0 1,22-22,-3 12,0 0,2 3,66-38,122-46,-186 91,316-137,166-80,-386 166,227-156,-265 151,-2-4,150-165,117-214,-310 387,435-567,-459 608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4.5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0 146,'4'0,"5"0,6 0,11 0,18 0,24 0,26 0,23-4,25-5,14-9,6-6,-5-6,-18-2,-32 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4.85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0 314,'0'4,"12"-3,24-5,29-10,35-11,33-8,25-8,22-4,11 2,-2 0,-22 3,-39 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5.71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981 1,'24'25,"-1"1,-1 2,-1 0,-2 1,-1 1,-1 1,-1 0,-2 1,-2 1,0 0,-3 1,0 0,-3 0,0 1,-3-1,0 1,-3 0,-1 0,-1 0,-2 0,-1 0,-14 45,8-43,-2 0,-1 0,-2-1,-2-1,-28 42,1-12,-86 92,109-128,22-29,0 0,0 0,0 1,-1-1,1 0,0 0,0 1,0-1,0 0,0 0,0 1,0-1,0 0,0 1,0-1,0 0,0 1,0-1,0 0,0 0,0 1,0-1,0 0,0 1,0-1,0 0,1 0,-1 1,0-1,0 0,0 0,1 1,-1-1,0 0,0 0,0 0,1 1,-1-1,0 0,17 3,26-6,-38 2,20-2,-1 1,1 1,-1 1,1 1,30 6,-47-5,0-1,0 2,0-1,-1 1,1 0,-1 1,0-1,0 2,0-1,-1 1,1 0,-1 0,0 0,-1 1,1 0,-1 0,0 1,-1 0,1-1,3 10,-4-7,0 1,-1-1,0 0,-1 1,1 0,-2-1,0 1,0 0,0 0,-2 0,1 0,-1 0,-3 15,-1-11,1 0,-1 0,-1-1,-1 0,0 0,0 0,-1-1,-13 15,-8 4,-1-1,-1-2,-2 0,-1-3,-49 30,-47 18,-3-5,-3-6,-2-7,-202 54,267-92,65-16,9-3,33-12,21-4,2-1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6.51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1628,'22'-292,"-13"209,-1 6,5-1,32-111,-29 139,2 1,3 1,1 1,51-78,-24 57,4 3,2 2,3 3,3 3,2 2,2 2,102-60,-160 108,6-3,0 0,1 0,0 1,24-8,-33 14,0 0,-1 0,1 0,0 1,-1-1,1 1,0 1,0-1,-1 1,1-1,0 1,-1 1,1-1,-1 1,1 0,-1 0,0 0,0 0,7 6,21 19,0 2,-2 1,-2 2,0 1,22 36,-15-21,68 92,94 169,-158-238,-3 2,-3 2,-3 1,31 129,-53-172,-2 0,-2 1,-1 0,-2 0,-4 51,1-66,-1 1,-1-1,-1 0,-1 0,0 0,-1-1,-1 0,-1-1,-1 1,-19 26,10-22,-1-1,-1-1,-1 0,-1-2,0 0,-1-2,-1-1,0 0,-1-2,-46 16,31-15,-1-1,-1-3,0-1,-1-2,0-2,-59 0,89-5,1-1,-1-1,0 1,0-2,1 0,-1-1,1 0,0-1,-15-8,20 8,0 0,0 0,0-2,0 1,1-1,0 0,1 0,0 0,0-1,0 0,1-1,0 1,-5-14,2 0,0 0,2-1,1 0,1 0,1 0,0-32,2 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7.01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1 956,'4'-4,"5"-5,9-6,10-7,11-8,12-12,16-13,17-14,14-11,10-7,7-2,-1 4,-4 3,-8 4,-10 8,-13 11,-15 12,-20 14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7.3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0 627,'0'-4,"8"-9,11-10,13-14,14-8,14-8,14-7,5-6,6-2,0 1,-7 5,-12 9,-14 9,-15 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4:55:10.87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1 245,'19'0,"39"0,45 0,49-4,37-5,27-5,12-5,3-2,2-2,-3-1,-5 0,-9 0,-17-1,-20 1,-27 5,-40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6:49.06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2646 516,'0'-8,"-1"0,0 1,-1-1,1 0,-2 1,1 0,-1 0,0-1,0 2,-1-1,0 0,0 1,-1 0,0-1,0 2,0-1,-1 1,0 0,0 0,0 0,0 1,-8-4,-17-9,-1 1,-1 2,-51-16,60 22,-699-199,635 184,63 16,-34-8,-61-9,102 22,-1 0,1 1,0 1,-1 1,1 1,0 0,-35 10,-1 7,1 3,1 2,1 3,-62 42,-177 152,21 22,230-202,1 2,2 2,2 1,-37 65,63-97,1 0,1 0,0 1,0 0,2 0,0 1,1-1,0 1,0 29,3-35,1 0,0-1,1 1,0 0,1-1,0 0,0 1,1-1,0-1,1 1,0 0,0-1,1 0,0 0,0-1,15 13,17 13,2-3,1-1,1-2,1-2,1-2,62 22,292 84,-397-129,970 225,-958-222,1-1,-1-1,0 0,19-1,-27-1,1 0,-1 0,0-1,0 1,0-1,0 0,-1 0,1-1,0 1,-1-1,0 0,1 0,6-7,12-17,-1 0,-2-2,0 0,26-54,-21 37,50-105,103-296,-56 123,-109 291,1 1,2 0,0 2,3 0,0 0,2 2,1 1,1 0,35-30,-53 53,14-13,-19 17,1 0,-1-1,0 1,0 0,1-1,-1 1,0-1,0 1,1 0,-1-1,0 1,0-1,0 1,0-1,0 1,0 0,1-1,-1 1,0-1,0 1,0-1,0 1,-1-1,1 1,0-1,0 1,0 0,0-1,0 1,-1-1,1 1,0 0,0-1,-1 1,1-1,0 1,0 0,-1-1,1 1,0 0,-1-1,-19-6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5:15:48.28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77 561,'-6'-3,"1"-1,0 1,0-1,1 0,-1 0,1-1,0 1,0-1,0 0,0 0,1 0,0-1,0 1,1-1,-1 1,1-1,1 0,-1 0,1 0,-2-11,1-8,1 1,1-1,5-45,-3 64,-1-1,1 1,0 0,1 0,0 0,0 0,0 0,1 0,0 1,0 0,0 0,0 0,1 0,0 0,8-5,13-9,55-31,-52 33,2 1,0 1,1 2,0 0,1 3,0 1,1 1,57-6,-36 7,-5-1,78 0,479 9,-601-1,1 0,-1 0,0 1,1 0,-1 1,0 0,0 0,0 0,0 0,0 1,0 0,-1 0,1 1,-1-1,0 1,0 1,0-1,5 7,3 6,0 1,-1 1,-1-1,9 24,-8-17,28 42,-31-55,-1 0,0 1,-1 0,0 0,9 25,-15-33,1 1,-1-1,0 1,-1-1,1 1,-1-1,0 1,0 0,-1-1,0 1,0-1,0 1,-1-1,1 0,-1 1,-1-1,1 0,-5 6,-17 26,14-23,0 1,2-1,-1 1,2 1,0 0,1 0,-6 22,10-30,0 0,0 0,-1-1,0 1,-1 0,0-1,0 0,0 0,-1 0,0-1,0 1,-1-1,-8 7,4-5,-1-1,0 0,0 0,0-1,-1-1,0 0,-22 7,-9-3,-1-2,0-1,-84-1,-365-7,246-20,225 20,11 1,0-1,1 0,-1 0,0-1,1-1,-1 0,-14-8,20 10,1-1,0 0,1 0,-1 0,0 0,1-1,0 0,-1 1,1-1,1-1,-1 1,1 0,0 0,0-1,0 1,0-1,1 0,-1 0,1-5,0 5,1 0,-1 0,0 0,0 0,0 0,-1 0,0 0,0 0,0 0,0 1,-1-1,0 1,0 0,0 0,0 0,-1 0,1 0,-1 1,0-1,0 1,-1 0,-8-4,-5-2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09.24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536 23,'0'-1,"1"0,-1 0,0 0,1 0,-1 1,0-1,1 0,-1 0,1 1,-1-1,1 0,0 1,-1-1,1 0,-1 1,1-1,0 1,0-1,-1 1,1 0,0-1,0 1,0 0,-1-1,1 1,0 0,2 0,27-5,-27 5,25-1,0 1,0 2,0 0,36 9,111 34,-156-39,24 6,-1 3,-1 1,0 2,-2 2,0 2,-1 1,-1 2,59 52,-79-60,0 0,-2 1,0 1,-1 1,-1 0,-1 0,17 39,-22-41,-2 0,1 0,-2 1,-1-1,0 1,-1 0,-1 0,-1 0,-1 0,-5 33,-1-22,-1 1,-2-1,0-1,-3 0,0 0,-1-2,-2 1,-1-2,-1 0,-2-1,0-1,-33 30,2-8,-1-3,-3-1,-1-3,-99 51,140-82,-104 50,104-52,1-1,-1 0,0-1,0-1,-1 0,-17 1,30-4,0 0,0 0,1 0,-1 0,0 0,1-1,-1 1,0-1,1 1,-1-1,0 0,1 0,-1 0,1-1,0 1,-1-1,1 1,0-1,-3-2,4 2,0 0,0 0,0 0,0 0,0 0,1-1,-1 1,0 0,1 0,0 0,0-1,0 1,0 0,0 0,0-1,0 1,1 0,0-4,1-1,1-1,0 0,0 1,1 0,0-1,0 1,1 1,0-1,0 1,1 0,9-9,3 2,1 1,1 1,0 0,0 2,1 0,0 1,1 1,0 2,0 0,0 1,0 1,1 1,-1 1,1 1,0 1,-1 0,39 10,-52-9,-1 1,0 0,0 0,0 1,-1 0,1 1,-1-1,0 2,0-1,-1 1,0-1,1 2,-2-1,1 1,-1 0,5 8,-7-8,0-1,-1 1,0-1,0 1,0 0,-1-1,0 1,0 0,-1 0,0 0,0 0,0 0,-1 0,0 0,-1-1,1 1,-1 0,-1-1,1 1,-6 9,-6 8,-1-1,0 0,-2-1,-1-1,-1 0,-40 34,-145 96,153-117,-105 72,-226 114,381-220,-16 9,-1-1,0 0,0-1,-27 5,41-11,0 0,1 0,-1-1,0 1,1-1,-1 0,0 0,1-1,-1 1,0-1,1 0,-1 0,1 0,-1 0,1 0,0-1,-1 1,1-1,0 0,0 0,0-1,0 1,1 0,-1-1,0 0,1 0,0 1,0-1,0-1,-3-4,-6-19,-13-46,16 48,-6-24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0.38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0,'15'13,"0"-1,0 0,1-1,0-1,1-1,23 10,111 33,-97-36,724 242,-19 49,-753-304,42 17,-1 3,-1 2,55 41,-96-63,-2-1,1 2,0-1,0 0,-1 1,0-1,0 1,0 0,0 0,0 0,-1 1,0-1,0 1,0-1,0 1,-1 0,0-1,1 7,-2-7,-1 0,0 0,0 0,0 0,-1 0,1 0,-1-1,0 1,0 0,0-1,-1 1,1-1,-1 0,0 0,0 0,0 0,0 0,0-1,0 0,-1 1,-5 1,-35 21,-2-2,0-2,-93 28,30-12,-29 16,3 6,3 5,3 7,3 5,-223 176,93-20,-105 82,303-271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0.79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1,'4'4,"13"5,24 5,32 9,36 3,38 6,35 6,29 3,27 3,8 3,-10-4,-21-4,-31-6,-39-8,-45-8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1.3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0,'4'0,"5"0,9 0,13 4,14 1,18 4,27 4,26 5,24-2,25-3,15-4,9-3,5-3,-8-2,-23-1,-32-1,-37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2.23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1179 1,'7'0,"1"0,0 1,-1-1,0 2,1-1,-1 1,0 0,1 1,-1-1,0 1,8 6,-7-3,1 0,-1 1,-1 1,1-1,-1 1,0 0,9 15,2 6,-1 1,-1 1,-1 1,-2 0,-1 0,-2 1,-1 1,-2-1,-1 2,-1-1,-2 0,-2 1,-1 0,-2-1,-1 1,-1-1,-3 0,0 0,-2-1,-2 0,-1 0,-19 36,5-19,-3 0,-2-2,-2-1,-2-1,-62 61,2-17,-133 97,205-167,24-20,0 1,0-1,0 0,0 1,0-1,0 0,0 0,0 0,0 0,0 0,0 0,0 0,0 0,0 0,0 0,0 0,0-1,0 1,0 0,0-1,2 0,74-15,1 4,107-3,-159 14,1 2,-1 1,0 1,0 0,0 3,-1 0,1 1,-2 2,1 0,-1 2,27 15,-45-23,-1 1,1 0,-1 0,1 0,-1 0,-1 1,1 0,-1 0,0 0,0 0,0 1,0-1,-1 1,0 0,-1 0,1 1,-1-1,0 0,-1 1,1-1,-1 1,-1-1,1 1,-1 0,0-1,-1 1,1 0,-1-1,-1 1,1-1,-1 1,0-1,-1 0,0 0,1 0,-2 0,1 0,-1-1,-7 9,-6 8,-2-1,0-1,-2-1,0-1,-1-1,-32 20,-153 75,-53 6,-408 126,633-232,-47 12,76-22,0-1,1 0,-1-1,0 1,0-1,1-1,-1 1,0-1,0 0,1 0,-9-3,12 3,0 0,0 0,0-1,0 1,0-1,1 1,-1-1,0 1,1-1,-1 0,1 0,0 0,-1 0,1 0,0 0,0-1,1 1,-1 0,0 0,1-1,-1 1,1 0,0-1,0-3,-1-5,2 0,0 0,4-19,-5 28,12-51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3.01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1871,'2'-23,"0"0,13-44,-9 38,8-23,2 1,2 1,3 0,29-51,119-180,-160 266,82-123,6 4,155-164,-179 224,2 2,4 5,3 2,175-104,-224 151,0 2,1 1,0 1,1 2,0 2,1 1,46-5,-56 12,1 1,-1 1,1 1,-1 1,0 2,0 1,0 0,0 2,-1 1,45 21,-22-3,-2 2,0 2,-2 2,-1 1,-2 3,-2 1,58 69,-43-37,-3 2,-3 2,-3 2,36 82,-56-101,-2 1,-2 1,-3 1,-3 1,-2 0,-3 1,4 89,-14-113,-1 0,-2 0,-1 0,-2 0,-1-1,-3 0,0-1,-3 0,0 0,-3-2,0 0,-2 0,-38 49,21-40,-3-2,-1-1,-2-2,-2-1,-1-3,-1-2,-2-1,-1-3,-1-2,-53 19,20-13,0-4,-2-4,-1-3,0-4,-143 8,45-24,160-2,1 0,0-2,0-1,0-1,-40-16,56 19,0 0,-1 0,1-1,1 0,-1 0,0 0,1-1,0 0,0 0,1 0,-1-1,1 1,0-1,0 0,1-1,0 1,-4-12,5 9,-1 0,2 0,0-1,0 1,1 0,0-1,0 1,1-1,0 1,1 0,0-1,5-12,4-8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4.1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1027 47,'5'-2,"-1"-1,0 1,0 0,1 0,-1 0,1 0,0 1,0 0,-1 0,1 0,0 1,8-1,6-1,666-23,-571 26,283 6,-5 32,-371-36,0 2,35 12,-53-16,-1 0,0-1,0 1,0 0,1 0,-1 0,0 0,0 1,-1-1,1 1,0-1,0 1,-1 0,1-1,-1 1,1 0,-1 0,0 0,0 0,2 3,-4-3,1 1,0-1,-1 0,1 1,-1-1,0 0,0 0,0 1,0-1,0 0,-1 0,1 0,-1 0,1-1,-1 1,1 0,-1-1,0 1,0-1,-4 3,-32 22,-1-1,-1-2,-55 22,54-25,-793 372,-618 302,1392-666,-50 27,98-48,0 0,1 1,0 1,1-1,0 2,-12 13,9-3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23:18:14.54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0,'11'8,"25"11,33 17,41 23,45 21,48 25,33 18,16 12,-4 3,-23-3,-39-11,-46-20,-52-23,-48-22,-47-20,-22-18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30/04/2021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18" y="5809129"/>
            <a:ext cx="583903" cy="9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0.png"/><Relationship Id="rId4" Type="http://schemas.openxmlformats.org/officeDocument/2006/relationships/customXml" Target="../ink/ink1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customXml" Target="../ink/ink110.xml"/><Relationship Id="rId18" Type="http://schemas.openxmlformats.org/officeDocument/2006/relationships/image" Target="../media/image115.png"/><Relationship Id="rId26" Type="http://schemas.openxmlformats.org/officeDocument/2006/relationships/image" Target="../media/image119.png"/><Relationship Id="rId39" Type="http://schemas.openxmlformats.org/officeDocument/2006/relationships/customXml" Target="../ink/ink123.xml"/><Relationship Id="rId3" Type="http://schemas.openxmlformats.org/officeDocument/2006/relationships/customXml" Target="../ink/ink105.xml"/><Relationship Id="rId21" Type="http://schemas.openxmlformats.org/officeDocument/2006/relationships/customXml" Target="../ink/ink114.xml"/><Relationship Id="rId34" Type="http://schemas.openxmlformats.org/officeDocument/2006/relationships/image" Target="../media/image123.png"/><Relationship Id="rId42" Type="http://schemas.openxmlformats.org/officeDocument/2006/relationships/image" Target="../media/image127.png"/><Relationship Id="rId7" Type="http://schemas.openxmlformats.org/officeDocument/2006/relationships/customXml" Target="../ink/ink107.xml"/><Relationship Id="rId12" Type="http://schemas.openxmlformats.org/officeDocument/2006/relationships/image" Target="../media/image420.png"/><Relationship Id="rId17" Type="http://schemas.openxmlformats.org/officeDocument/2006/relationships/customXml" Target="../ink/ink112.xml"/><Relationship Id="rId25" Type="http://schemas.openxmlformats.org/officeDocument/2006/relationships/customXml" Target="../ink/ink116.xml"/><Relationship Id="rId33" Type="http://schemas.openxmlformats.org/officeDocument/2006/relationships/customXml" Target="../ink/ink120.xml"/><Relationship Id="rId38" Type="http://schemas.openxmlformats.org/officeDocument/2006/relationships/image" Target="../media/image125.png"/><Relationship Id="rId2" Type="http://schemas.openxmlformats.org/officeDocument/2006/relationships/image" Target="../media/image113.png"/><Relationship Id="rId16" Type="http://schemas.openxmlformats.org/officeDocument/2006/relationships/image" Target="../media/image440.png"/><Relationship Id="rId20" Type="http://schemas.openxmlformats.org/officeDocument/2006/relationships/image" Target="../media/image116.png"/><Relationship Id="rId29" Type="http://schemas.openxmlformats.org/officeDocument/2006/relationships/customXml" Target="../ink/ink118.xml"/><Relationship Id="rId41" Type="http://schemas.openxmlformats.org/officeDocument/2006/relationships/customXml" Target="../ink/ink1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customXml" Target="../ink/ink109.xml"/><Relationship Id="rId24" Type="http://schemas.openxmlformats.org/officeDocument/2006/relationships/image" Target="../media/image118.png"/><Relationship Id="rId32" Type="http://schemas.openxmlformats.org/officeDocument/2006/relationships/image" Target="../media/image122.png"/><Relationship Id="rId37" Type="http://schemas.openxmlformats.org/officeDocument/2006/relationships/customXml" Target="../ink/ink122.xml"/><Relationship Id="rId40" Type="http://schemas.openxmlformats.org/officeDocument/2006/relationships/image" Target="../media/image126.png"/><Relationship Id="rId5" Type="http://schemas.openxmlformats.org/officeDocument/2006/relationships/customXml" Target="../ink/ink106.xml"/><Relationship Id="rId15" Type="http://schemas.openxmlformats.org/officeDocument/2006/relationships/customXml" Target="../ink/ink111.xml"/><Relationship Id="rId23" Type="http://schemas.openxmlformats.org/officeDocument/2006/relationships/customXml" Target="../ink/ink115.xml"/><Relationship Id="rId28" Type="http://schemas.openxmlformats.org/officeDocument/2006/relationships/image" Target="../media/image120.png"/><Relationship Id="rId36" Type="http://schemas.openxmlformats.org/officeDocument/2006/relationships/image" Target="../media/image124.png"/><Relationship Id="rId10" Type="http://schemas.openxmlformats.org/officeDocument/2006/relationships/image" Target="../media/image114.png"/><Relationship Id="rId19" Type="http://schemas.openxmlformats.org/officeDocument/2006/relationships/customXml" Target="../ink/ink113.xml"/><Relationship Id="rId31" Type="http://schemas.openxmlformats.org/officeDocument/2006/relationships/customXml" Target="../ink/ink119.xml"/><Relationship Id="rId44" Type="http://schemas.openxmlformats.org/officeDocument/2006/relationships/image" Target="../media/image128.png"/><Relationship Id="rId4" Type="http://schemas.openxmlformats.org/officeDocument/2006/relationships/image" Target="../media/image380.png"/><Relationship Id="rId9" Type="http://schemas.openxmlformats.org/officeDocument/2006/relationships/customXml" Target="../ink/ink108.xml"/><Relationship Id="rId14" Type="http://schemas.openxmlformats.org/officeDocument/2006/relationships/image" Target="../media/image430.png"/><Relationship Id="rId22" Type="http://schemas.openxmlformats.org/officeDocument/2006/relationships/image" Target="../media/image117.png"/><Relationship Id="rId27" Type="http://schemas.openxmlformats.org/officeDocument/2006/relationships/customXml" Target="../ink/ink117.xml"/><Relationship Id="rId30" Type="http://schemas.openxmlformats.org/officeDocument/2006/relationships/image" Target="../media/image121.png"/><Relationship Id="rId35" Type="http://schemas.openxmlformats.org/officeDocument/2006/relationships/customXml" Target="../ink/ink121.xml"/><Relationship Id="rId43" Type="http://schemas.openxmlformats.org/officeDocument/2006/relationships/customXml" Target="../ink/ink12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.xml"/><Relationship Id="rId18" Type="http://schemas.openxmlformats.org/officeDocument/2006/relationships/image" Target="../media/image136.png"/><Relationship Id="rId26" Type="http://schemas.openxmlformats.org/officeDocument/2006/relationships/image" Target="../media/image140.png"/><Relationship Id="rId39" Type="http://schemas.openxmlformats.org/officeDocument/2006/relationships/customXml" Target="../ink/ink144.xml"/><Relationship Id="rId21" Type="http://schemas.openxmlformats.org/officeDocument/2006/relationships/customXml" Target="../ink/ink135.xml"/><Relationship Id="rId34" Type="http://schemas.openxmlformats.org/officeDocument/2006/relationships/image" Target="../media/image144.png"/><Relationship Id="rId42" Type="http://schemas.openxmlformats.org/officeDocument/2006/relationships/image" Target="../media/image148.png"/><Relationship Id="rId47" Type="http://schemas.openxmlformats.org/officeDocument/2006/relationships/customXml" Target="../ink/ink148.xml"/><Relationship Id="rId50" Type="http://schemas.openxmlformats.org/officeDocument/2006/relationships/image" Target="../media/image152.png"/><Relationship Id="rId55" Type="http://schemas.openxmlformats.org/officeDocument/2006/relationships/customXml" Target="../ink/ink152.xml"/><Relationship Id="rId7" Type="http://schemas.openxmlformats.org/officeDocument/2006/relationships/customXml" Target="../ink/ink128.xml"/><Relationship Id="rId12" Type="http://schemas.openxmlformats.org/officeDocument/2006/relationships/image" Target="../media/image133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146.png"/><Relationship Id="rId46" Type="http://schemas.openxmlformats.org/officeDocument/2006/relationships/image" Target="../media/image150.png"/><Relationship Id="rId2" Type="http://schemas.openxmlformats.org/officeDocument/2006/relationships/image" Target="../media/image129.png"/><Relationship Id="rId16" Type="http://schemas.openxmlformats.org/officeDocument/2006/relationships/image" Target="../media/image135.png"/><Relationship Id="rId20" Type="http://schemas.openxmlformats.org/officeDocument/2006/relationships/image" Target="../media/image137.png"/><Relationship Id="rId29" Type="http://schemas.openxmlformats.org/officeDocument/2006/relationships/customXml" Target="../ink/ink139.xml"/><Relationship Id="rId41" Type="http://schemas.openxmlformats.org/officeDocument/2006/relationships/customXml" Target="../ink/ink145.xml"/><Relationship Id="rId54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11" Type="http://schemas.openxmlformats.org/officeDocument/2006/relationships/customXml" Target="../ink/ink130.xml"/><Relationship Id="rId24" Type="http://schemas.openxmlformats.org/officeDocument/2006/relationships/image" Target="../media/image139.png"/><Relationship Id="rId32" Type="http://schemas.openxmlformats.org/officeDocument/2006/relationships/image" Target="../media/image143.png"/><Relationship Id="rId37" Type="http://schemas.openxmlformats.org/officeDocument/2006/relationships/customXml" Target="../ink/ink143.xml"/><Relationship Id="rId40" Type="http://schemas.openxmlformats.org/officeDocument/2006/relationships/image" Target="../media/image147.png"/><Relationship Id="rId45" Type="http://schemas.openxmlformats.org/officeDocument/2006/relationships/customXml" Target="../ink/ink147.xml"/><Relationship Id="rId53" Type="http://schemas.openxmlformats.org/officeDocument/2006/relationships/customXml" Target="../ink/ink151.xml"/><Relationship Id="rId5" Type="http://schemas.openxmlformats.org/officeDocument/2006/relationships/customXml" Target="../ink/ink127.xml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141.png"/><Relationship Id="rId36" Type="http://schemas.openxmlformats.org/officeDocument/2006/relationships/image" Target="../media/image145.png"/><Relationship Id="rId49" Type="http://schemas.openxmlformats.org/officeDocument/2006/relationships/customXml" Target="../ink/ink149.xml"/><Relationship Id="rId10" Type="http://schemas.openxmlformats.org/officeDocument/2006/relationships/image" Target="../media/image132.png"/><Relationship Id="rId19" Type="http://schemas.openxmlformats.org/officeDocument/2006/relationships/customXml" Target="../ink/ink134.xml"/><Relationship Id="rId31" Type="http://schemas.openxmlformats.org/officeDocument/2006/relationships/customXml" Target="../ink/ink140.xml"/><Relationship Id="rId44" Type="http://schemas.openxmlformats.org/officeDocument/2006/relationships/image" Target="../media/image149.png"/><Relationship Id="rId52" Type="http://schemas.openxmlformats.org/officeDocument/2006/relationships/image" Target="../media/image153.png"/><Relationship Id="rId4" Type="http://schemas.openxmlformats.org/officeDocument/2006/relationships/image" Target="../media/image460.png"/><Relationship Id="rId9" Type="http://schemas.openxmlformats.org/officeDocument/2006/relationships/customXml" Target="../ink/ink129.xml"/><Relationship Id="rId14" Type="http://schemas.openxmlformats.org/officeDocument/2006/relationships/image" Target="../media/image134.png"/><Relationship Id="rId22" Type="http://schemas.openxmlformats.org/officeDocument/2006/relationships/image" Target="../media/image138.png"/><Relationship Id="rId27" Type="http://schemas.openxmlformats.org/officeDocument/2006/relationships/customXml" Target="../ink/ink138.xml"/><Relationship Id="rId30" Type="http://schemas.openxmlformats.org/officeDocument/2006/relationships/image" Target="../media/image142.png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151.png"/><Relationship Id="rId56" Type="http://schemas.openxmlformats.org/officeDocument/2006/relationships/image" Target="../media/image155.png"/><Relationship Id="rId8" Type="http://schemas.openxmlformats.org/officeDocument/2006/relationships/image" Target="../media/image131.png"/><Relationship Id="rId51" Type="http://schemas.openxmlformats.org/officeDocument/2006/relationships/customXml" Target="../ink/ink150.xml"/><Relationship Id="rId3" Type="http://schemas.openxmlformats.org/officeDocument/2006/relationships/customXml" Target="../ink/ink12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.xml"/><Relationship Id="rId18" Type="http://schemas.openxmlformats.org/officeDocument/2006/relationships/image" Target="../media/image158.png"/><Relationship Id="rId26" Type="http://schemas.openxmlformats.org/officeDocument/2006/relationships/image" Target="../media/image162.png"/><Relationship Id="rId39" Type="http://schemas.openxmlformats.org/officeDocument/2006/relationships/customXml" Target="../ink/ink171.xml"/><Relationship Id="rId3" Type="http://schemas.openxmlformats.org/officeDocument/2006/relationships/customXml" Target="../ink/ink153.xml"/><Relationship Id="rId21" Type="http://schemas.openxmlformats.org/officeDocument/2006/relationships/customXml" Target="../ink/ink162.xml"/><Relationship Id="rId34" Type="http://schemas.openxmlformats.org/officeDocument/2006/relationships/image" Target="../media/image166.png"/><Relationship Id="rId42" Type="http://schemas.openxmlformats.org/officeDocument/2006/relationships/image" Target="../media/image170.png"/><Relationship Id="rId47" Type="http://schemas.openxmlformats.org/officeDocument/2006/relationships/customXml" Target="../ink/ink175.xml"/><Relationship Id="rId50" Type="http://schemas.openxmlformats.org/officeDocument/2006/relationships/image" Target="../media/image174.png"/><Relationship Id="rId7" Type="http://schemas.openxmlformats.org/officeDocument/2006/relationships/customXml" Target="../ink/ink155.xml"/><Relationship Id="rId12" Type="http://schemas.openxmlformats.org/officeDocument/2006/relationships/image" Target="../media/image520.png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33" Type="http://schemas.openxmlformats.org/officeDocument/2006/relationships/customXml" Target="../ink/ink168.xml"/><Relationship Id="rId38" Type="http://schemas.openxmlformats.org/officeDocument/2006/relationships/image" Target="../media/image168.png"/><Relationship Id="rId46" Type="http://schemas.openxmlformats.org/officeDocument/2006/relationships/image" Target="../media/image172.png"/><Relationship Id="rId2" Type="http://schemas.openxmlformats.org/officeDocument/2006/relationships/image" Target="../media/image156.png"/><Relationship Id="rId16" Type="http://schemas.openxmlformats.org/officeDocument/2006/relationships/image" Target="../media/image157.png"/><Relationship Id="rId20" Type="http://schemas.openxmlformats.org/officeDocument/2006/relationships/image" Target="../media/image159.png"/><Relationship Id="rId29" Type="http://schemas.openxmlformats.org/officeDocument/2006/relationships/customXml" Target="../ink/ink166.xml"/><Relationship Id="rId41" Type="http://schemas.openxmlformats.org/officeDocument/2006/relationships/customXml" Target="../ink/ink172.xml"/><Relationship Id="rId54" Type="http://schemas.openxmlformats.org/officeDocument/2006/relationships/image" Target="../media/image1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0.png"/><Relationship Id="rId11" Type="http://schemas.openxmlformats.org/officeDocument/2006/relationships/customXml" Target="../ink/ink157.xml"/><Relationship Id="rId24" Type="http://schemas.openxmlformats.org/officeDocument/2006/relationships/image" Target="../media/image161.png"/><Relationship Id="rId32" Type="http://schemas.openxmlformats.org/officeDocument/2006/relationships/image" Target="../media/image165.png"/><Relationship Id="rId37" Type="http://schemas.openxmlformats.org/officeDocument/2006/relationships/customXml" Target="../ink/ink170.xml"/><Relationship Id="rId40" Type="http://schemas.openxmlformats.org/officeDocument/2006/relationships/image" Target="../media/image169.png"/><Relationship Id="rId45" Type="http://schemas.openxmlformats.org/officeDocument/2006/relationships/customXml" Target="../ink/ink174.xml"/><Relationship Id="rId53" Type="http://schemas.openxmlformats.org/officeDocument/2006/relationships/customXml" Target="../ink/ink178.xml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28" Type="http://schemas.openxmlformats.org/officeDocument/2006/relationships/image" Target="../media/image163.png"/><Relationship Id="rId36" Type="http://schemas.openxmlformats.org/officeDocument/2006/relationships/image" Target="../media/image167.png"/><Relationship Id="rId49" Type="http://schemas.openxmlformats.org/officeDocument/2006/relationships/customXml" Target="../ink/ink176.xml"/><Relationship Id="rId10" Type="http://schemas.openxmlformats.org/officeDocument/2006/relationships/image" Target="../media/image510.png"/><Relationship Id="rId19" Type="http://schemas.openxmlformats.org/officeDocument/2006/relationships/customXml" Target="../ink/ink161.xml"/><Relationship Id="rId31" Type="http://schemas.openxmlformats.org/officeDocument/2006/relationships/customXml" Target="../ink/ink167.xml"/><Relationship Id="rId44" Type="http://schemas.openxmlformats.org/officeDocument/2006/relationships/image" Target="../media/image171.png"/><Relationship Id="rId52" Type="http://schemas.openxmlformats.org/officeDocument/2006/relationships/image" Target="../media/image175.png"/><Relationship Id="rId4" Type="http://schemas.openxmlformats.org/officeDocument/2006/relationships/image" Target="../media/image480.png"/><Relationship Id="rId9" Type="http://schemas.openxmlformats.org/officeDocument/2006/relationships/customXml" Target="../ink/ink156.xml"/><Relationship Id="rId14" Type="http://schemas.openxmlformats.org/officeDocument/2006/relationships/image" Target="../media/image530.png"/><Relationship Id="rId22" Type="http://schemas.openxmlformats.org/officeDocument/2006/relationships/image" Target="../media/image160.png"/><Relationship Id="rId27" Type="http://schemas.openxmlformats.org/officeDocument/2006/relationships/customXml" Target="../ink/ink165.xml"/><Relationship Id="rId30" Type="http://schemas.openxmlformats.org/officeDocument/2006/relationships/image" Target="../media/image164.png"/><Relationship Id="rId35" Type="http://schemas.openxmlformats.org/officeDocument/2006/relationships/customXml" Target="../ink/ink169.xml"/><Relationship Id="rId43" Type="http://schemas.openxmlformats.org/officeDocument/2006/relationships/customXml" Target="../ink/ink173.xml"/><Relationship Id="rId48" Type="http://schemas.openxmlformats.org/officeDocument/2006/relationships/image" Target="../media/image173.png"/><Relationship Id="rId8" Type="http://schemas.openxmlformats.org/officeDocument/2006/relationships/image" Target="../media/image500.png"/><Relationship Id="rId51" Type="http://schemas.openxmlformats.org/officeDocument/2006/relationships/customXml" Target="../ink/ink17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customXml" Target="../ink/ink184.xml"/><Relationship Id="rId3" Type="http://schemas.openxmlformats.org/officeDocument/2006/relationships/customXml" Target="../ink/ink179.xml"/><Relationship Id="rId7" Type="http://schemas.openxmlformats.org/officeDocument/2006/relationships/customXml" Target="../ink/ink181.xml"/><Relationship Id="rId12" Type="http://schemas.openxmlformats.org/officeDocument/2006/relationships/image" Target="../media/image182.png"/><Relationship Id="rId2" Type="http://schemas.openxmlformats.org/officeDocument/2006/relationships/image" Target="../media/image177.pn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9.png"/><Relationship Id="rId11" Type="http://schemas.openxmlformats.org/officeDocument/2006/relationships/customXml" Target="../ink/ink183.xml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10" Type="http://schemas.openxmlformats.org/officeDocument/2006/relationships/image" Target="../media/image181.png"/><Relationship Id="rId4" Type="http://schemas.openxmlformats.org/officeDocument/2006/relationships/image" Target="../media/image178.png"/><Relationship Id="rId9" Type="http://schemas.openxmlformats.org/officeDocument/2006/relationships/customXml" Target="../ink/ink182.xml"/><Relationship Id="rId14" Type="http://schemas.openxmlformats.org/officeDocument/2006/relationships/image" Target="../media/image1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customXml" Target="../ink/ink191.xml"/><Relationship Id="rId18" Type="http://schemas.openxmlformats.org/officeDocument/2006/relationships/image" Target="../media/image630.png"/><Relationship Id="rId26" Type="http://schemas.openxmlformats.org/officeDocument/2006/relationships/image" Target="../media/image187.png"/><Relationship Id="rId39" Type="http://schemas.openxmlformats.org/officeDocument/2006/relationships/customXml" Target="../ink/ink204.xml"/><Relationship Id="rId3" Type="http://schemas.openxmlformats.org/officeDocument/2006/relationships/customXml" Target="../ink/ink186.xml"/><Relationship Id="rId21" Type="http://schemas.openxmlformats.org/officeDocument/2006/relationships/customXml" Target="../ink/ink195.xml"/><Relationship Id="rId34" Type="http://schemas.openxmlformats.org/officeDocument/2006/relationships/image" Target="../media/image191.png"/><Relationship Id="rId7" Type="http://schemas.openxmlformats.org/officeDocument/2006/relationships/customXml" Target="../ink/ink188.xml"/><Relationship Id="rId12" Type="http://schemas.openxmlformats.org/officeDocument/2006/relationships/image" Target="../media/image600.png"/><Relationship Id="rId17" Type="http://schemas.openxmlformats.org/officeDocument/2006/relationships/customXml" Target="../ink/ink193.xml"/><Relationship Id="rId25" Type="http://schemas.openxmlformats.org/officeDocument/2006/relationships/customXml" Target="../ink/ink197.xml"/><Relationship Id="rId33" Type="http://schemas.openxmlformats.org/officeDocument/2006/relationships/customXml" Target="../ink/ink201.xml"/><Relationship Id="rId38" Type="http://schemas.openxmlformats.org/officeDocument/2006/relationships/image" Target="../media/image193.png"/><Relationship Id="rId2" Type="http://schemas.openxmlformats.org/officeDocument/2006/relationships/image" Target="../media/image185.png"/><Relationship Id="rId16" Type="http://schemas.openxmlformats.org/officeDocument/2006/relationships/image" Target="../media/image620.png"/><Relationship Id="rId20" Type="http://schemas.openxmlformats.org/officeDocument/2006/relationships/image" Target="../media/image640.png"/><Relationship Id="rId29" Type="http://schemas.openxmlformats.org/officeDocument/2006/relationships/customXml" Target="../ink/ink19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Relationship Id="rId11" Type="http://schemas.openxmlformats.org/officeDocument/2006/relationships/customXml" Target="../ink/ink190.xml"/><Relationship Id="rId24" Type="http://schemas.openxmlformats.org/officeDocument/2006/relationships/image" Target="../media/image186.png"/><Relationship Id="rId32" Type="http://schemas.openxmlformats.org/officeDocument/2006/relationships/image" Target="../media/image190.png"/><Relationship Id="rId37" Type="http://schemas.openxmlformats.org/officeDocument/2006/relationships/customXml" Target="../ink/ink203.xml"/><Relationship Id="rId40" Type="http://schemas.openxmlformats.org/officeDocument/2006/relationships/image" Target="../media/image194.png"/><Relationship Id="rId5" Type="http://schemas.openxmlformats.org/officeDocument/2006/relationships/customXml" Target="../ink/ink187.xml"/><Relationship Id="rId15" Type="http://schemas.openxmlformats.org/officeDocument/2006/relationships/customXml" Target="../ink/ink192.xml"/><Relationship Id="rId23" Type="http://schemas.openxmlformats.org/officeDocument/2006/relationships/customXml" Target="../ink/ink196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10" Type="http://schemas.openxmlformats.org/officeDocument/2006/relationships/image" Target="../media/image590.png"/><Relationship Id="rId19" Type="http://schemas.openxmlformats.org/officeDocument/2006/relationships/customXml" Target="../ink/ink194.xml"/><Relationship Id="rId31" Type="http://schemas.openxmlformats.org/officeDocument/2006/relationships/customXml" Target="../ink/ink200.xml"/><Relationship Id="rId4" Type="http://schemas.openxmlformats.org/officeDocument/2006/relationships/image" Target="../media/image560.png"/><Relationship Id="rId9" Type="http://schemas.openxmlformats.org/officeDocument/2006/relationships/customXml" Target="../ink/ink189.xml"/><Relationship Id="rId14" Type="http://schemas.openxmlformats.org/officeDocument/2006/relationships/image" Target="../media/image610.png"/><Relationship Id="rId22" Type="http://schemas.openxmlformats.org/officeDocument/2006/relationships/image" Target="../media/image650.png"/><Relationship Id="rId27" Type="http://schemas.openxmlformats.org/officeDocument/2006/relationships/customXml" Target="../ink/ink198.xml"/><Relationship Id="rId30" Type="http://schemas.openxmlformats.org/officeDocument/2006/relationships/image" Target="../media/image189.png"/><Relationship Id="rId35" Type="http://schemas.openxmlformats.org/officeDocument/2006/relationships/customXml" Target="../ink/ink20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0.xml"/><Relationship Id="rId18" Type="http://schemas.openxmlformats.org/officeDocument/2006/relationships/image" Target="../media/image201.png"/><Relationship Id="rId26" Type="http://schemas.openxmlformats.org/officeDocument/2006/relationships/image" Target="../media/image205.png"/><Relationship Id="rId39" Type="http://schemas.openxmlformats.org/officeDocument/2006/relationships/customXml" Target="../ink/ink223.xml"/><Relationship Id="rId21" Type="http://schemas.openxmlformats.org/officeDocument/2006/relationships/customXml" Target="../ink/ink214.xml"/><Relationship Id="rId34" Type="http://schemas.openxmlformats.org/officeDocument/2006/relationships/image" Target="../media/image209.png"/><Relationship Id="rId42" Type="http://schemas.openxmlformats.org/officeDocument/2006/relationships/image" Target="../media/image213.png"/><Relationship Id="rId47" Type="http://schemas.openxmlformats.org/officeDocument/2006/relationships/customXml" Target="../ink/ink227.xml"/><Relationship Id="rId50" Type="http://schemas.openxmlformats.org/officeDocument/2006/relationships/image" Target="../media/image217.png"/><Relationship Id="rId55" Type="http://schemas.openxmlformats.org/officeDocument/2006/relationships/customXml" Target="../ink/ink231.xml"/><Relationship Id="rId7" Type="http://schemas.openxmlformats.org/officeDocument/2006/relationships/customXml" Target="../ink/ink207.xml"/><Relationship Id="rId2" Type="http://schemas.openxmlformats.org/officeDocument/2006/relationships/image" Target="../media/image195.png"/><Relationship Id="rId16" Type="http://schemas.openxmlformats.org/officeDocument/2006/relationships/image" Target="../media/image200.png"/><Relationship Id="rId20" Type="http://schemas.openxmlformats.org/officeDocument/2006/relationships/image" Target="../media/image202.png"/><Relationship Id="rId29" Type="http://schemas.openxmlformats.org/officeDocument/2006/relationships/customXml" Target="../ink/ink218.xml"/><Relationship Id="rId41" Type="http://schemas.openxmlformats.org/officeDocument/2006/relationships/customXml" Target="../ink/ink224.xml"/><Relationship Id="rId54" Type="http://schemas.openxmlformats.org/officeDocument/2006/relationships/image" Target="../media/image219.png"/><Relationship Id="rId62" Type="http://schemas.openxmlformats.org/officeDocument/2006/relationships/image" Target="../media/image2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0.png"/><Relationship Id="rId11" Type="http://schemas.openxmlformats.org/officeDocument/2006/relationships/customXml" Target="../ink/ink209.xml"/><Relationship Id="rId24" Type="http://schemas.openxmlformats.org/officeDocument/2006/relationships/image" Target="../media/image204.png"/><Relationship Id="rId32" Type="http://schemas.openxmlformats.org/officeDocument/2006/relationships/image" Target="../media/image208.png"/><Relationship Id="rId37" Type="http://schemas.openxmlformats.org/officeDocument/2006/relationships/customXml" Target="../ink/ink222.xml"/><Relationship Id="rId40" Type="http://schemas.openxmlformats.org/officeDocument/2006/relationships/image" Target="../media/image212.png"/><Relationship Id="rId45" Type="http://schemas.openxmlformats.org/officeDocument/2006/relationships/customXml" Target="../ink/ink226.xml"/><Relationship Id="rId53" Type="http://schemas.openxmlformats.org/officeDocument/2006/relationships/customXml" Target="../ink/ink230.xml"/><Relationship Id="rId58" Type="http://schemas.openxmlformats.org/officeDocument/2006/relationships/image" Target="../media/image221.png"/><Relationship Id="rId5" Type="http://schemas.openxmlformats.org/officeDocument/2006/relationships/customXml" Target="../ink/ink206.xml"/><Relationship Id="rId15" Type="http://schemas.openxmlformats.org/officeDocument/2006/relationships/customXml" Target="../ink/ink211.xml"/><Relationship Id="rId23" Type="http://schemas.openxmlformats.org/officeDocument/2006/relationships/customXml" Target="../ink/ink215.xml"/><Relationship Id="rId28" Type="http://schemas.openxmlformats.org/officeDocument/2006/relationships/image" Target="../media/image206.png"/><Relationship Id="rId36" Type="http://schemas.openxmlformats.org/officeDocument/2006/relationships/image" Target="../media/image210.png"/><Relationship Id="rId49" Type="http://schemas.openxmlformats.org/officeDocument/2006/relationships/customXml" Target="../ink/ink228.xml"/><Relationship Id="rId57" Type="http://schemas.openxmlformats.org/officeDocument/2006/relationships/customXml" Target="../ink/ink232.xml"/><Relationship Id="rId61" Type="http://schemas.openxmlformats.org/officeDocument/2006/relationships/customXml" Target="../ink/ink234.xml"/><Relationship Id="rId10" Type="http://schemas.openxmlformats.org/officeDocument/2006/relationships/image" Target="../media/image197.png"/><Relationship Id="rId19" Type="http://schemas.openxmlformats.org/officeDocument/2006/relationships/customXml" Target="../ink/ink213.xml"/><Relationship Id="rId31" Type="http://schemas.openxmlformats.org/officeDocument/2006/relationships/customXml" Target="../ink/ink219.xml"/><Relationship Id="rId44" Type="http://schemas.openxmlformats.org/officeDocument/2006/relationships/image" Target="../media/image214.png"/><Relationship Id="rId52" Type="http://schemas.openxmlformats.org/officeDocument/2006/relationships/image" Target="../media/image218.png"/><Relationship Id="rId60" Type="http://schemas.openxmlformats.org/officeDocument/2006/relationships/image" Target="../media/image222.png"/><Relationship Id="rId4" Type="http://schemas.openxmlformats.org/officeDocument/2006/relationships/image" Target="../media/image670.png"/><Relationship Id="rId9" Type="http://schemas.openxmlformats.org/officeDocument/2006/relationships/customXml" Target="../ink/ink208.xml"/><Relationship Id="rId14" Type="http://schemas.openxmlformats.org/officeDocument/2006/relationships/image" Target="../media/image199.png"/><Relationship Id="rId22" Type="http://schemas.openxmlformats.org/officeDocument/2006/relationships/image" Target="../media/image203.png"/><Relationship Id="rId27" Type="http://schemas.openxmlformats.org/officeDocument/2006/relationships/customXml" Target="../ink/ink217.xml"/><Relationship Id="rId30" Type="http://schemas.openxmlformats.org/officeDocument/2006/relationships/image" Target="../media/image207.png"/><Relationship Id="rId35" Type="http://schemas.openxmlformats.org/officeDocument/2006/relationships/customXml" Target="../ink/ink221.xml"/><Relationship Id="rId43" Type="http://schemas.openxmlformats.org/officeDocument/2006/relationships/customXml" Target="../ink/ink225.xml"/><Relationship Id="rId48" Type="http://schemas.openxmlformats.org/officeDocument/2006/relationships/image" Target="../media/image216.png"/><Relationship Id="rId56" Type="http://schemas.openxmlformats.org/officeDocument/2006/relationships/image" Target="../media/image220.png"/><Relationship Id="rId8" Type="http://schemas.openxmlformats.org/officeDocument/2006/relationships/image" Target="../media/image196.png"/><Relationship Id="rId51" Type="http://schemas.openxmlformats.org/officeDocument/2006/relationships/customXml" Target="../ink/ink229.xml"/><Relationship Id="rId3" Type="http://schemas.openxmlformats.org/officeDocument/2006/relationships/customXml" Target="../ink/ink205.xml"/><Relationship Id="rId12" Type="http://schemas.openxmlformats.org/officeDocument/2006/relationships/image" Target="../media/image198.png"/><Relationship Id="rId17" Type="http://schemas.openxmlformats.org/officeDocument/2006/relationships/customXml" Target="../ink/ink212.xml"/><Relationship Id="rId25" Type="http://schemas.openxmlformats.org/officeDocument/2006/relationships/customXml" Target="../ink/ink216.xml"/><Relationship Id="rId33" Type="http://schemas.openxmlformats.org/officeDocument/2006/relationships/customXml" Target="../ink/ink220.xml"/><Relationship Id="rId38" Type="http://schemas.openxmlformats.org/officeDocument/2006/relationships/image" Target="../media/image211.png"/><Relationship Id="rId46" Type="http://schemas.openxmlformats.org/officeDocument/2006/relationships/image" Target="../media/image215.png"/><Relationship Id="rId59" Type="http://schemas.openxmlformats.org/officeDocument/2006/relationships/customXml" Target="../ink/ink2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customXml" Target="../ink/ink240.xml"/><Relationship Id="rId18" Type="http://schemas.openxmlformats.org/officeDocument/2006/relationships/image" Target="../media/image232.png"/><Relationship Id="rId3" Type="http://schemas.openxmlformats.org/officeDocument/2006/relationships/customXml" Target="../ink/ink235.xml"/><Relationship Id="rId21" Type="http://schemas.openxmlformats.org/officeDocument/2006/relationships/customXml" Target="../ink/ink244.xml"/><Relationship Id="rId7" Type="http://schemas.openxmlformats.org/officeDocument/2006/relationships/customXml" Target="../ink/ink237.xml"/><Relationship Id="rId12" Type="http://schemas.openxmlformats.org/officeDocument/2006/relationships/image" Target="../media/image229.png"/><Relationship Id="rId17" Type="http://schemas.openxmlformats.org/officeDocument/2006/relationships/customXml" Target="../ink/ink242.xml"/><Relationship Id="rId2" Type="http://schemas.openxmlformats.org/officeDocument/2006/relationships/image" Target="../media/image224.png"/><Relationship Id="rId16" Type="http://schemas.openxmlformats.org/officeDocument/2006/relationships/image" Target="../media/image231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6.png"/><Relationship Id="rId11" Type="http://schemas.openxmlformats.org/officeDocument/2006/relationships/customXml" Target="../ink/ink239.xml"/><Relationship Id="rId24" Type="http://schemas.openxmlformats.org/officeDocument/2006/relationships/image" Target="../media/image235.png"/><Relationship Id="rId5" Type="http://schemas.openxmlformats.org/officeDocument/2006/relationships/customXml" Target="../ink/ink236.xml"/><Relationship Id="rId15" Type="http://schemas.openxmlformats.org/officeDocument/2006/relationships/customXml" Target="../ink/ink241.xml"/><Relationship Id="rId23" Type="http://schemas.openxmlformats.org/officeDocument/2006/relationships/customXml" Target="../ink/ink245.xml"/><Relationship Id="rId10" Type="http://schemas.openxmlformats.org/officeDocument/2006/relationships/image" Target="../media/image228.png"/><Relationship Id="rId19" Type="http://schemas.openxmlformats.org/officeDocument/2006/relationships/customXml" Target="../ink/ink243.xml"/><Relationship Id="rId4" Type="http://schemas.openxmlformats.org/officeDocument/2006/relationships/image" Target="../media/image225.png"/><Relationship Id="rId9" Type="http://schemas.openxmlformats.org/officeDocument/2006/relationships/customXml" Target="../ink/ink238.xml"/><Relationship Id="rId14" Type="http://schemas.openxmlformats.org/officeDocument/2006/relationships/image" Target="../media/image230.png"/><Relationship Id="rId22" Type="http://schemas.openxmlformats.org/officeDocument/2006/relationships/image" Target="../media/image23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1.xml"/><Relationship Id="rId18" Type="http://schemas.openxmlformats.org/officeDocument/2006/relationships/image" Target="../media/image244.png"/><Relationship Id="rId26" Type="http://schemas.openxmlformats.org/officeDocument/2006/relationships/image" Target="../media/image248.png"/><Relationship Id="rId39" Type="http://schemas.openxmlformats.org/officeDocument/2006/relationships/customXml" Target="../ink/ink264.xml"/><Relationship Id="rId21" Type="http://schemas.openxmlformats.org/officeDocument/2006/relationships/customXml" Target="../ink/ink255.xml"/><Relationship Id="rId34" Type="http://schemas.openxmlformats.org/officeDocument/2006/relationships/image" Target="../media/image22.png"/><Relationship Id="rId42" Type="http://schemas.openxmlformats.org/officeDocument/2006/relationships/image" Target="../media/image255.png"/><Relationship Id="rId47" Type="http://schemas.openxmlformats.org/officeDocument/2006/relationships/customXml" Target="../ink/ink268.xml"/><Relationship Id="rId50" Type="http://schemas.openxmlformats.org/officeDocument/2006/relationships/image" Target="../media/image259.png"/><Relationship Id="rId55" Type="http://schemas.openxmlformats.org/officeDocument/2006/relationships/customXml" Target="../ink/ink272.xml"/><Relationship Id="rId63" Type="http://schemas.openxmlformats.org/officeDocument/2006/relationships/customXml" Target="../ink/ink276.xml"/><Relationship Id="rId68" Type="http://schemas.openxmlformats.org/officeDocument/2006/relationships/image" Target="../media/image268.png"/><Relationship Id="rId76" Type="http://schemas.openxmlformats.org/officeDocument/2006/relationships/image" Target="../media/image272.png"/><Relationship Id="rId84" Type="http://schemas.openxmlformats.org/officeDocument/2006/relationships/image" Target="../media/image276.png"/><Relationship Id="rId89" Type="http://schemas.openxmlformats.org/officeDocument/2006/relationships/customXml" Target="../ink/ink289.xml"/><Relationship Id="rId7" Type="http://schemas.openxmlformats.org/officeDocument/2006/relationships/customXml" Target="../ink/ink248.xml"/><Relationship Id="rId71" Type="http://schemas.openxmlformats.org/officeDocument/2006/relationships/customXml" Target="../ink/ink280.xml"/><Relationship Id="rId92" Type="http://schemas.openxmlformats.org/officeDocument/2006/relationships/image" Target="../media/image280.png"/><Relationship Id="rId2" Type="http://schemas.openxmlformats.org/officeDocument/2006/relationships/image" Target="../media/image236.png"/><Relationship Id="rId16" Type="http://schemas.openxmlformats.org/officeDocument/2006/relationships/image" Target="../media/image243.png"/><Relationship Id="rId29" Type="http://schemas.openxmlformats.org/officeDocument/2006/relationships/customXml" Target="../ink/ink259.xml"/><Relationship Id="rId11" Type="http://schemas.openxmlformats.org/officeDocument/2006/relationships/customXml" Target="../ink/ink250.xml"/><Relationship Id="rId24" Type="http://schemas.openxmlformats.org/officeDocument/2006/relationships/image" Target="../media/image247.png"/><Relationship Id="rId32" Type="http://schemas.openxmlformats.org/officeDocument/2006/relationships/image" Target="../media/image251.png"/><Relationship Id="rId37" Type="http://schemas.openxmlformats.org/officeDocument/2006/relationships/customXml" Target="../ink/ink263.xml"/><Relationship Id="rId40" Type="http://schemas.openxmlformats.org/officeDocument/2006/relationships/image" Target="../media/image254.png"/><Relationship Id="rId45" Type="http://schemas.openxmlformats.org/officeDocument/2006/relationships/customXml" Target="../ink/ink267.xml"/><Relationship Id="rId53" Type="http://schemas.openxmlformats.org/officeDocument/2006/relationships/customXml" Target="../ink/ink271.xml"/><Relationship Id="rId58" Type="http://schemas.openxmlformats.org/officeDocument/2006/relationships/image" Target="../media/image263.png"/><Relationship Id="rId66" Type="http://schemas.openxmlformats.org/officeDocument/2006/relationships/image" Target="../media/image267.png"/><Relationship Id="rId74" Type="http://schemas.openxmlformats.org/officeDocument/2006/relationships/image" Target="../media/image271.png"/><Relationship Id="rId79" Type="http://schemas.openxmlformats.org/officeDocument/2006/relationships/customXml" Target="../ink/ink284.xml"/><Relationship Id="rId87" Type="http://schemas.openxmlformats.org/officeDocument/2006/relationships/customXml" Target="../ink/ink288.xml"/><Relationship Id="rId5" Type="http://schemas.openxmlformats.org/officeDocument/2006/relationships/customXml" Target="../ink/ink247.xml"/><Relationship Id="rId61" Type="http://schemas.openxmlformats.org/officeDocument/2006/relationships/customXml" Target="../ink/ink275.xml"/><Relationship Id="rId82" Type="http://schemas.openxmlformats.org/officeDocument/2006/relationships/image" Target="../media/image275.png"/><Relationship Id="rId90" Type="http://schemas.openxmlformats.org/officeDocument/2006/relationships/image" Target="../media/image279.png"/><Relationship Id="rId19" Type="http://schemas.openxmlformats.org/officeDocument/2006/relationships/customXml" Target="../ink/ink254.xml"/><Relationship Id="rId14" Type="http://schemas.openxmlformats.org/officeDocument/2006/relationships/image" Target="../media/image242.png"/><Relationship Id="rId22" Type="http://schemas.openxmlformats.org/officeDocument/2006/relationships/image" Target="../media/image246.png"/><Relationship Id="rId27" Type="http://schemas.openxmlformats.org/officeDocument/2006/relationships/customXml" Target="../ink/ink258.xml"/><Relationship Id="rId30" Type="http://schemas.openxmlformats.org/officeDocument/2006/relationships/image" Target="../media/image250.png"/><Relationship Id="rId35" Type="http://schemas.openxmlformats.org/officeDocument/2006/relationships/customXml" Target="../ink/ink262.xml"/><Relationship Id="rId43" Type="http://schemas.openxmlformats.org/officeDocument/2006/relationships/customXml" Target="../ink/ink266.xml"/><Relationship Id="rId48" Type="http://schemas.openxmlformats.org/officeDocument/2006/relationships/image" Target="../media/image258.png"/><Relationship Id="rId56" Type="http://schemas.openxmlformats.org/officeDocument/2006/relationships/image" Target="../media/image262.png"/><Relationship Id="rId64" Type="http://schemas.openxmlformats.org/officeDocument/2006/relationships/image" Target="../media/image266.png"/><Relationship Id="rId69" Type="http://schemas.openxmlformats.org/officeDocument/2006/relationships/customXml" Target="../ink/ink279.xml"/><Relationship Id="rId77" Type="http://schemas.openxmlformats.org/officeDocument/2006/relationships/customXml" Target="../ink/ink283.xml"/><Relationship Id="rId8" Type="http://schemas.openxmlformats.org/officeDocument/2006/relationships/image" Target="../media/image239.png"/><Relationship Id="rId51" Type="http://schemas.openxmlformats.org/officeDocument/2006/relationships/customXml" Target="../ink/ink270.xml"/><Relationship Id="rId72" Type="http://schemas.openxmlformats.org/officeDocument/2006/relationships/image" Target="../media/image270.png"/><Relationship Id="rId80" Type="http://schemas.openxmlformats.org/officeDocument/2006/relationships/image" Target="../media/image274.png"/><Relationship Id="rId85" Type="http://schemas.openxmlformats.org/officeDocument/2006/relationships/customXml" Target="../ink/ink287.xml"/><Relationship Id="rId3" Type="http://schemas.openxmlformats.org/officeDocument/2006/relationships/customXml" Target="../ink/ink246.xml"/><Relationship Id="rId12" Type="http://schemas.openxmlformats.org/officeDocument/2006/relationships/image" Target="../media/image241.png"/><Relationship Id="rId17" Type="http://schemas.openxmlformats.org/officeDocument/2006/relationships/customXml" Target="../ink/ink253.xml"/><Relationship Id="rId25" Type="http://schemas.openxmlformats.org/officeDocument/2006/relationships/customXml" Target="../ink/ink257.xml"/><Relationship Id="rId33" Type="http://schemas.openxmlformats.org/officeDocument/2006/relationships/customXml" Target="../ink/ink261.xml"/><Relationship Id="rId38" Type="http://schemas.openxmlformats.org/officeDocument/2006/relationships/image" Target="../media/image253.png"/><Relationship Id="rId46" Type="http://schemas.openxmlformats.org/officeDocument/2006/relationships/image" Target="../media/image257.png"/><Relationship Id="rId59" Type="http://schemas.openxmlformats.org/officeDocument/2006/relationships/customXml" Target="../ink/ink274.xml"/><Relationship Id="rId67" Type="http://schemas.openxmlformats.org/officeDocument/2006/relationships/customXml" Target="../ink/ink278.xml"/><Relationship Id="rId20" Type="http://schemas.openxmlformats.org/officeDocument/2006/relationships/image" Target="../media/image245.png"/><Relationship Id="rId41" Type="http://schemas.openxmlformats.org/officeDocument/2006/relationships/customXml" Target="../ink/ink265.xml"/><Relationship Id="rId54" Type="http://schemas.openxmlformats.org/officeDocument/2006/relationships/image" Target="../media/image261.png"/><Relationship Id="rId62" Type="http://schemas.openxmlformats.org/officeDocument/2006/relationships/image" Target="../media/image265.png"/><Relationship Id="rId70" Type="http://schemas.openxmlformats.org/officeDocument/2006/relationships/image" Target="../media/image269.png"/><Relationship Id="rId75" Type="http://schemas.openxmlformats.org/officeDocument/2006/relationships/customXml" Target="../ink/ink282.xml"/><Relationship Id="rId83" Type="http://schemas.openxmlformats.org/officeDocument/2006/relationships/customXml" Target="../ink/ink286.xml"/><Relationship Id="rId88" Type="http://schemas.openxmlformats.org/officeDocument/2006/relationships/image" Target="../media/image278.png"/><Relationship Id="rId91" Type="http://schemas.openxmlformats.org/officeDocument/2006/relationships/customXml" Target="../ink/ink29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8.png"/><Relationship Id="rId15" Type="http://schemas.openxmlformats.org/officeDocument/2006/relationships/customXml" Target="../ink/ink252.xml"/><Relationship Id="rId23" Type="http://schemas.openxmlformats.org/officeDocument/2006/relationships/customXml" Target="../ink/ink256.xml"/><Relationship Id="rId28" Type="http://schemas.openxmlformats.org/officeDocument/2006/relationships/image" Target="../media/image249.png"/><Relationship Id="rId36" Type="http://schemas.openxmlformats.org/officeDocument/2006/relationships/image" Target="../media/image252.png"/><Relationship Id="rId49" Type="http://schemas.openxmlformats.org/officeDocument/2006/relationships/customXml" Target="../ink/ink269.xml"/><Relationship Id="rId57" Type="http://schemas.openxmlformats.org/officeDocument/2006/relationships/customXml" Target="../ink/ink273.xml"/><Relationship Id="rId10" Type="http://schemas.openxmlformats.org/officeDocument/2006/relationships/image" Target="../media/image240.png"/><Relationship Id="rId31" Type="http://schemas.openxmlformats.org/officeDocument/2006/relationships/customXml" Target="../ink/ink260.xml"/><Relationship Id="rId44" Type="http://schemas.openxmlformats.org/officeDocument/2006/relationships/image" Target="../media/image256.png"/><Relationship Id="rId52" Type="http://schemas.openxmlformats.org/officeDocument/2006/relationships/image" Target="../media/image260.png"/><Relationship Id="rId60" Type="http://schemas.openxmlformats.org/officeDocument/2006/relationships/image" Target="../media/image264.png"/><Relationship Id="rId65" Type="http://schemas.openxmlformats.org/officeDocument/2006/relationships/customXml" Target="../ink/ink277.xml"/><Relationship Id="rId73" Type="http://schemas.openxmlformats.org/officeDocument/2006/relationships/customXml" Target="../ink/ink281.xml"/><Relationship Id="rId78" Type="http://schemas.openxmlformats.org/officeDocument/2006/relationships/image" Target="../media/image273.png"/><Relationship Id="rId81" Type="http://schemas.openxmlformats.org/officeDocument/2006/relationships/customXml" Target="../ink/ink285.xml"/><Relationship Id="rId86" Type="http://schemas.openxmlformats.org/officeDocument/2006/relationships/image" Target="../media/image277.png"/><Relationship Id="rId4" Type="http://schemas.openxmlformats.org/officeDocument/2006/relationships/image" Target="../media/image237.png"/><Relationship Id="rId9" Type="http://schemas.openxmlformats.org/officeDocument/2006/relationships/customXml" Target="../ink/ink24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customXml" Target="../ink/ink296.xml"/><Relationship Id="rId18" Type="http://schemas.openxmlformats.org/officeDocument/2006/relationships/image" Target="../media/image289.png"/><Relationship Id="rId26" Type="http://schemas.openxmlformats.org/officeDocument/2006/relationships/image" Target="../media/image293.png"/><Relationship Id="rId39" Type="http://schemas.openxmlformats.org/officeDocument/2006/relationships/customXml" Target="../ink/ink309.xml"/><Relationship Id="rId3" Type="http://schemas.openxmlformats.org/officeDocument/2006/relationships/customXml" Target="../ink/ink291.xml"/><Relationship Id="rId21" Type="http://schemas.openxmlformats.org/officeDocument/2006/relationships/customXml" Target="../ink/ink300.xml"/><Relationship Id="rId34" Type="http://schemas.openxmlformats.org/officeDocument/2006/relationships/image" Target="../media/image297.png"/><Relationship Id="rId7" Type="http://schemas.openxmlformats.org/officeDocument/2006/relationships/customXml" Target="../ink/ink293.xml"/><Relationship Id="rId12" Type="http://schemas.openxmlformats.org/officeDocument/2006/relationships/image" Target="../media/image286.png"/><Relationship Id="rId17" Type="http://schemas.openxmlformats.org/officeDocument/2006/relationships/customXml" Target="../ink/ink298.xml"/><Relationship Id="rId25" Type="http://schemas.openxmlformats.org/officeDocument/2006/relationships/customXml" Target="../ink/ink302.xml"/><Relationship Id="rId33" Type="http://schemas.openxmlformats.org/officeDocument/2006/relationships/customXml" Target="../ink/ink306.xml"/><Relationship Id="rId38" Type="http://schemas.openxmlformats.org/officeDocument/2006/relationships/image" Target="../media/image299.png"/><Relationship Id="rId2" Type="http://schemas.openxmlformats.org/officeDocument/2006/relationships/image" Target="../media/image281.png"/><Relationship Id="rId16" Type="http://schemas.openxmlformats.org/officeDocument/2006/relationships/image" Target="../media/image288.png"/><Relationship Id="rId20" Type="http://schemas.openxmlformats.org/officeDocument/2006/relationships/image" Target="../media/image290.png"/><Relationship Id="rId29" Type="http://schemas.openxmlformats.org/officeDocument/2006/relationships/customXml" Target="../ink/ink30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3.png"/><Relationship Id="rId11" Type="http://schemas.openxmlformats.org/officeDocument/2006/relationships/customXml" Target="../ink/ink295.xml"/><Relationship Id="rId24" Type="http://schemas.openxmlformats.org/officeDocument/2006/relationships/image" Target="../media/image292.png"/><Relationship Id="rId32" Type="http://schemas.openxmlformats.org/officeDocument/2006/relationships/image" Target="../media/image296.png"/><Relationship Id="rId37" Type="http://schemas.openxmlformats.org/officeDocument/2006/relationships/customXml" Target="../ink/ink308.xml"/><Relationship Id="rId40" Type="http://schemas.openxmlformats.org/officeDocument/2006/relationships/image" Target="../media/image300.png"/><Relationship Id="rId5" Type="http://schemas.openxmlformats.org/officeDocument/2006/relationships/customXml" Target="../ink/ink292.xml"/><Relationship Id="rId15" Type="http://schemas.openxmlformats.org/officeDocument/2006/relationships/customXml" Target="../ink/ink297.xml"/><Relationship Id="rId23" Type="http://schemas.openxmlformats.org/officeDocument/2006/relationships/customXml" Target="../ink/ink301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10" Type="http://schemas.openxmlformats.org/officeDocument/2006/relationships/image" Target="../media/image285.png"/><Relationship Id="rId19" Type="http://schemas.openxmlformats.org/officeDocument/2006/relationships/customXml" Target="../ink/ink299.xml"/><Relationship Id="rId31" Type="http://schemas.openxmlformats.org/officeDocument/2006/relationships/customXml" Target="../ink/ink305.xml"/><Relationship Id="rId4" Type="http://schemas.openxmlformats.org/officeDocument/2006/relationships/image" Target="../media/image282.png"/><Relationship Id="rId9" Type="http://schemas.openxmlformats.org/officeDocument/2006/relationships/customXml" Target="../ink/ink294.xml"/><Relationship Id="rId14" Type="http://schemas.openxmlformats.org/officeDocument/2006/relationships/image" Target="../media/image287.png"/><Relationship Id="rId22" Type="http://schemas.openxmlformats.org/officeDocument/2006/relationships/image" Target="../media/image291.png"/><Relationship Id="rId27" Type="http://schemas.openxmlformats.org/officeDocument/2006/relationships/customXml" Target="../ink/ink303.xml"/><Relationship Id="rId30" Type="http://schemas.openxmlformats.org/officeDocument/2006/relationships/image" Target="../media/image295.png"/><Relationship Id="rId35" Type="http://schemas.openxmlformats.org/officeDocument/2006/relationships/customXml" Target="../ink/ink3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customXml" Target="../ink/ink315.xml"/><Relationship Id="rId18" Type="http://schemas.openxmlformats.org/officeDocument/2006/relationships/image" Target="../media/image309.png"/><Relationship Id="rId26" Type="http://schemas.openxmlformats.org/officeDocument/2006/relationships/image" Target="../media/image313.png"/><Relationship Id="rId39" Type="http://schemas.openxmlformats.org/officeDocument/2006/relationships/customXml" Target="../ink/ink328.xml"/><Relationship Id="rId3" Type="http://schemas.openxmlformats.org/officeDocument/2006/relationships/customXml" Target="../ink/ink310.xml"/><Relationship Id="rId21" Type="http://schemas.openxmlformats.org/officeDocument/2006/relationships/customXml" Target="../ink/ink319.xml"/><Relationship Id="rId34" Type="http://schemas.openxmlformats.org/officeDocument/2006/relationships/image" Target="../media/image317.png"/><Relationship Id="rId42" Type="http://schemas.openxmlformats.org/officeDocument/2006/relationships/image" Target="../media/image321.png"/><Relationship Id="rId47" Type="http://schemas.openxmlformats.org/officeDocument/2006/relationships/customXml" Target="../ink/ink332.xml"/><Relationship Id="rId7" Type="http://schemas.openxmlformats.org/officeDocument/2006/relationships/customXml" Target="../ink/ink312.xml"/><Relationship Id="rId12" Type="http://schemas.openxmlformats.org/officeDocument/2006/relationships/image" Target="../media/image306.png"/><Relationship Id="rId17" Type="http://schemas.openxmlformats.org/officeDocument/2006/relationships/customXml" Target="../ink/ink317.xml"/><Relationship Id="rId25" Type="http://schemas.openxmlformats.org/officeDocument/2006/relationships/customXml" Target="../ink/ink321.xml"/><Relationship Id="rId33" Type="http://schemas.openxmlformats.org/officeDocument/2006/relationships/customXml" Target="../ink/ink325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2" Type="http://schemas.openxmlformats.org/officeDocument/2006/relationships/image" Target="../media/image301.png"/><Relationship Id="rId16" Type="http://schemas.openxmlformats.org/officeDocument/2006/relationships/image" Target="../media/image308.png"/><Relationship Id="rId20" Type="http://schemas.openxmlformats.org/officeDocument/2006/relationships/image" Target="../media/image310.png"/><Relationship Id="rId29" Type="http://schemas.openxmlformats.org/officeDocument/2006/relationships/customXml" Target="../ink/ink323.xml"/><Relationship Id="rId41" Type="http://schemas.openxmlformats.org/officeDocument/2006/relationships/customXml" Target="../ink/ink3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3.png"/><Relationship Id="rId11" Type="http://schemas.openxmlformats.org/officeDocument/2006/relationships/customXml" Target="../ink/ink314.xml"/><Relationship Id="rId24" Type="http://schemas.openxmlformats.org/officeDocument/2006/relationships/image" Target="../media/image312.png"/><Relationship Id="rId32" Type="http://schemas.openxmlformats.org/officeDocument/2006/relationships/image" Target="../media/image316.png"/><Relationship Id="rId37" Type="http://schemas.openxmlformats.org/officeDocument/2006/relationships/customXml" Target="../ink/ink327.xml"/><Relationship Id="rId40" Type="http://schemas.openxmlformats.org/officeDocument/2006/relationships/image" Target="../media/image320.png"/><Relationship Id="rId45" Type="http://schemas.openxmlformats.org/officeDocument/2006/relationships/customXml" Target="../ink/ink331.xml"/><Relationship Id="rId5" Type="http://schemas.openxmlformats.org/officeDocument/2006/relationships/customXml" Target="../ink/ink311.xml"/><Relationship Id="rId15" Type="http://schemas.openxmlformats.org/officeDocument/2006/relationships/customXml" Target="../ink/ink316.xml"/><Relationship Id="rId23" Type="http://schemas.openxmlformats.org/officeDocument/2006/relationships/customXml" Target="../ink/ink320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10" Type="http://schemas.openxmlformats.org/officeDocument/2006/relationships/image" Target="../media/image305.png"/><Relationship Id="rId19" Type="http://schemas.openxmlformats.org/officeDocument/2006/relationships/customXml" Target="../ink/ink318.xml"/><Relationship Id="rId31" Type="http://schemas.openxmlformats.org/officeDocument/2006/relationships/customXml" Target="../ink/ink324.xml"/><Relationship Id="rId44" Type="http://schemas.openxmlformats.org/officeDocument/2006/relationships/image" Target="../media/image322.png"/><Relationship Id="rId4" Type="http://schemas.openxmlformats.org/officeDocument/2006/relationships/image" Target="../media/image302.png"/><Relationship Id="rId9" Type="http://schemas.openxmlformats.org/officeDocument/2006/relationships/customXml" Target="../ink/ink313.xml"/><Relationship Id="rId14" Type="http://schemas.openxmlformats.org/officeDocument/2006/relationships/image" Target="../media/image307.png"/><Relationship Id="rId22" Type="http://schemas.openxmlformats.org/officeDocument/2006/relationships/image" Target="../media/image311.png"/><Relationship Id="rId27" Type="http://schemas.openxmlformats.org/officeDocument/2006/relationships/customXml" Target="../ink/ink322.xml"/><Relationship Id="rId30" Type="http://schemas.openxmlformats.org/officeDocument/2006/relationships/image" Target="../media/image315.png"/><Relationship Id="rId35" Type="http://schemas.openxmlformats.org/officeDocument/2006/relationships/customXml" Target="../ink/ink326.xml"/><Relationship Id="rId43" Type="http://schemas.openxmlformats.org/officeDocument/2006/relationships/customXml" Target="../ink/ink330.xml"/><Relationship Id="rId48" Type="http://schemas.openxmlformats.org/officeDocument/2006/relationships/image" Target="../media/image3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13" Type="http://schemas.openxmlformats.org/officeDocument/2006/relationships/customXml" Target="../ink/ink338.xml"/><Relationship Id="rId18" Type="http://schemas.openxmlformats.org/officeDocument/2006/relationships/image" Target="../media/image333.png"/><Relationship Id="rId3" Type="http://schemas.openxmlformats.org/officeDocument/2006/relationships/customXml" Target="../ink/ink333.xml"/><Relationship Id="rId7" Type="http://schemas.openxmlformats.org/officeDocument/2006/relationships/customXml" Target="../ink/ink335.xml"/><Relationship Id="rId12" Type="http://schemas.openxmlformats.org/officeDocument/2006/relationships/image" Target="../media/image330.png"/><Relationship Id="rId17" Type="http://schemas.openxmlformats.org/officeDocument/2006/relationships/customXml" Target="../ink/ink340.xml"/><Relationship Id="rId2" Type="http://schemas.openxmlformats.org/officeDocument/2006/relationships/image" Target="../media/image325.png"/><Relationship Id="rId16" Type="http://schemas.openxmlformats.org/officeDocument/2006/relationships/image" Target="../media/image332.png"/><Relationship Id="rId20" Type="http://schemas.openxmlformats.org/officeDocument/2006/relationships/image" Target="../media/image3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7.png"/><Relationship Id="rId11" Type="http://schemas.openxmlformats.org/officeDocument/2006/relationships/customXml" Target="../ink/ink337.xml"/><Relationship Id="rId5" Type="http://schemas.openxmlformats.org/officeDocument/2006/relationships/customXml" Target="../ink/ink334.xml"/><Relationship Id="rId15" Type="http://schemas.openxmlformats.org/officeDocument/2006/relationships/customXml" Target="../ink/ink339.xml"/><Relationship Id="rId10" Type="http://schemas.openxmlformats.org/officeDocument/2006/relationships/image" Target="../media/image329.png"/><Relationship Id="rId19" Type="http://schemas.openxmlformats.org/officeDocument/2006/relationships/customXml" Target="../ink/ink341.xml"/><Relationship Id="rId4" Type="http://schemas.openxmlformats.org/officeDocument/2006/relationships/image" Target="../media/image326.png"/><Relationship Id="rId9" Type="http://schemas.openxmlformats.org/officeDocument/2006/relationships/customXml" Target="../ink/ink336.xml"/><Relationship Id="rId14" Type="http://schemas.openxmlformats.org/officeDocument/2006/relationships/image" Target="../media/image3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13" Type="http://schemas.openxmlformats.org/officeDocument/2006/relationships/customXml" Target="../ink/ink347.xml"/><Relationship Id="rId18" Type="http://schemas.openxmlformats.org/officeDocument/2006/relationships/image" Target="../media/image343.png"/><Relationship Id="rId26" Type="http://schemas.openxmlformats.org/officeDocument/2006/relationships/image" Target="../media/image347.png"/><Relationship Id="rId3" Type="http://schemas.openxmlformats.org/officeDocument/2006/relationships/customXml" Target="../ink/ink342.xml"/><Relationship Id="rId21" Type="http://schemas.openxmlformats.org/officeDocument/2006/relationships/customXml" Target="../ink/ink351.xml"/><Relationship Id="rId7" Type="http://schemas.openxmlformats.org/officeDocument/2006/relationships/customXml" Target="../ink/ink344.xml"/><Relationship Id="rId12" Type="http://schemas.openxmlformats.org/officeDocument/2006/relationships/image" Target="../media/image340.png"/><Relationship Id="rId17" Type="http://schemas.openxmlformats.org/officeDocument/2006/relationships/customXml" Target="../ink/ink349.xml"/><Relationship Id="rId25" Type="http://schemas.openxmlformats.org/officeDocument/2006/relationships/customXml" Target="../ink/ink353.xml"/><Relationship Id="rId2" Type="http://schemas.openxmlformats.org/officeDocument/2006/relationships/image" Target="../media/image335.png"/><Relationship Id="rId16" Type="http://schemas.openxmlformats.org/officeDocument/2006/relationships/image" Target="../media/image342.png"/><Relationship Id="rId20" Type="http://schemas.openxmlformats.org/officeDocument/2006/relationships/image" Target="../media/image344.png"/><Relationship Id="rId29" Type="http://schemas.openxmlformats.org/officeDocument/2006/relationships/customXml" Target="../ink/ink3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7.png"/><Relationship Id="rId11" Type="http://schemas.openxmlformats.org/officeDocument/2006/relationships/customXml" Target="../ink/ink346.xml"/><Relationship Id="rId24" Type="http://schemas.openxmlformats.org/officeDocument/2006/relationships/image" Target="../media/image346.png"/><Relationship Id="rId32" Type="http://schemas.openxmlformats.org/officeDocument/2006/relationships/image" Target="../media/image350.png"/><Relationship Id="rId5" Type="http://schemas.openxmlformats.org/officeDocument/2006/relationships/customXml" Target="../ink/ink343.xml"/><Relationship Id="rId15" Type="http://schemas.openxmlformats.org/officeDocument/2006/relationships/customXml" Target="../ink/ink348.xml"/><Relationship Id="rId23" Type="http://schemas.openxmlformats.org/officeDocument/2006/relationships/customXml" Target="../ink/ink352.xml"/><Relationship Id="rId28" Type="http://schemas.openxmlformats.org/officeDocument/2006/relationships/image" Target="../media/image348.png"/><Relationship Id="rId10" Type="http://schemas.openxmlformats.org/officeDocument/2006/relationships/image" Target="../media/image339.png"/><Relationship Id="rId19" Type="http://schemas.openxmlformats.org/officeDocument/2006/relationships/customXml" Target="../ink/ink350.xml"/><Relationship Id="rId31" Type="http://schemas.openxmlformats.org/officeDocument/2006/relationships/customXml" Target="../ink/ink356.xml"/><Relationship Id="rId4" Type="http://schemas.openxmlformats.org/officeDocument/2006/relationships/image" Target="../media/image336.png"/><Relationship Id="rId9" Type="http://schemas.openxmlformats.org/officeDocument/2006/relationships/customXml" Target="../ink/ink345.xml"/><Relationship Id="rId14" Type="http://schemas.openxmlformats.org/officeDocument/2006/relationships/image" Target="../media/image341.png"/><Relationship Id="rId22" Type="http://schemas.openxmlformats.org/officeDocument/2006/relationships/image" Target="../media/image345.png"/><Relationship Id="rId27" Type="http://schemas.openxmlformats.org/officeDocument/2006/relationships/customXml" Target="../ink/ink354.xml"/><Relationship Id="rId30" Type="http://schemas.openxmlformats.org/officeDocument/2006/relationships/image" Target="../media/image3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7.xml"/><Relationship Id="rId18" Type="http://schemas.openxmlformats.org/officeDocument/2006/relationships/image" Target="../media/image14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11.png"/><Relationship Id="rId17" Type="http://schemas.openxmlformats.org/officeDocument/2006/relationships/customXml" Target="../ink/ink9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customXml" Target="../ink/ink6.xml"/><Relationship Id="rId24" Type="http://schemas.openxmlformats.org/officeDocument/2006/relationships/image" Target="../media/image17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10.png"/><Relationship Id="rId19" Type="http://schemas.openxmlformats.org/officeDocument/2006/relationships/customXml" Target="../ink/ink10.xml"/><Relationship Id="rId4" Type="http://schemas.openxmlformats.org/officeDocument/2006/relationships/image" Target="../media/image7.png"/><Relationship Id="rId9" Type="http://schemas.openxmlformats.org/officeDocument/2006/relationships/customXml" Target="../ink/ink5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.xm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customXml" Target="../ink/ink31.xml"/><Relationship Id="rId21" Type="http://schemas.openxmlformats.org/officeDocument/2006/relationships/customXml" Target="../ink/ink22.xml"/><Relationship Id="rId34" Type="http://schemas.openxmlformats.org/officeDocument/2006/relationships/image" Target="../media/image33.png"/><Relationship Id="rId42" Type="http://schemas.openxmlformats.org/officeDocument/2006/relationships/image" Target="../media/image37.png"/><Relationship Id="rId47" Type="http://schemas.openxmlformats.org/officeDocument/2006/relationships/customXml" Target="../ink/ink35.xml"/><Relationship Id="rId50" Type="http://schemas.openxmlformats.org/officeDocument/2006/relationships/image" Target="../media/image41.png"/><Relationship Id="rId55" Type="http://schemas.openxmlformats.org/officeDocument/2006/relationships/customXml" Target="../ink/ink39.xml"/><Relationship Id="rId7" Type="http://schemas.openxmlformats.org/officeDocument/2006/relationships/customXml" Target="../ink/ink15.xml"/><Relationship Id="rId2" Type="http://schemas.openxmlformats.org/officeDocument/2006/relationships/image" Target="../media/image18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customXml" Target="../ink/ink26.xml"/><Relationship Id="rId41" Type="http://schemas.openxmlformats.org/officeDocument/2006/relationships/customXml" Target="../ink/ink32.xml"/><Relationship Id="rId54" Type="http://schemas.openxmlformats.org/officeDocument/2006/relationships/image" Target="../media/image43.png"/><Relationship Id="rId6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customXml" Target="../ink/ink17.xml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customXml" Target="../ink/ink30.xml"/><Relationship Id="rId40" Type="http://schemas.openxmlformats.org/officeDocument/2006/relationships/image" Target="../media/image36.png"/><Relationship Id="rId45" Type="http://schemas.openxmlformats.org/officeDocument/2006/relationships/customXml" Target="../ink/ink34.xml"/><Relationship Id="rId53" Type="http://schemas.openxmlformats.org/officeDocument/2006/relationships/customXml" Target="../ink/ink38.xml"/><Relationship Id="rId58" Type="http://schemas.openxmlformats.org/officeDocument/2006/relationships/image" Target="../media/image45.png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30.png"/><Relationship Id="rId36" Type="http://schemas.openxmlformats.org/officeDocument/2006/relationships/image" Target="../media/image34.png"/><Relationship Id="rId49" Type="http://schemas.openxmlformats.org/officeDocument/2006/relationships/customXml" Target="../ink/ink36.xml"/><Relationship Id="rId57" Type="http://schemas.openxmlformats.org/officeDocument/2006/relationships/customXml" Target="../ink/ink40.xml"/><Relationship Id="rId61" Type="http://schemas.openxmlformats.org/officeDocument/2006/relationships/customXml" Target="../ink/ink42.xml"/><Relationship Id="rId10" Type="http://schemas.openxmlformats.org/officeDocument/2006/relationships/image" Target="../media/image21.png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4" Type="http://schemas.openxmlformats.org/officeDocument/2006/relationships/image" Target="../media/image38.png"/><Relationship Id="rId52" Type="http://schemas.openxmlformats.org/officeDocument/2006/relationships/image" Target="../media/image42.png"/><Relationship Id="rId60" Type="http://schemas.openxmlformats.org/officeDocument/2006/relationships/image" Target="../media/image46.png"/><Relationship Id="rId4" Type="http://schemas.openxmlformats.org/officeDocument/2006/relationships/image" Target="../media/image1710.png"/><Relationship Id="rId9" Type="http://schemas.openxmlformats.org/officeDocument/2006/relationships/customXml" Target="../ink/ink16.xm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customXml" Target="../ink/ink25.xml"/><Relationship Id="rId30" Type="http://schemas.openxmlformats.org/officeDocument/2006/relationships/image" Target="../media/image31.png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40.png"/><Relationship Id="rId56" Type="http://schemas.openxmlformats.org/officeDocument/2006/relationships/image" Target="../media/image44.png"/><Relationship Id="rId8" Type="http://schemas.openxmlformats.org/officeDocument/2006/relationships/image" Target="../media/image20.png"/><Relationship Id="rId51" Type="http://schemas.openxmlformats.org/officeDocument/2006/relationships/customXml" Target="../ink/ink37.xml"/><Relationship Id="rId3" Type="http://schemas.openxmlformats.org/officeDocument/2006/relationships/customXml" Target="../ink/ink13.xml"/><Relationship Id="rId12" Type="http://schemas.openxmlformats.org/officeDocument/2006/relationships/image" Target="../media/image22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35.png"/><Relationship Id="rId46" Type="http://schemas.openxmlformats.org/officeDocument/2006/relationships/image" Target="../media/image39.png"/><Relationship Id="rId59" Type="http://schemas.openxmlformats.org/officeDocument/2006/relationships/customXml" Target="../ink/ink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48.xml"/><Relationship Id="rId18" Type="http://schemas.openxmlformats.org/officeDocument/2006/relationships/image" Target="../media/image56.png"/><Relationship Id="rId26" Type="http://schemas.openxmlformats.org/officeDocument/2006/relationships/image" Target="../media/image60.png"/><Relationship Id="rId39" Type="http://schemas.openxmlformats.org/officeDocument/2006/relationships/customXml" Target="../ink/ink61.xml"/><Relationship Id="rId3" Type="http://schemas.openxmlformats.org/officeDocument/2006/relationships/customXml" Target="../ink/ink43.xml"/><Relationship Id="rId21" Type="http://schemas.openxmlformats.org/officeDocument/2006/relationships/customXml" Target="../ink/ink52.xml"/><Relationship Id="rId34" Type="http://schemas.openxmlformats.org/officeDocument/2006/relationships/image" Target="../media/image64.png"/><Relationship Id="rId42" Type="http://schemas.openxmlformats.org/officeDocument/2006/relationships/image" Target="../media/image68.png"/><Relationship Id="rId7" Type="http://schemas.openxmlformats.org/officeDocument/2006/relationships/customXml" Target="../ink/ink45.xml"/><Relationship Id="rId12" Type="http://schemas.openxmlformats.org/officeDocument/2006/relationships/image" Target="../media/image53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38" Type="http://schemas.openxmlformats.org/officeDocument/2006/relationships/image" Target="../media/image66.png"/><Relationship Id="rId46" Type="http://schemas.openxmlformats.org/officeDocument/2006/relationships/image" Target="../media/image70.png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customXml" Target="../ink/ink56.xml"/><Relationship Id="rId41" Type="http://schemas.openxmlformats.org/officeDocument/2006/relationships/customXml" Target="../ink/ink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customXml" Target="../ink/ink47.xml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60.xml"/><Relationship Id="rId40" Type="http://schemas.openxmlformats.org/officeDocument/2006/relationships/image" Target="../media/image67.png"/><Relationship Id="rId45" Type="http://schemas.openxmlformats.org/officeDocument/2006/relationships/customXml" Target="../ink/ink64.xml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customXml" Target="../ink/ink51.xml"/><Relationship Id="rId31" Type="http://schemas.openxmlformats.org/officeDocument/2006/relationships/customXml" Target="../ink/ink57.xml"/><Relationship Id="rId44" Type="http://schemas.openxmlformats.org/officeDocument/2006/relationships/image" Target="../media/image69.png"/><Relationship Id="rId4" Type="http://schemas.openxmlformats.org/officeDocument/2006/relationships/image" Target="../media/image49.png"/><Relationship Id="rId9" Type="http://schemas.openxmlformats.org/officeDocument/2006/relationships/customXml" Target="../ink/ink46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55.xml"/><Relationship Id="rId30" Type="http://schemas.openxmlformats.org/officeDocument/2006/relationships/image" Target="../media/image62.png"/><Relationship Id="rId35" Type="http://schemas.openxmlformats.org/officeDocument/2006/relationships/customXml" Target="../ink/ink59.xml"/><Relationship Id="rId43" Type="http://schemas.openxmlformats.org/officeDocument/2006/relationships/customXml" Target="../ink/ink6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0.xml"/><Relationship Id="rId18" Type="http://schemas.openxmlformats.org/officeDocument/2006/relationships/image" Target="../media/image79.png"/><Relationship Id="rId26" Type="http://schemas.openxmlformats.org/officeDocument/2006/relationships/image" Target="../media/image83.png"/><Relationship Id="rId39" Type="http://schemas.openxmlformats.org/officeDocument/2006/relationships/customXml" Target="../ink/ink83.xml"/><Relationship Id="rId3" Type="http://schemas.openxmlformats.org/officeDocument/2006/relationships/customXml" Target="../ink/ink65.xml"/><Relationship Id="rId21" Type="http://schemas.openxmlformats.org/officeDocument/2006/relationships/customXml" Target="../ink/ink74.xml"/><Relationship Id="rId34" Type="http://schemas.openxmlformats.org/officeDocument/2006/relationships/image" Target="../media/image87.png"/><Relationship Id="rId42" Type="http://schemas.openxmlformats.org/officeDocument/2006/relationships/image" Target="../media/image91.png"/><Relationship Id="rId47" Type="http://schemas.openxmlformats.org/officeDocument/2006/relationships/customXml" Target="../ink/ink87.xml"/><Relationship Id="rId50" Type="http://schemas.openxmlformats.org/officeDocument/2006/relationships/image" Target="../media/image95.png"/><Relationship Id="rId7" Type="http://schemas.openxmlformats.org/officeDocument/2006/relationships/customXml" Target="../ink/ink67.xml"/><Relationship Id="rId12" Type="http://schemas.openxmlformats.org/officeDocument/2006/relationships/image" Target="../media/image76.png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33" Type="http://schemas.openxmlformats.org/officeDocument/2006/relationships/customXml" Target="../ink/ink80.xml"/><Relationship Id="rId38" Type="http://schemas.openxmlformats.org/officeDocument/2006/relationships/image" Target="../media/image89.png"/><Relationship Id="rId46" Type="http://schemas.openxmlformats.org/officeDocument/2006/relationships/image" Target="../media/image93.png"/><Relationship Id="rId2" Type="http://schemas.openxmlformats.org/officeDocument/2006/relationships/image" Target="../media/image71.png"/><Relationship Id="rId16" Type="http://schemas.openxmlformats.org/officeDocument/2006/relationships/image" Target="../media/image78.png"/><Relationship Id="rId20" Type="http://schemas.openxmlformats.org/officeDocument/2006/relationships/image" Target="../media/image80.png"/><Relationship Id="rId29" Type="http://schemas.openxmlformats.org/officeDocument/2006/relationships/customXml" Target="../ink/ink78.xml"/><Relationship Id="rId41" Type="http://schemas.openxmlformats.org/officeDocument/2006/relationships/customXml" Target="../ink/ink84.xml"/><Relationship Id="rId54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11" Type="http://schemas.openxmlformats.org/officeDocument/2006/relationships/customXml" Target="../ink/ink69.xml"/><Relationship Id="rId24" Type="http://schemas.openxmlformats.org/officeDocument/2006/relationships/image" Target="../media/image82.png"/><Relationship Id="rId32" Type="http://schemas.openxmlformats.org/officeDocument/2006/relationships/image" Target="../media/image86.png"/><Relationship Id="rId37" Type="http://schemas.openxmlformats.org/officeDocument/2006/relationships/customXml" Target="../ink/ink82.xml"/><Relationship Id="rId40" Type="http://schemas.openxmlformats.org/officeDocument/2006/relationships/image" Target="../media/image90.png"/><Relationship Id="rId45" Type="http://schemas.openxmlformats.org/officeDocument/2006/relationships/customXml" Target="../ink/ink86.xml"/><Relationship Id="rId53" Type="http://schemas.openxmlformats.org/officeDocument/2006/relationships/customXml" Target="../ink/ink90.xml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28" Type="http://schemas.openxmlformats.org/officeDocument/2006/relationships/image" Target="../media/image84.png"/><Relationship Id="rId36" Type="http://schemas.openxmlformats.org/officeDocument/2006/relationships/image" Target="../media/image88.png"/><Relationship Id="rId49" Type="http://schemas.openxmlformats.org/officeDocument/2006/relationships/customXml" Target="../ink/ink88.xml"/><Relationship Id="rId10" Type="http://schemas.openxmlformats.org/officeDocument/2006/relationships/image" Target="../media/image75.png"/><Relationship Id="rId19" Type="http://schemas.openxmlformats.org/officeDocument/2006/relationships/customXml" Target="../ink/ink73.xml"/><Relationship Id="rId31" Type="http://schemas.openxmlformats.org/officeDocument/2006/relationships/customXml" Target="../ink/ink79.xml"/><Relationship Id="rId44" Type="http://schemas.openxmlformats.org/officeDocument/2006/relationships/image" Target="../media/image92.png"/><Relationship Id="rId52" Type="http://schemas.openxmlformats.org/officeDocument/2006/relationships/image" Target="../media/image96.png"/><Relationship Id="rId4" Type="http://schemas.openxmlformats.org/officeDocument/2006/relationships/image" Target="../media/image72.png"/><Relationship Id="rId9" Type="http://schemas.openxmlformats.org/officeDocument/2006/relationships/customXml" Target="../ink/ink68.xml"/><Relationship Id="rId14" Type="http://schemas.openxmlformats.org/officeDocument/2006/relationships/image" Target="../media/image77.png"/><Relationship Id="rId22" Type="http://schemas.openxmlformats.org/officeDocument/2006/relationships/image" Target="../media/image81.png"/><Relationship Id="rId27" Type="http://schemas.openxmlformats.org/officeDocument/2006/relationships/customXml" Target="../ink/ink77.xml"/><Relationship Id="rId30" Type="http://schemas.openxmlformats.org/officeDocument/2006/relationships/image" Target="../media/image85.png"/><Relationship Id="rId35" Type="http://schemas.openxmlformats.org/officeDocument/2006/relationships/customXml" Target="../ink/ink81.xml"/><Relationship Id="rId43" Type="http://schemas.openxmlformats.org/officeDocument/2006/relationships/customXml" Target="../ink/ink85.xml"/><Relationship Id="rId48" Type="http://schemas.openxmlformats.org/officeDocument/2006/relationships/image" Target="../media/image94.png"/><Relationship Id="rId8" Type="http://schemas.openxmlformats.org/officeDocument/2006/relationships/image" Target="../media/image74.png"/><Relationship Id="rId51" Type="http://schemas.openxmlformats.org/officeDocument/2006/relationships/customXml" Target="../ink/ink8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96.xml"/><Relationship Id="rId18" Type="http://schemas.openxmlformats.org/officeDocument/2006/relationships/image" Target="../media/image105.png"/><Relationship Id="rId3" Type="http://schemas.openxmlformats.org/officeDocument/2006/relationships/customXml" Target="../ink/ink91.xml"/><Relationship Id="rId21" Type="http://schemas.openxmlformats.org/officeDocument/2006/relationships/customXml" Target="../ink/ink100.xml"/><Relationship Id="rId7" Type="http://schemas.openxmlformats.org/officeDocument/2006/relationships/customXml" Target="../ink/ink93.xml"/><Relationship Id="rId12" Type="http://schemas.openxmlformats.org/officeDocument/2006/relationships/image" Target="../media/image102.png"/><Relationship Id="rId17" Type="http://schemas.openxmlformats.org/officeDocument/2006/relationships/customXml" Target="../ink/ink98.xml"/><Relationship Id="rId2" Type="http://schemas.openxmlformats.org/officeDocument/2006/relationships/image" Target="../media/image98.png"/><Relationship Id="rId16" Type="http://schemas.openxmlformats.org/officeDocument/2006/relationships/image" Target="../media/image104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customXml" Target="../ink/ink95.xml"/><Relationship Id="rId24" Type="http://schemas.openxmlformats.org/officeDocument/2006/relationships/image" Target="../media/image108.png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23" Type="http://schemas.openxmlformats.org/officeDocument/2006/relationships/customXml" Target="../ink/ink101.xml"/><Relationship Id="rId10" Type="http://schemas.openxmlformats.org/officeDocument/2006/relationships/image" Target="../media/image101.png"/><Relationship Id="rId19" Type="http://schemas.openxmlformats.org/officeDocument/2006/relationships/customXml" Target="../ink/ink99.xml"/><Relationship Id="rId4" Type="http://schemas.openxmlformats.org/officeDocument/2006/relationships/image" Target="../media/image2910.png"/><Relationship Id="rId9" Type="http://schemas.openxmlformats.org/officeDocument/2006/relationships/customXml" Target="../ink/ink94.xml"/><Relationship Id="rId14" Type="http://schemas.openxmlformats.org/officeDocument/2006/relationships/image" Target="../media/image103.png"/><Relationship Id="rId22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10.png"/><Relationship Id="rId4" Type="http://schemas.openxmlformats.org/officeDocument/2006/relationships/customXml" Target="../ink/ink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353235"/>
            <a:ext cx="5734050" cy="1808926"/>
          </a:xfrm>
        </p:spPr>
        <p:txBody>
          <a:bodyPr rtlCol="0" anchor="ctr"/>
          <a:lstStyle/>
          <a:p>
            <a:pPr algn="ctr" rtl="0"/>
            <a:r>
              <a:rPr lang="es-ES" b="1" dirty="0">
                <a:solidFill>
                  <a:schemeClr val="accent3"/>
                </a:solidFill>
              </a:rPr>
              <a:t>PROBLEMAS CON CONJUNTOS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 b="1" dirty="0">
                <a:solidFill>
                  <a:schemeClr val="accent3"/>
                </a:solidFill>
              </a:rPr>
              <a:t>1° secundaria</a:t>
            </a:r>
          </a:p>
          <a:p>
            <a:pPr rtl="0"/>
            <a:endParaRPr lang="es-ES" b="1" dirty="0">
              <a:solidFill>
                <a:schemeClr val="accent3"/>
              </a:solidFill>
            </a:endParaRPr>
          </a:p>
          <a:p>
            <a:pPr rtl="0"/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0"/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Prof. Denis Edquén F.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93" y="1417276"/>
            <a:ext cx="2971513" cy="42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29" y="1314304"/>
            <a:ext cx="4916271" cy="17195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1" y="3174969"/>
            <a:ext cx="4838700" cy="8790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B6C78D6D-4A0C-4805-9D14-AB476C2E8697}"/>
                  </a:ext>
                </a:extLst>
              </p14:cNvPr>
              <p14:cNvContentPartPr/>
              <p14:nvPr/>
            </p14:nvContentPartPr>
            <p14:xfrm>
              <a:off x="2251110" y="3553867"/>
              <a:ext cx="703080" cy="52488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B6C78D6D-4A0C-4805-9D14-AB476C2E86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470" y="3544867"/>
                <a:ext cx="720720" cy="5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5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1349241"/>
            <a:ext cx="5214620" cy="165882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35BE405-2748-432F-B62B-92C60B61AC62}"/>
              </a:ext>
            </a:extLst>
          </p:cNvPr>
          <p:cNvGrpSpPr/>
          <p:nvPr/>
        </p:nvGrpSpPr>
        <p:grpSpPr>
          <a:xfrm>
            <a:off x="4213110" y="2701387"/>
            <a:ext cx="2466720" cy="490320"/>
            <a:chOff x="4213110" y="2701387"/>
            <a:chExt cx="24667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F601603E-7E50-47A1-96EF-0F859748DCC9}"/>
                    </a:ext>
                  </a:extLst>
                </p14:cNvPr>
                <p14:cNvContentPartPr/>
                <p14:nvPr/>
              </p14:nvContentPartPr>
              <p14:xfrm>
                <a:off x="4213110" y="2701387"/>
                <a:ext cx="284040" cy="23508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F601603E-7E50-47A1-96EF-0F859748DC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04470" y="2692387"/>
                  <a:ext cx="301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D1DE5E0A-F7F1-4A38-B008-09D6EB511EC8}"/>
                    </a:ext>
                  </a:extLst>
                </p14:cNvPr>
                <p14:cNvContentPartPr/>
                <p14:nvPr/>
              </p14:nvContentPartPr>
              <p14:xfrm>
                <a:off x="4219590" y="2767627"/>
                <a:ext cx="231120" cy="3492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D1DE5E0A-F7F1-4A38-B008-09D6EB511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10590" y="2758987"/>
                  <a:ext cx="248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6BDC320E-E40B-421C-A414-0B2864D77D0E}"/>
                    </a:ext>
                  </a:extLst>
                </p14:cNvPr>
                <p14:cNvContentPartPr/>
                <p14:nvPr/>
              </p14:nvContentPartPr>
              <p14:xfrm>
                <a:off x="4789830" y="2812987"/>
                <a:ext cx="140040" cy="6444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6BDC320E-E40B-421C-A414-0B2864D77D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81190" y="2803987"/>
                  <a:ext cx="15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78385D32-9E91-4189-BBA7-A7F9C6C7093C}"/>
                    </a:ext>
                  </a:extLst>
                </p14:cNvPr>
                <p14:cNvContentPartPr/>
                <p14:nvPr/>
              </p14:nvContentPartPr>
              <p14:xfrm>
                <a:off x="4697670" y="2977867"/>
                <a:ext cx="232200" cy="36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78385D32-9E91-4189-BBA7-A7F9C6C709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88670" y="2968867"/>
                  <a:ext cx="24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3AA8267D-31DF-41F1-A90D-A3B3BACF7B33}"/>
                    </a:ext>
                  </a:extLst>
                </p14:cNvPr>
                <p14:cNvContentPartPr/>
                <p14:nvPr/>
              </p14:nvContentPartPr>
              <p14:xfrm>
                <a:off x="5228670" y="2709307"/>
                <a:ext cx="304560" cy="39528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3AA8267D-31DF-41F1-A90D-A3B3BACF7B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20030" y="2700307"/>
                  <a:ext cx="3222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EC874FC6-F539-4CBF-89FB-F110A0088DA0}"/>
                    </a:ext>
                  </a:extLst>
                </p14:cNvPr>
                <p14:cNvContentPartPr/>
                <p14:nvPr/>
              </p14:nvContentPartPr>
              <p14:xfrm>
                <a:off x="5663550" y="2740267"/>
                <a:ext cx="403920" cy="40104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EC874FC6-F539-4CBF-89FB-F110A0088D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54910" y="2731267"/>
                  <a:ext cx="4215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05FA42E0-11C3-41F9-885C-EBAFEA30CED7}"/>
                    </a:ext>
                  </a:extLst>
                </p14:cNvPr>
                <p14:cNvContentPartPr/>
                <p14:nvPr/>
              </p14:nvContentPartPr>
              <p14:xfrm>
                <a:off x="6153510" y="2764747"/>
                <a:ext cx="526320" cy="4269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05FA42E0-11C3-41F9-885C-EBAFEA30CE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44510" y="2755747"/>
                  <a:ext cx="54396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774000D5-B427-47CB-B510-9909DDA4705E}"/>
              </a:ext>
            </a:extLst>
          </p:cNvPr>
          <p:cNvGrpSpPr/>
          <p:nvPr/>
        </p:nvGrpSpPr>
        <p:grpSpPr>
          <a:xfrm>
            <a:off x="6546630" y="3615427"/>
            <a:ext cx="2134080" cy="1052640"/>
            <a:chOff x="6546630" y="3615427"/>
            <a:chExt cx="2134080" cy="10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2A0F6D21-7D94-4350-99A7-5B83078C8440}"/>
                    </a:ext>
                  </a:extLst>
                </p14:cNvPr>
                <p14:cNvContentPartPr/>
                <p14:nvPr/>
              </p14:nvContentPartPr>
              <p14:xfrm>
                <a:off x="6546630" y="3615427"/>
                <a:ext cx="770400" cy="105264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2A0F6D21-7D94-4350-99A7-5B83078C84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37630" y="3606787"/>
                  <a:ext cx="788040" cy="10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AB1CD302-F36E-44C7-897D-1F558F025AA4}"/>
                    </a:ext>
                  </a:extLst>
                </p14:cNvPr>
                <p14:cNvContentPartPr/>
                <p14:nvPr/>
              </p14:nvContentPartPr>
              <p14:xfrm>
                <a:off x="7784310" y="3777787"/>
                <a:ext cx="896400" cy="8672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AB1CD302-F36E-44C7-897D-1F558F025A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75310" y="3768787"/>
                  <a:ext cx="914040" cy="88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CC11485-6271-489B-9FC7-80F8F665302B}"/>
              </a:ext>
            </a:extLst>
          </p:cNvPr>
          <p:cNvGrpSpPr/>
          <p:nvPr/>
        </p:nvGrpSpPr>
        <p:grpSpPr>
          <a:xfrm>
            <a:off x="2071830" y="3583747"/>
            <a:ext cx="3645000" cy="1222560"/>
            <a:chOff x="2071830" y="3583747"/>
            <a:chExt cx="3645000" cy="12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F6217204-BBC3-4305-8994-AE96BC928C6F}"/>
                    </a:ext>
                  </a:extLst>
                </p14:cNvPr>
                <p14:cNvContentPartPr/>
                <p14:nvPr/>
              </p14:nvContentPartPr>
              <p14:xfrm>
                <a:off x="2071830" y="3844027"/>
                <a:ext cx="593640" cy="7621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F6217204-BBC3-4305-8994-AE96BC928C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62830" y="3835027"/>
                  <a:ext cx="61128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475EEEED-B1AA-4098-B502-18CEEE890D8E}"/>
                    </a:ext>
                  </a:extLst>
                </p14:cNvPr>
                <p14:cNvContentPartPr/>
                <p14:nvPr/>
              </p14:nvContentPartPr>
              <p14:xfrm>
                <a:off x="3137070" y="3808387"/>
                <a:ext cx="676800" cy="99792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475EEEED-B1AA-4098-B502-18CEEE890D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28430" y="3799747"/>
                  <a:ext cx="694440" cy="10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7245A7A8-5070-4D00-BFA6-EE90E9017A4A}"/>
                    </a:ext>
                  </a:extLst>
                </p14:cNvPr>
                <p14:cNvContentPartPr/>
                <p14:nvPr/>
              </p14:nvContentPartPr>
              <p14:xfrm>
                <a:off x="3195390" y="3651067"/>
                <a:ext cx="596880" cy="105768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7245A7A8-5070-4D00-BFA6-EE90E9017A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86390" y="3642067"/>
                  <a:ext cx="614520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CB3B99FB-D68B-4DE3-95B1-268D4D259C3A}"/>
                    </a:ext>
                  </a:extLst>
                </p14:cNvPr>
                <p14:cNvContentPartPr/>
                <p14:nvPr/>
              </p14:nvContentPartPr>
              <p14:xfrm>
                <a:off x="4150830" y="3583747"/>
                <a:ext cx="801360" cy="101052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CB3B99FB-D68B-4DE3-95B1-268D4D259C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42190" y="3574747"/>
                  <a:ext cx="819000" cy="10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49F7545A-82D8-43EB-9ED9-17C397B3F3D7}"/>
                    </a:ext>
                  </a:extLst>
                </p14:cNvPr>
                <p14:cNvContentPartPr/>
                <p14:nvPr/>
              </p14:nvContentPartPr>
              <p14:xfrm>
                <a:off x="5343510" y="4112587"/>
                <a:ext cx="373320" cy="9864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49F7545A-82D8-43EB-9ED9-17C397B3F3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34510" y="4103947"/>
                  <a:ext cx="390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75EAC5D2-C90E-4AB1-8D46-F20F6F3A3A2C}"/>
                    </a:ext>
                  </a:extLst>
                </p14:cNvPr>
                <p14:cNvContentPartPr/>
                <p14:nvPr/>
              </p14:nvContentPartPr>
              <p14:xfrm>
                <a:off x="5486070" y="3883627"/>
                <a:ext cx="51840" cy="41472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75EAC5D2-C90E-4AB1-8D46-F20F6F3A3A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77430" y="3874987"/>
                  <a:ext cx="6948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A345264E-1FCF-46BD-BCF3-F7693E0F6A23}"/>
              </a:ext>
            </a:extLst>
          </p:cNvPr>
          <p:cNvGrpSpPr/>
          <p:nvPr/>
        </p:nvGrpSpPr>
        <p:grpSpPr>
          <a:xfrm>
            <a:off x="4781190" y="5231467"/>
            <a:ext cx="2600280" cy="968040"/>
            <a:chOff x="4781190" y="5231467"/>
            <a:chExt cx="2600280" cy="9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FD772468-6A31-488C-8B43-B98290FA40C8}"/>
                    </a:ext>
                  </a:extLst>
                </p14:cNvPr>
                <p14:cNvContentPartPr/>
                <p14:nvPr/>
              </p14:nvContentPartPr>
              <p14:xfrm>
                <a:off x="5410830" y="5362867"/>
                <a:ext cx="5400" cy="2304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FD772468-6A31-488C-8B43-B98290FA40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01830" y="5353867"/>
                  <a:ext cx="2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DEB610C0-5395-43FA-B95D-EA92871FB093}"/>
                    </a:ext>
                  </a:extLst>
                </p14:cNvPr>
                <p14:cNvContentPartPr/>
                <p14:nvPr/>
              </p14:nvContentPartPr>
              <p14:xfrm>
                <a:off x="4781190" y="5231467"/>
                <a:ext cx="566640" cy="51048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DEB610C0-5395-43FA-B95D-EA92871FB09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72550" y="5222467"/>
                  <a:ext cx="5842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C9239A7C-FB2F-41E3-91A3-2CC7FC5D3B4D}"/>
                    </a:ext>
                  </a:extLst>
                </p14:cNvPr>
                <p14:cNvContentPartPr/>
                <p14:nvPr/>
              </p14:nvContentPartPr>
              <p14:xfrm>
                <a:off x="5805030" y="5341267"/>
                <a:ext cx="611640" cy="46692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C9239A7C-FB2F-41E3-91A3-2CC7FC5D3B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96030" y="5332627"/>
                  <a:ext cx="6292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8E704759-09AA-41AE-BAF8-627139EA9006}"/>
                    </a:ext>
                  </a:extLst>
                </p14:cNvPr>
                <p14:cNvContentPartPr/>
                <p14:nvPr/>
              </p14:nvContentPartPr>
              <p14:xfrm>
                <a:off x="6617550" y="5464027"/>
                <a:ext cx="397440" cy="50256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8E704759-09AA-41AE-BAF8-627139EA90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08910" y="5455387"/>
                  <a:ext cx="4150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6153C3C5-58F3-4E21-A780-12FB4129876E}"/>
                    </a:ext>
                  </a:extLst>
                </p14:cNvPr>
                <p14:cNvContentPartPr/>
                <p14:nvPr/>
              </p14:nvContentPartPr>
              <p14:xfrm>
                <a:off x="6828150" y="6031747"/>
                <a:ext cx="516240" cy="16776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6153C3C5-58F3-4E21-A780-12FB412987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19510" y="6022747"/>
                  <a:ext cx="533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A891CD9F-98BD-42BD-87EA-420F4411C83E}"/>
                    </a:ext>
                  </a:extLst>
                </p14:cNvPr>
                <p14:cNvContentPartPr/>
                <p14:nvPr/>
              </p14:nvContentPartPr>
              <p14:xfrm>
                <a:off x="6945870" y="5994667"/>
                <a:ext cx="435600" cy="16308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A891CD9F-98BD-42BD-87EA-420F4411C8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37230" y="5985667"/>
                  <a:ext cx="453240" cy="18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52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06814"/>
            <a:ext cx="5214620" cy="1451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FE2B5412-7E43-4ED2-9DF9-0AE5F43DD243}"/>
                  </a:ext>
                </a:extLst>
              </p14:cNvPr>
              <p14:cNvContentPartPr/>
              <p14:nvPr/>
            </p14:nvContentPartPr>
            <p14:xfrm>
              <a:off x="5213550" y="2222587"/>
              <a:ext cx="945360" cy="5040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FE2B5412-7E43-4ED2-9DF9-0AE5F43DD2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910" y="2213587"/>
                <a:ext cx="96300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9AB69BD4-0440-4C87-991B-E7BA26FF0449}"/>
              </a:ext>
            </a:extLst>
          </p:cNvPr>
          <p:cNvGrpSpPr/>
          <p:nvPr/>
        </p:nvGrpSpPr>
        <p:grpSpPr>
          <a:xfrm>
            <a:off x="3262710" y="3439747"/>
            <a:ext cx="2084040" cy="890640"/>
            <a:chOff x="3262710" y="3439747"/>
            <a:chExt cx="2084040" cy="89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DA9276AD-7B8A-4298-BEF1-2C2F11355777}"/>
                    </a:ext>
                  </a:extLst>
                </p14:cNvPr>
                <p14:cNvContentPartPr/>
                <p14:nvPr/>
              </p14:nvContentPartPr>
              <p14:xfrm>
                <a:off x="3262710" y="3439747"/>
                <a:ext cx="631440" cy="76176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DA9276AD-7B8A-4298-BEF1-2C2F113557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54070" y="3431107"/>
                  <a:ext cx="64908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6886C1A0-8B7C-41F8-ACC4-E6615005661B}"/>
                    </a:ext>
                  </a:extLst>
                </p14:cNvPr>
                <p14:cNvContentPartPr/>
                <p14:nvPr/>
              </p14:nvContentPartPr>
              <p14:xfrm>
                <a:off x="3974430" y="3455947"/>
                <a:ext cx="568080" cy="8744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6886C1A0-8B7C-41F8-ACC4-E661500566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65790" y="3447307"/>
                  <a:ext cx="585720" cy="89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BCBE8979-7C2C-4E2F-A22B-8A1133B86B8F}"/>
                    </a:ext>
                  </a:extLst>
                </p14:cNvPr>
                <p14:cNvContentPartPr/>
                <p14:nvPr/>
              </p14:nvContentPartPr>
              <p14:xfrm>
                <a:off x="4789830" y="3925027"/>
                <a:ext cx="556920" cy="2628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BCBE8979-7C2C-4E2F-A22B-8A1133B86B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81190" y="3916027"/>
                  <a:ext cx="57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DDF7DD2E-0367-4189-9191-5B038602B5D0}"/>
                    </a:ext>
                  </a:extLst>
                </p14:cNvPr>
                <p14:cNvContentPartPr/>
                <p14:nvPr/>
              </p14:nvContentPartPr>
              <p14:xfrm>
                <a:off x="4890270" y="3555307"/>
                <a:ext cx="289080" cy="62244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DDF7DD2E-0367-4189-9191-5B038602B5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81630" y="3546307"/>
                  <a:ext cx="306720" cy="64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3A65362-93E5-40A4-9FBC-C3AC1F90C845}"/>
              </a:ext>
            </a:extLst>
          </p:cNvPr>
          <p:cNvGrpSpPr/>
          <p:nvPr/>
        </p:nvGrpSpPr>
        <p:grpSpPr>
          <a:xfrm>
            <a:off x="2508510" y="3254707"/>
            <a:ext cx="159480" cy="371160"/>
            <a:chOff x="2508510" y="3254707"/>
            <a:chExt cx="15948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FD61C480-C2B7-4F27-94FA-6FBBD668BC2C}"/>
                    </a:ext>
                  </a:extLst>
                </p14:cNvPr>
                <p14:cNvContentPartPr/>
                <p14:nvPr/>
              </p14:nvContentPartPr>
              <p14:xfrm>
                <a:off x="2532990" y="3455947"/>
                <a:ext cx="101160" cy="2628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FD61C480-C2B7-4F27-94FA-6FBBD668BC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24350" y="3447307"/>
                  <a:ext cx="118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D8985BFD-73D3-4261-944E-A874D661CD19}"/>
                    </a:ext>
                  </a:extLst>
                </p14:cNvPr>
                <p14:cNvContentPartPr/>
                <p14:nvPr/>
              </p14:nvContentPartPr>
              <p14:xfrm>
                <a:off x="2508510" y="3254707"/>
                <a:ext cx="159480" cy="37116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D8985BFD-73D3-4261-944E-A874D661CD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99510" y="3245707"/>
                  <a:ext cx="17712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B0E0467-3E09-4CF8-925F-F10578658EAF}"/>
              </a:ext>
            </a:extLst>
          </p:cNvPr>
          <p:cNvGrpSpPr/>
          <p:nvPr/>
        </p:nvGrpSpPr>
        <p:grpSpPr>
          <a:xfrm>
            <a:off x="1568550" y="3248587"/>
            <a:ext cx="482040" cy="424440"/>
            <a:chOff x="1568550" y="3248587"/>
            <a:chExt cx="48204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D8DCADF4-3720-4118-80E9-FD01197A6017}"/>
                    </a:ext>
                  </a:extLst>
                </p14:cNvPr>
                <p14:cNvContentPartPr/>
                <p14:nvPr/>
              </p14:nvContentPartPr>
              <p14:xfrm>
                <a:off x="1593390" y="3254707"/>
                <a:ext cx="265680" cy="41832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D8DCADF4-3720-4118-80E9-FD01197A60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84750" y="3245707"/>
                  <a:ext cx="283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ABD6DF0F-7C80-4416-9F44-D7399062ABDF}"/>
                    </a:ext>
                  </a:extLst>
                </p14:cNvPr>
                <p14:cNvContentPartPr/>
                <p14:nvPr/>
              </p14:nvContentPartPr>
              <p14:xfrm>
                <a:off x="1568550" y="3248587"/>
                <a:ext cx="482040" cy="35064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ABD6DF0F-7C80-4416-9F44-D7399062AB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59550" y="3239587"/>
                  <a:ext cx="49968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1553220-47F9-4315-BCEE-7908F6907719}"/>
              </a:ext>
            </a:extLst>
          </p:cNvPr>
          <p:cNvGrpSpPr/>
          <p:nvPr/>
        </p:nvGrpSpPr>
        <p:grpSpPr>
          <a:xfrm>
            <a:off x="7742550" y="3598507"/>
            <a:ext cx="3250800" cy="1117080"/>
            <a:chOff x="7742550" y="3598507"/>
            <a:chExt cx="3250800" cy="11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D8B32BBD-2E76-4529-869E-156D50833F5B}"/>
                    </a:ext>
                  </a:extLst>
                </p14:cNvPr>
                <p14:cNvContentPartPr/>
                <p14:nvPr/>
              </p14:nvContentPartPr>
              <p14:xfrm>
                <a:off x="7742550" y="3906307"/>
                <a:ext cx="253440" cy="1116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D8B32BBD-2E76-4529-869E-156D50833F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33910" y="3897667"/>
                  <a:ext cx="271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1AB166F9-63E2-49E5-9700-0E4D62558CF7}"/>
                    </a:ext>
                  </a:extLst>
                </p14:cNvPr>
                <p14:cNvContentPartPr/>
                <p14:nvPr/>
              </p14:nvContentPartPr>
              <p14:xfrm>
                <a:off x="7885470" y="3699307"/>
                <a:ext cx="360" cy="29808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1AB166F9-63E2-49E5-9700-0E4D62558C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76470" y="3690307"/>
                  <a:ext cx="18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E4DEC34A-8F0D-4D52-A202-C0216E3F44E5}"/>
                    </a:ext>
                  </a:extLst>
                </p14:cNvPr>
                <p14:cNvContentPartPr/>
                <p14:nvPr/>
              </p14:nvContentPartPr>
              <p14:xfrm>
                <a:off x="8246190" y="3598507"/>
                <a:ext cx="154440" cy="46332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E4DEC34A-8F0D-4D52-A202-C0216E3F44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37190" y="3589867"/>
                  <a:ext cx="1720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9E3BFE1B-E2AE-4E23-B46E-07FF70EEAD3B}"/>
                    </a:ext>
                  </a:extLst>
                </p14:cNvPr>
                <p14:cNvContentPartPr/>
                <p14:nvPr/>
              </p14:nvContentPartPr>
              <p14:xfrm>
                <a:off x="8530590" y="3674107"/>
                <a:ext cx="345240" cy="58320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9E3BFE1B-E2AE-4E23-B46E-07FF70EEAD3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21590" y="3665107"/>
                  <a:ext cx="36288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07824215-9C7B-42E9-9EDC-392518A9C097}"/>
                    </a:ext>
                  </a:extLst>
                </p14:cNvPr>
                <p14:cNvContentPartPr/>
                <p14:nvPr/>
              </p14:nvContentPartPr>
              <p14:xfrm>
                <a:off x="9210630" y="4101067"/>
                <a:ext cx="204840" cy="1800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07824215-9C7B-42E9-9EDC-392518A9C0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01990" y="4092427"/>
                  <a:ext cx="222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85DC188C-508C-46A8-97EC-06B8F2701739}"/>
                    </a:ext>
                  </a:extLst>
                </p14:cNvPr>
                <p14:cNvContentPartPr/>
                <p14:nvPr/>
              </p14:nvContentPartPr>
              <p14:xfrm>
                <a:off x="8947470" y="4294747"/>
                <a:ext cx="523440" cy="7776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85DC188C-508C-46A8-97EC-06B8F27017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8470" y="4286107"/>
                  <a:ext cx="541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A8032177-A063-4AA4-967B-15E0ACB990C3}"/>
                    </a:ext>
                  </a:extLst>
                </p14:cNvPr>
                <p14:cNvContentPartPr/>
                <p14:nvPr/>
              </p14:nvContentPartPr>
              <p14:xfrm>
                <a:off x="9380550" y="3622267"/>
                <a:ext cx="1234080" cy="109332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A8032177-A063-4AA4-967B-15E0ACB990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71910" y="3613627"/>
                  <a:ext cx="1251720" cy="11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EC0B29FB-F9B8-42CB-94A3-E40D5FE051AA}"/>
                    </a:ext>
                  </a:extLst>
                </p14:cNvPr>
                <p14:cNvContentPartPr/>
                <p14:nvPr/>
              </p14:nvContentPartPr>
              <p14:xfrm>
                <a:off x="10510230" y="3704347"/>
                <a:ext cx="483120" cy="87912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EC0B29FB-F9B8-42CB-94A3-E40D5FE051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01230" y="3695707"/>
                  <a:ext cx="500760" cy="89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13CE68C3-91A7-4533-9617-B8B1EB74D41E}"/>
              </a:ext>
            </a:extLst>
          </p:cNvPr>
          <p:cNvGrpSpPr/>
          <p:nvPr/>
        </p:nvGrpSpPr>
        <p:grpSpPr>
          <a:xfrm>
            <a:off x="6090150" y="3608227"/>
            <a:ext cx="1080720" cy="631440"/>
            <a:chOff x="6090150" y="3608227"/>
            <a:chExt cx="108072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A636F6C3-BE2A-488A-92D2-0C5FFBF68A2B}"/>
                    </a:ext>
                  </a:extLst>
                </p14:cNvPr>
                <p14:cNvContentPartPr/>
                <p14:nvPr/>
              </p14:nvContentPartPr>
              <p14:xfrm>
                <a:off x="6090150" y="3608227"/>
                <a:ext cx="543960" cy="63144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A636F6C3-BE2A-488A-92D2-0C5FFBF68A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81150" y="3599227"/>
                  <a:ext cx="5616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74F2AACB-3CA2-4F64-A16B-C2143AC2C492}"/>
                    </a:ext>
                  </a:extLst>
                </p14:cNvPr>
                <p14:cNvContentPartPr/>
                <p14:nvPr/>
              </p14:nvContentPartPr>
              <p14:xfrm>
                <a:off x="6850830" y="3657187"/>
                <a:ext cx="312840" cy="51516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74F2AACB-3CA2-4F64-A16B-C2143AC2C4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42190" y="3648547"/>
                  <a:ext cx="3304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F5F2C4D5-E096-4AC6-9FE0-65B0825C29E9}"/>
                    </a:ext>
                  </a:extLst>
                </p14:cNvPr>
                <p14:cNvContentPartPr/>
                <p14:nvPr/>
              </p14:nvContentPartPr>
              <p14:xfrm>
                <a:off x="6861990" y="3883627"/>
                <a:ext cx="308880" cy="22860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F5F2C4D5-E096-4AC6-9FE0-65B0825C29E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2990" y="3874987"/>
                  <a:ext cx="32652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72D30C00-B31A-4F14-85C0-F32BCE8AB4F0}"/>
              </a:ext>
            </a:extLst>
          </p:cNvPr>
          <p:cNvGrpSpPr/>
          <p:nvPr/>
        </p:nvGrpSpPr>
        <p:grpSpPr>
          <a:xfrm>
            <a:off x="7717710" y="4991347"/>
            <a:ext cx="1460880" cy="529560"/>
            <a:chOff x="7717710" y="4991347"/>
            <a:chExt cx="1460880" cy="5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2421FCA2-6111-40D0-8194-B3EE050442AC}"/>
                    </a:ext>
                  </a:extLst>
                </p14:cNvPr>
                <p14:cNvContentPartPr/>
                <p14:nvPr/>
              </p14:nvContentPartPr>
              <p14:xfrm>
                <a:off x="7919310" y="4991347"/>
                <a:ext cx="119160" cy="52956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2421FCA2-6111-40D0-8194-B3EE050442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10670" y="4982347"/>
                  <a:ext cx="1368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C5BC53B0-6F28-49C8-89B5-266CD4C46FBA}"/>
                    </a:ext>
                  </a:extLst>
                </p14:cNvPr>
                <p14:cNvContentPartPr/>
                <p14:nvPr/>
              </p14:nvContentPartPr>
              <p14:xfrm>
                <a:off x="7717710" y="5065147"/>
                <a:ext cx="733320" cy="27036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C5BC53B0-6F28-49C8-89B5-266CD4C46F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08710" y="5056507"/>
                  <a:ext cx="750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80CF8EF0-4945-42C3-B362-C08CD5B9B795}"/>
                    </a:ext>
                  </a:extLst>
                </p14:cNvPr>
                <p14:cNvContentPartPr/>
                <p14:nvPr/>
              </p14:nvContentPartPr>
              <p14:xfrm>
                <a:off x="8632110" y="5359267"/>
                <a:ext cx="380520" cy="2628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80CF8EF0-4945-42C3-B362-C08CD5B9B7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23110" y="5350267"/>
                  <a:ext cx="398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639750B2-4CA7-4508-9C0E-8B2FE0B428FA}"/>
                    </a:ext>
                  </a:extLst>
                </p14:cNvPr>
                <p14:cNvContentPartPr/>
                <p14:nvPr/>
              </p14:nvContentPartPr>
              <p14:xfrm>
                <a:off x="8682150" y="5480947"/>
                <a:ext cx="496440" cy="1404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639750B2-4CA7-4508-9C0E-8B2FE0B428F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73150" y="5471947"/>
                  <a:ext cx="5140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93BF61D4-4A0B-4251-AAA7-E2EC78F00FDE}"/>
              </a:ext>
            </a:extLst>
          </p:cNvPr>
          <p:cNvGrpSpPr/>
          <p:nvPr/>
        </p:nvGrpSpPr>
        <p:grpSpPr>
          <a:xfrm>
            <a:off x="9433830" y="5083507"/>
            <a:ext cx="682920" cy="830880"/>
            <a:chOff x="9433830" y="5083507"/>
            <a:chExt cx="682920" cy="83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5CB3EA66-3ED8-4605-B26B-B4D989B702F8}"/>
                    </a:ext>
                  </a:extLst>
                </p14:cNvPr>
                <p14:cNvContentPartPr/>
                <p14:nvPr/>
              </p14:nvContentPartPr>
              <p14:xfrm>
                <a:off x="9433830" y="5083507"/>
                <a:ext cx="401760" cy="67356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5CB3EA66-3ED8-4605-B26B-B4D989B702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25190" y="5074507"/>
                  <a:ext cx="41940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EC57F10C-4A3C-4C28-99D6-AB3776DBC9C4}"/>
                    </a:ext>
                  </a:extLst>
                </p14:cNvPr>
                <p14:cNvContentPartPr/>
                <p14:nvPr/>
              </p14:nvContentPartPr>
              <p14:xfrm>
                <a:off x="9730830" y="5615587"/>
                <a:ext cx="274320" cy="20628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EC57F10C-4A3C-4C28-99D6-AB3776DBC9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22190" y="5606947"/>
                  <a:ext cx="291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8F732D38-B48B-46B0-8A0E-BF03FA3886F3}"/>
                    </a:ext>
                  </a:extLst>
                </p14:cNvPr>
                <p14:cNvContentPartPr/>
                <p14:nvPr/>
              </p14:nvContentPartPr>
              <p14:xfrm>
                <a:off x="9940710" y="5732947"/>
                <a:ext cx="176040" cy="18144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8F732D38-B48B-46B0-8A0E-BF03FA3886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31710" y="5723947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10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21253"/>
            <a:ext cx="5963482" cy="16290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36050264-31CC-4870-86A6-969FB50B35FC}"/>
                  </a:ext>
                </a:extLst>
              </p14:cNvPr>
              <p14:cNvContentPartPr/>
              <p14:nvPr/>
            </p14:nvContentPartPr>
            <p14:xfrm>
              <a:off x="7038030" y="2398627"/>
              <a:ext cx="228960" cy="47052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36050264-31CC-4870-86A6-969FB50B35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9390" y="2389627"/>
                <a:ext cx="24660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25CAACFD-00F3-486C-B9F2-2E085CB5A8E3}"/>
                  </a:ext>
                </a:extLst>
              </p14:cNvPr>
              <p14:cNvContentPartPr/>
              <p14:nvPr/>
            </p14:nvContentPartPr>
            <p14:xfrm>
              <a:off x="7046310" y="2628307"/>
              <a:ext cx="217800" cy="392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25CAACFD-00F3-486C-B9F2-2E085CB5A8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7670" y="2619667"/>
                <a:ext cx="235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A80E02A2-972B-4555-9E85-97F71945187D}"/>
                  </a:ext>
                </a:extLst>
              </p14:cNvPr>
              <p14:cNvContentPartPr/>
              <p14:nvPr/>
            </p14:nvContentPartPr>
            <p14:xfrm>
              <a:off x="7516470" y="2582947"/>
              <a:ext cx="74160" cy="9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A80E02A2-972B-4555-9E85-97F7194518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7470" y="2574307"/>
                <a:ext cx="918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81E4DB3-ED3A-44B5-880E-FFD8834C3925}"/>
                  </a:ext>
                </a:extLst>
              </p14:cNvPr>
              <p14:cNvContentPartPr/>
              <p14:nvPr/>
            </p14:nvContentPartPr>
            <p14:xfrm>
              <a:off x="7323150" y="2758987"/>
              <a:ext cx="219600" cy="259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81E4DB3-ED3A-44B5-880E-FFD8834C39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14510" y="2750347"/>
                <a:ext cx="2372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6E8B7208-0F5A-46EC-BD8E-2004359700F9}"/>
                  </a:ext>
                </a:extLst>
              </p14:cNvPr>
              <p14:cNvContentPartPr/>
              <p14:nvPr/>
            </p14:nvContentPartPr>
            <p14:xfrm>
              <a:off x="7963950" y="2287027"/>
              <a:ext cx="203400" cy="387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6E8B7208-0F5A-46EC-BD8E-2004359700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4950" y="2278027"/>
                <a:ext cx="2210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5E83CAA5-6D38-448F-82B2-A981377E27BD}"/>
                  </a:ext>
                </a:extLst>
              </p14:cNvPr>
              <p14:cNvContentPartPr/>
              <p14:nvPr/>
            </p14:nvContentPartPr>
            <p14:xfrm>
              <a:off x="8460750" y="2319427"/>
              <a:ext cx="295200" cy="60444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5E83CAA5-6D38-448F-82B2-A981377E27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2110" y="2310427"/>
                <a:ext cx="312840" cy="62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484B9B76-647D-43F9-B575-8D0AEF99E8DE}"/>
              </a:ext>
            </a:extLst>
          </p:cNvPr>
          <p:cNvGrpSpPr/>
          <p:nvPr/>
        </p:nvGrpSpPr>
        <p:grpSpPr>
          <a:xfrm>
            <a:off x="3467910" y="3229507"/>
            <a:ext cx="567360" cy="1045080"/>
            <a:chOff x="3467910" y="3229507"/>
            <a:chExt cx="567360" cy="10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D24F7109-40D3-42A1-836E-8892F220B116}"/>
                    </a:ext>
                  </a:extLst>
                </p14:cNvPr>
                <p14:cNvContentPartPr/>
                <p14:nvPr/>
              </p14:nvContentPartPr>
              <p14:xfrm>
                <a:off x="3467910" y="3229507"/>
                <a:ext cx="427680" cy="67356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D24F7109-40D3-42A1-836E-8892F220B1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58910" y="3220867"/>
                  <a:ext cx="44532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70977FEE-7EA9-4EEF-BCAC-5E526720E753}"/>
                    </a:ext>
                  </a:extLst>
                </p14:cNvPr>
                <p14:cNvContentPartPr/>
                <p14:nvPr/>
              </p14:nvContentPartPr>
              <p14:xfrm>
                <a:off x="3767430" y="3246067"/>
                <a:ext cx="267840" cy="102852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70977FEE-7EA9-4EEF-BCAC-5E526720E7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58430" y="3237067"/>
                  <a:ext cx="285480" cy="10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A617D39-E53B-462E-9659-C12FC4AA08FA}"/>
              </a:ext>
            </a:extLst>
          </p:cNvPr>
          <p:cNvGrpSpPr/>
          <p:nvPr/>
        </p:nvGrpSpPr>
        <p:grpSpPr>
          <a:xfrm>
            <a:off x="4210950" y="3674107"/>
            <a:ext cx="354600" cy="234360"/>
            <a:chOff x="4210950" y="3674107"/>
            <a:chExt cx="35460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257E68F-E96E-43C7-B1D5-D6A6A697270C}"/>
                    </a:ext>
                  </a:extLst>
                </p14:cNvPr>
                <p14:cNvContentPartPr/>
                <p14:nvPr/>
              </p14:nvContentPartPr>
              <p14:xfrm>
                <a:off x="4210950" y="3774547"/>
                <a:ext cx="354600" cy="3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257E68F-E96E-43C7-B1D5-D6A6A69727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01950" y="3765907"/>
                  <a:ext cx="37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5A678194-D1B0-49FC-B1EC-8235C71B9AF1}"/>
                    </a:ext>
                  </a:extLst>
                </p14:cNvPr>
                <p14:cNvContentPartPr/>
                <p14:nvPr/>
              </p14:nvContentPartPr>
              <p14:xfrm>
                <a:off x="4439190" y="3674107"/>
                <a:ext cx="65880" cy="23436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5A678194-D1B0-49FC-B1EC-8235C71B9A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30190" y="3665107"/>
                  <a:ext cx="835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420F60-D829-4E19-8C66-952BD015F454}"/>
              </a:ext>
            </a:extLst>
          </p:cNvPr>
          <p:cNvGrpSpPr/>
          <p:nvPr/>
        </p:nvGrpSpPr>
        <p:grpSpPr>
          <a:xfrm>
            <a:off x="1274790" y="3422467"/>
            <a:ext cx="1563840" cy="535680"/>
            <a:chOff x="1274790" y="3422467"/>
            <a:chExt cx="156384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D76B2C19-BB5C-4FE8-BC53-3BDF4B924D10}"/>
                    </a:ext>
                  </a:extLst>
                </p14:cNvPr>
                <p14:cNvContentPartPr/>
                <p14:nvPr/>
              </p14:nvContentPartPr>
              <p14:xfrm>
                <a:off x="1502670" y="3422467"/>
                <a:ext cx="190800" cy="40464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D76B2C19-BB5C-4FE8-BC53-3BDF4B924D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94030" y="3413467"/>
                  <a:ext cx="2084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4D149353-CE84-4334-9A03-6C7442460218}"/>
                    </a:ext>
                  </a:extLst>
                </p14:cNvPr>
                <p14:cNvContentPartPr/>
                <p14:nvPr/>
              </p14:nvContentPartPr>
              <p14:xfrm>
                <a:off x="1274790" y="3547747"/>
                <a:ext cx="813600" cy="26100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4D149353-CE84-4334-9A03-6C744246021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66150" y="3538747"/>
                  <a:ext cx="831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C00C8E68-1948-4CD7-AB0A-6D769AA021BB}"/>
                    </a:ext>
                  </a:extLst>
                </p14:cNvPr>
                <p14:cNvContentPartPr/>
                <p14:nvPr/>
              </p14:nvContentPartPr>
              <p14:xfrm>
                <a:off x="2214390" y="3573307"/>
                <a:ext cx="624240" cy="6084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C00C8E68-1948-4CD7-AB0A-6D769AA021B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05390" y="3564307"/>
                  <a:ext cx="641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9ED37649-1599-4D48-ACE8-1B64D31B2683}"/>
                    </a:ext>
                  </a:extLst>
                </p14:cNvPr>
                <p14:cNvContentPartPr/>
                <p14:nvPr/>
              </p14:nvContentPartPr>
              <p14:xfrm>
                <a:off x="2495550" y="3422467"/>
                <a:ext cx="129960" cy="53568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9ED37649-1599-4D48-ACE8-1B64D31B26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6910" y="3413467"/>
                  <a:ext cx="147600" cy="55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D13080D-270F-47F2-8215-CCF8D135BE85}"/>
              </a:ext>
            </a:extLst>
          </p:cNvPr>
          <p:cNvGrpSpPr/>
          <p:nvPr/>
        </p:nvGrpSpPr>
        <p:grpSpPr>
          <a:xfrm>
            <a:off x="5066670" y="3436147"/>
            <a:ext cx="979560" cy="811800"/>
            <a:chOff x="5066670" y="3436147"/>
            <a:chExt cx="979560" cy="81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64EB1FF3-65CF-4953-8821-2C4EF2FE6C39}"/>
                    </a:ext>
                  </a:extLst>
                </p14:cNvPr>
                <p14:cNvContentPartPr/>
                <p14:nvPr/>
              </p14:nvContentPartPr>
              <p14:xfrm>
                <a:off x="5066670" y="3436147"/>
                <a:ext cx="313920" cy="7200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64EB1FF3-65CF-4953-8821-2C4EF2FE6C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57670" y="3427147"/>
                  <a:ext cx="33156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FE12F58B-62FE-451D-841C-30B875960DF5}"/>
                    </a:ext>
                  </a:extLst>
                </p14:cNvPr>
                <p14:cNvContentPartPr/>
                <p14:nvPr/>
              </p14:nvContentPartPr>
              <p14:xfrm>
                <a:off x="5419110" y="3514627"/>
                <a:ext cx="627120" cy="73332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FE12F58B-62FE-451D-841C-30B875960D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10470" y="3505627"/>
                  <a:ext cx="644760" cy="75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5BB6C13-777E-4450-8A39-52093B250E4B}"/>
              </a:ext>
            </a:extLst>
          </p:cNvPr>
          <p:cNvGrpSpPr/>
          <p:nvPr/>
        </p:nvGrpSpPr>
        <p:grpSpPr>
          <a:xfrm>
            <a:off x="6534750" y="3458467"/>
            <a:ext cx="2588400" cy="875160"/>
            <a:chOff x="6534750" y="3458467"/>
            <a:chExt cx="2588400" cy="87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6C5780FE-A634-483A-BFD1-39FD91088631}"/>
                    </a:ext>
                  </a:extLst>
                </p14:cNvPr>
                <p14:cNvContentPartPr/>
                <p14:nvPr/>
              </p14:nvContentPartPr>
              <p14:xfrm>
                <a:off x="6534750" y="3682387"/>
                <a:ext cx="487800" cy="1908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6C5780FE-A634-483A-BFD1-39FD910886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25750" y="3673387"/>
                  <a:ext cx="505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50F3400A-048E-4E68-AA1F-E4079F55688A}"/>
                    </a:ext>
                  </a:extLst>
                </p14:cNvPr>
                <p14:cNvContentPartPr/>
                <p14:nvPr/>
              </p14:nvContentPartPr>
              <p14:xfrm>
                <a:off x="6585150" y="3791467"/>
                <a:ext cx="769320" cy="435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50F3400A-048E-4E68-AA1F-E4079F5568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6150" y="3782467"/>
                  <a:ext cx="786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B4134664-213B-41B0-AF08-40C1058F854B}"/>
                    </a:ext>
                  </a:extLst>
                </p14:cNvPr>
                <p14:cNvContentPartPr/>
                <p14:nvPr/>
              </p14:nvContentPartPr>
              <p14:xfrm>
                <a:off x="7660110" y="3458467"/>
                <a:ext cx="460800" cy="76716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B4134664-213B-41B0-AF08-40C1058F854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51110" y="3449827"/>
                  <a:ext cx="47844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00F1669A-92BD-49B0-8B47-E14B97EDC529}"/>
                    </a:ext>
                  </a:extLst>
                </p14:cNvPr>
                <p14:cNvContentPartPr/>
                <p14:nvPr/>
              </p14:nvContentPartPr>
              <p14:xfrm>
                <a:off x="8388390" y="3615787"/>
                <a:ext cx="734760" cy="71784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00F1669A-92BD-49B0-8B47-E14B97EDC52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79750" y="3607147"/>
                  <a:ext cx="752400" cy="73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673252C-AF0B-41D9-BA0A-C5BE9EE48953}"/>
              </a:ext>
            </a:extLst>
          </p:cNvPr>
          <p:cNvGrpSpPr/>
          <p:nvPr/>
        </p:nvGrpSpPr>
        <p:grpSpPr>
          <a:xfrm>
            <a:off x="4881990" y="4722787"/>
            <a:ext cx="1769760" cy="471240"/>
            <a:chOff x="4881990" y="4722787"/>
            <a:chExt cx="176976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29F4073B-7763-412F-BB02-00A92E0A41EC}"/>
                    </a:ext>
                  </a:extLst>
                </p14:cNvPr>
                <p14:cNvContentPartPr/>
                <p14:nvPr/>
              </p14:nvContentPartPr>
              <p14:xfrm>
                <a:off x="4948950" y="4722787"/>
                <a:ext cx="182520" cy="47124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29F4073B-7763-412F-BB02-00A92E0A41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40310" y="4713787"/>
                  <a:ext cx="2001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7BDC0675-C6D6-4F97-87E5-82C554936662}"/>
                    </a:ext>
                  </a:extLst>
                </p14:cNvPr>
                <p14:cNvContentPartPr/>
                <p14:nvPr/>
              </p14:nvContentPartPr>
              <p14:xfrm>
                <a:off x="4881990" y="4839427"/>
                <a:ext cx="500760" cy="24444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7BDC0675-C6D6-4F97-87E5-82C5549366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73350" y="4830427"/>
                  <a:ext cx="518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E246C472-8EA8-4C86-BAA9-DE0B12436D0B}"/>
                    </a:ext>
                  </a:extLst>
                </p14:cNvPr>
                <p14:cNvContentPartPr/>
                <p14:nvPr/>
              </p14:nvContentPartPr>
              <p14:xfrm>
                <a:off x="5855070" y="4848427"/>
                <a:ext cx="786600" cy="9540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E246C472-8EA8-4C86-BAA9-DE0B12436D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46430" y="4839787"/>
                  <a:ext cx="804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2893FBFE-6834-4D69-A63D-6CD278BCDF7A}"/>
                    </a:ext>
                  </a:extLst>
                </p14:cNvPr>
                <p14:cNvContentPartPr/>
                <p14:nvPr/>
              </p14:nvContentPartPr>
              <p14:xfrm>
                <a:off x="6199230" y="4999267"/>
                <a:ext cx="452520" cy="936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2893FBFE-6834-4D69-A63D-6CD278BCDF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90230" y="4990627"/>
                  <a:ext cx="4701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5A03C0BB-D15F-430A-9E99-04903E4D5292}"/>
              </a:ext>
            </a:extLst>
          </p:cNvPr>
          <p:cNvGrpSpPr/>
          <p:nvPr/>
        </p:nvGrpSpPr>
        <p:grpSpPr>
          <a:xfrm>
            <a:off x="7130550" y="4681747"/>
            <a:ext cx="847440" cy="603720"/>
            <a:chOff x="7130550" y="4681747"/>
            <a:chExt cx="84744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EEEB3610-15DD-4EAB-B1AD-FE4D470D0FEE}"/>
                    </a:ext>
                  </a:extLst>
                </p14:cNvPr>
                <p14:cNvContentPartPr/>
                <p14:nvPr/>
              </p14:nvContentPartPr>
              <p14:xfrm>
                <a:off x="7130550" y="4681747"/>
                <a:ext cx="257040" cy="50760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EEEB3610-15DD-4EAB-B1AD-FE4D470D0F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21550" y="4673107"/>
                  <a:ext cx="2746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F78F3F16-7767-465A-9DA1-19789F1DE5DB}"/>
                    </a:ext>
                  </a:extLst>
                </p14:cNvPr>
                <p14:cNvContentPartPr/>
                <p14:nvPr/>
              </p14:nvContentPartPr>
              <p14:xfrm>
                <a:off x="7504230" y="4695067"/>
                <a:ext cx="473760" cy="59040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F78F3F16-7767-465A-9DA1-19789F1DE5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95590" y="4686067"/>
                  <a:ext cx="491400" cy="60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19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73" y="1330801"/>
            <a:ext cx="4879127" cy="184698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F2BB7D3F-25B7-40E8-9B3A-2AC536DC0978}"/>
              </a:ext>
            </a:extLst>
          </p:cNvPr>
          <p:cNvGrpSpPr/>
          <p:nvPr/>
        </p:nvGrpSpPr>
        <p:grpSpPr>
          <a:xfrm>
            <a:off x="1662120" y="4151794"/>
            <a:ext cx="1180440" cy="890640"/>
            <a:chOff x="1662120" y="4151794"/>
            <a:chExt cx="1180440" cy="89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96817A7E-DD4A-4AF0-B3B9-637D2D3C16D4}"/>
                    </a:ext>
                  </a:extLst>
                </p14:cNvPr>
                <p14:cNvContentPartPr/>
                <p14:nvPr/>
              </p14:nvContentPartPr>
              <p14:xfrm>
                <a:off x="1662120" y="4151794"/>
                <a:ext cx="486720" cy="89064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96817A7E-DD4A-4AF0-B3B9-637D2D3C16D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53120" y="4142794"/>
                  <a:ext cx="504360" cy="90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00A5AA7F-77D6-446E-8804-D30FCF86DC0E}"/>
                    </a:ext>
                  </a:extLst>
                </p14:cNvPr>
                <p14:cNvContentPartPr/>
                <p14:nvPr/>
              </p14:nvContentPartPr>
              <p14:xfrm>
                <a:off x="2280960" y="4266274"/>
                <a:ext cx="561600" cy="76248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00A5AA7F-77D6-446E-8804-D30FCF86DC0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71960" y="4257274"/>
                  <a:ext cx="579240" cy="78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90FC38-0CEC-4F0A-8ADB-F7942F77655B}"/>
              </a:ext>
            </a:extLst>
          </p:cNvPr>
          <p:cNvGrpSpPr/>
          <p:nvPr/>
        </p:nvGrpSpPr>
        <p:grpSpPr>
          <a:xfrm>
            <a:off x="3446280" y="4354114"/>
            <a:ext cx="1744920" cy="887760"/>
            <a:chOff x="3446280" y="4354114"/>
            <a:chExt cx="1744920" cy="88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7473B484-E7D1-41E2-A6B4-87DA4C24CAA8}"/>
                    </a:ext>
                  </a:extLst>
                </p14:cNvPr>
                <p14:cNvContentPartPr/>
                <p14:nvPr/>
              </p14:nvContentPartPr>
              <p14:xfrm>
                <a:off x="3446280" y="4354114"/>
                <a:ext cx="501480" cy="57312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7473B484-E7D1-41E2-A6B4-87DA4C24CA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37280" y="4345114"/>
                  <a:ext cx="51912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BB6FDDDF-121C-4371-8A32-C3CD315E0EFE}"/>
                    </a:ext>
                  </a:extLst>
                </p14:cNvPr>
                <p14:cNvContentPartPr/>
                <p14:nvPr/>
              </p14:nvContentPartPr>
              <p14:xfrm>
                <a:off x="4432680" y="4392274"/>
                <a:ext cx="758520" cy="8496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BB6FDDDF-121C-4371-8A32-C3CD315E0E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23680" y="4383634"/>
                  <a:ext cx="77616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75BF8217-9E9B-4537-A4B6-E650B33BA4E3}"/>
                    </a:ext>
                  </a:extLst>
                </p14:cNvPr>
                <p14:cNvContentPartPr/>
                <p14:nvPr/>
              </p14:nvContentPartPr>
              <p14:xfrm>
                <a:off x="4484520" y="4676314"/>
                <a:ext cx="596160" cy="1800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75BF8217-9E9B-4537-A4B6-E650B33BA4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75880" y="4667674"/>
                  <a:ext cx="6138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AFEAAD5-1C08-4C46-B34B-E49FC4B20AA5}"/>
              </a:ext>
            </a:extLst>
          </p:cNvPr>
          <p:cNvGrpSpPr/>
          <p:nvPr/>
        </p:nvGrpSpPr>
        <p:grpSpPr>
          <a:xfrm>
            <a:off x="5858640" y="4266634"/>
            <a:ext cx="1378440" cy="1356480"/>
            <a:chOff x="5858640" y="4266634"/>
            <a:chExt cx="1378440" cy="13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D183A8DD-0669-4002-905E-084BCB82C7A1}"/>
                    </a:ext>
                  </a:extLst>
                </p14:cNvPr>
                <p14:cNvContentPartPr/>
                <p14:nvPr/>
              </p14:nvContentPartPr>
              <p14:xfrm>
                <a:off x="5858640" y="4287514"/>
                <a:ext cx="411480" cy="127044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D183A8DD-0669-4002-905E-084BCB82C7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50000" y="4278514"/>
                  <a:ext cx="429120" cy="12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65E02219-236D-4420-8C2B-B06A7AEB73EC}"/>
                    </a:ext>
                  </a:extLst>
                </p14:cNvPr>
                <p14:cNvContentPartPr/>
                <p14:nvPr/>
              </p14:nvContentPartPr>
              <p14:xfrm>
                <a:off x="6386400" y="4266634"/>
                <a:ext cx="850680" cy="13564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65E02219-236D-4420-8C2B-B06A7AEB73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77400" y="4257994"/>
                  <a:ext cx="868320" cy="137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66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67" y="1325382"/>
            <a:ext cx="5305213" cy="141806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DF3A56A6-579E-4D51-BDBB-CCEC1FAA6282}"/>
              </a:ext>
            </a:extLst>
          </p:cNvPr>
          <p:cNvGrpSpPr/>
          <p:nvPr/>
        </p:nvGrpSpPr>
        <p:grpSpPr>
          <a:xfrm>
            <a:off x="2201430" y="2992627"/>
            <a:ext cx="2412720" cy="2159640"/>
            <a:chOff x="2201430" y="2992627"/>
            <a:chExt cx="2412720" cy="21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77F08102-6F18-4C59-8506-2B78B17CB340}"/>
                    </a:ext>
                  </a:extLst>
                </p14:cNvPr>
                <p14:cNvContentPartPr/>
                <p14:nvPr/>
              </p14:nvContentPartPr>
              <p14:xfrm>
                <a:off x="2201430" y="3602827"/>
                <a:ext cx="1357200" cy="154944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77F08102-6F18-4C59-8506-2B78B17CB3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92430" y="3594187"/>
                  <a:ext cx="1374840" cy="15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21D2008B-9861-4EDD-88FE-8D554DABBFC2}"/>
                    </a:ext>
                  </a:extLst>
                </p14:cNvPr>
                <p14:cNvContentPartPr/>
                <p14:nvPr/>
              </p14:nvContentPartPr>
              <p14:xfrm>
                <a:off x="2220870" y="2992627"/>
                <a:ext cx="227880" cy="6231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21D2008B-9861-4EDD-88FE-8D554DABBF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12230" y="2983987"/>
                  <a:ext cx="24552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BD19188C-5751-4A98-B6B5-EA1216B3478F}"/>
                    </a:ext>
                  </a:extLst>
                </p14:cNvPr>
                <p14:cNvContentPartPr/>
                <p14:nvPr/>
              </p14:nvContentPartPr>
              <p14:xfrm>
                <a:off x="2507790" y="4091707"/>
                <a:ext cx="207000" cy="47772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BD19188C-5751-4A98-B6B5-EA1216B347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99150" y="4082707"/>
                  <a:ext cx="2246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27521976-209D-45AE-8784-A842E0318D6C}"/>
                    </a:ext>
                  </a:extLst>
                </p14:cNvPr>
                <p14:cNvContentPartPr/>
                <p14:nvPr/>
              </p14:nvContentPartPr>
              <p14:xfrm>
                <a:off x="2716230" y="4066867"/>
                <a:ext cx="329040" cy="62424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27521976-209D-45AE-8784-A842E0318D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07230" y="4058227"/>
                  <a:ext cx="34668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A11FB808-C24D-401F-A11C-A7696B5BD6E1}"/>
                    </a:ext>
                  </a:extLst>
                </p14:cNvPr>
                <p14:cNvContentPartPr/>
                <p14:nvPr/>
              </p14:nvContentPartPr>
              <p14:xfrm>
                <a:off x="3194670" y="3647107"/>
                <a:ext cx="1419480" cy="129492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A11FB808-C24D-401F-A11C-A7696B5BD6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85670" y="3638107"/>
                  <a:ext cx="143712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AB5D88E2-DE6C-4D6F-A0C4-1AE3C793468E}"/>
                    </a:ext>
                  </a:extLst>
                </p14:cNvPr>
                <p14:cNvContentPartPr/>
                <p14:nvPr/>
              </p14:nvContentPartPr>
              <p14:xfrm>
                <a:off x="3618390" y="4204027"/>
                <a:ext cx="221040" cy="43776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AB5D88E2-DE6C-4D6F-A0C4-1AE3C79346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09390" y="4195027"/>
                  <a:ext cx="2386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D39F5AF8-A1AC-43D2-9051-7108AC7E02D5}"/>
                    </a:ext>
                  </a:extLst>
                </p14:cNvPr>
                <p14:cNvContentPartPr/>
                <p14:nvPr/>
              </p14:nvContentPartPr>
              <p14:xfrm>
                <a:off x="3975150" y="4278187"/>
                <a:ext cx="129600" cy="41940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D39F5AF8-A1AC-43D2-9051-7108AC7E02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66510" y="4269187"/>
                  <a:ext cx="1472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E477B1AD-7A93-4F0F-92A1-6FA8E3E9538D}"/>
                    </a:ext>
                  </a:extLst>
                </p14:cNvPr>
                <p14:cNvContentPartPr/>
                <p14:nvPr/>
              </p14:nvContentPartPr>
              <p14:xfrm>
                <a:off x="3327870" y="3927547"/>
                <a:ext cx="104760" cy="35820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E477B1AD-7A93-4F0F-92A1-6FA8E3E953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19230" y="3918907"/>
                  <a:ext cx="122400" cy="37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9F2EA869-4431-4ED1-87AA-B23C22705857}"/>
                  </a:ext>
                </a:extLst>
              </p14:cNvPr>
              <p14:cNvContentPartPr/>
              <p14:nvPr/>
            </p14:nvContentPartPr>
            <p14:xfrm>
              <a:off x="4276110" y="2975347"/>
              <a:ext cx="575280" cy="62064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9F2EA869-4431-4ED1-87AA-B23C227058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67110" y="2966347"/>
                <a:ext cx="59292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908B07C1-092A-437A-AFDC-98D7F4C8288B}"/>
                  </a:ext>
                </a:extLst>
              </p14:cNvPr>
              <p14:cNvContentPartPr/>
              <p14:nvPr/>
            </p14:nvContentPartPr>
            <p14:xfrm>
              <a:off x="5083590" y="5452507"/>
              <a:ext cx="360" cy="3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908B07C1-092A-437A-AFDC-98D7F4C8288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74590" y="544350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8BCA5B47-0010-47AE-96B9-1AF48E411333}"/>
              </a:ext>
            </a:extLst>
          </p:cNvPr>
          <p:cNvGrpSpPr/>
          <p:nvPr/>
        </p:nvGrpSpPr>
        <p:grpSpPr>
          <a:xfrm>
            <a:off x="6090150" y="3262987"/>
            <a:ext cx="3491280" cy="915120"/>
            <a:chOff x="6090150" y="3262987"/>
            <a:chExt cx="3491280" cy="91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608BB568-9DD2-41EE-B70C-CB828ED9126B}"/>
                    </a:ext>
                  </a:extLst>
                </p14:cNvPr>
                <p14:cNvContentPartPr/>
                <p14:nvPr/>
              </p14:nvContentPartPr>
              <p14:xfrm>
                <a:off x="6090150" y="3397267"/>
                <a:ext cx="835200" cy="7729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608BB568-9DD2-41EE-B70C-CB828ED912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81150" y="3388627"/>
                  <a:ext cx="85284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FCE69409-58DC-437A-A0A8-72C48278783F}"/>
                    </a:ext>
                  </a:extLst>
                </p14:cNvPr>
                <p14:cNvContentPartPr/>
                <p14:nvPr/>
              </p14:nvContentPartPr>
              <p14:xfrm>
                <a:off x="7230990" y="3439747"/>
                <a:ext cx="752040" cy="73836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FCE69409-58DC-437A-A0A8-72C4827878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21990" y="3431107"/>
                  <a:ext cx="76968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1F1CA194-941B-44EB-8698-9650D45D25AB}"/>
                    </a:ext>
                  </a:extLst>
                </p14:cNvPr>
                <p14:cNvContentPartPr/>
                <p14:nvPr/>
              </p14:nvContentPartPr>
              <p14:xfrm>
                <a:off x="8254470" y="3601027"/>
                <a:ext cx="396720" cy="4824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1F1CA194-941B-44EB-8698-9650D45D25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45470" y="3592027"/>
                  <a:ext cx="414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3D7CEB78-7D18-43D1-BFE0-887690309688}"/>
                    </a:ext>
                  </a:extLst>
                </p14:cNvPr>
                <p14:cNvContentPartPr/>
                <p14:nvPr/>
              </p14:nvContentPartPr>
              <p14:xfrm>
                <a:off x="9045390" y="3262987"/>
                <a:ext cx="536040" cy="79164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3D7CEB78-7D18-43D1-BFE0-8876903096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36390" y="3253987"/>
                  <a:ext cx="553680" cy="80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F774B64-A477-4892-9700-8DD0C3D70A9C}"/>
              </a:ext>
            </a:extLst>
          </p:cNvPr>
          <p:cNvGrpSpPr/>
          <p:nvPr/>
        </p:nvGrpSpPr>
        <p:grpSpPr>
          <a:xfrm>
            <a:off x="7423950" y="4777147"/>
            <a:ext cx="1361160" cy="885240"/>
            <a:chOff x="7423950" y="4777147"/>
            <a:chExt cx="1361160" cy="88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FBFD6B24-1E91-4D78-8E3D-61DF756C6AC7}"/>
                    </a:ext>
                  </a:extLst>
                </p14:cNvPr>
                <p14:cNvContentPartPr/>
                <p14:nvPr/>
              </p14:nvContentPartPr>
              <p14:xfrm>
                <a:off x="7423950" y="4777147"/>
                <a:ext cx="392040" cy="60552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FBFD6B24-1E91-4D78-8E3D-61DF756C6A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15310" y="4768147"/>
                  <a:ext cx="40968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205E7182-EE0E-487C-923F-9E937AFBF3DB}"/>
                    </a:ext>
                  </a:extLst>
                </p14:cNvPr>
                <p14:cNvContentPartPr/>
                <p14:nvPr/>
              </p14:nvContentPartPr>
              <p14:xfrm>
                <a:off x="7878270" y="4814587"/>
                <a:ext cx="562320" cy="54900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205E7182-EE0E-487C-923F-9E937AFBF3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9630" y="4805947"/>
                  <a:ext cx="5799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67C930AC-C5FC-4E60-8A1B-FB6D9A94C1A6}"/>
                    </a:ext>
                  </a:extLst>
                </p14:cNvPr>
                <p14:cNvContentPartPr/>
                <p14:nvPr/>
              </p14:nvContentPartPr>
              <p14:xfrm>
                <a:off x="8338350" y="5274307"/>
                <a:ext cx="344520" cy="27072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67C930AC-C5FC-4E60-8A1B-FB6D9A94C1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29710" y="5265667"/>
                  <a:ext cx="362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742A8E62-2EC9-440D-A281-6BED881BE872}"/>
                    </a:ext>
                  </a:extLst>
                </p14:cNvPr>
                <p14:cNvContentPartPr/>
                <p14:nvPr/>
              </p14:nvContentPartPr>
              <p14:xfrm>
                <a:off x="8514390" y="5389147"/>
                <a:ext cx="270720" cy="27324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742A8E62-2EC9-440D-A281-6BED881BE8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05750" y="5380147"/>
                  <a:ext cx="288360" cy="29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C3142B45-CDB1-41E1-8F9D-CF0D6D134EE2}"/>
                  </a:ext>
                </a:extLst>
              </p14:cNvPr>
              <p14:cNvContentPartPr/>
              <p14:nvPr/>
            </p14:nvContentPartPr>
            <p14:xfrm>
              <a:off x="2910630" y="2245987"/>
              <a:ext cx="784800" cy="45576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C3142B45-CDB1-41E1-8F9D-CF0D6D134EE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1630" y="2237347"/>
                <a:ext cx="802440" cy="4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47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35279"/>
            <a:ext cx="5065795" cy="15400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9625EE88-FABE-4945-B838-F2C1C9FFDCC6}"/>
                  </a:ext>
                </a:extLst>
              </p14:cNvPr>
              <p14:cNvContentPartPr/>
              <p14:nvPr/>
            </p14:nvContentPartPr>
            <p14:xfrm>
              <a:off x="2683110" y="3748267"/>
              <a:ext cx="1421280" cy="132120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9625EE88-FABE-4945-B838-F2C1C9FFD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110" y="3739267"/>
                <a:ext cx="1438920" cy="13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80F42A3-E41A-4CB0-8922-EA9E327AE05D}"/>
                  </a:ext>
                </a:extLst>
              </p14:cNvPr>
              <p14:cNvContentPartPr/>
              <p14:nvPr/>
            </p14:nvContentPartPr>
            <p14:xfrm>
              <a:off x="3627030" y="3463867"/>
              <a:ext cx="1491120" cy="16646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80F42A3-E41A-4CB0-8922-EA9E327AE0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8030" y="3454867"/>
                <a:ext cx="1508760" cy="168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o 8">
            <a:extLst>
              <a:ext uri="{FF2B5EF4-FFF2-40B4-BE49-F238E27FC236}">
                <a16:creationId xmlns:a16="http://schemas.microsoft.com/office/drawing/2014/main" id="{973F5DBB-9DF8-4B96-A573-93216DA1BE76}"/>
              </a:ext>
            </a:extLst>
          </p:cNvPr>
          <p:cNvGrpSpPr/>
          <p:nvPr/>
        </p:nvGrpSpPr>
        <p:grpSpPr>
          <a:xfrm>
            <a:off x="8134230" y="2197387"/>
            <a:ext cx="1247760" cy="961200"/>
            <a:chOff x="8134230" y="2197387"/>
            <a:chExt cx="1247760" cy="9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18B52DB5-8430-489C-99D7-7545409CBE18}"/>
                    </a:ext>
                  </a:extLst>
                </p14:cNvPr>
                <p14:cNvContentPartPr/>
                <p14:nvPr/>
              </p14:nvContentPartPr>
              <p14:xfrm>
                <a:off x="8134230" y="2197387"/>
                <a:ext cx="613080" cy="9612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18B52DB5-8430-489C-99D7-7545409CBE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25230" y="2188747"/>
                  <a:ext cx="630720" cy="9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4D09737-B974-4AF6-900B-1DC7FC10EEAC}"/>
                    </a:ext>
                  </a:extLst>
                </p14:cNvPr>
                <p14:cNvContentPartPr/>
                <p14:nvPr/>
              </p14:nvContentPartPr>
              <p14:xfrm>
                <a:off x="9039630" y="2261827"/>
                <a:ext cx="342360" cy="75672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4D09737-B974-4AF6-900B-1DC7FC10EE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30990" y="2252827"/>
                  <a:ext cx="360000" cy="77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0ACBC61-6D60-457A-BC8A-197C0BA46F05}"/>
              </a:ext>
            </a:extLst>
          </p:cNvPr>
          <p:cNvGrpSpPr/>
          <p:nvPr/>
        </p:nvGrpSpPr>
        <p:grpSpPr>
          <a:xfrm>
            <a:off x="2917830" y="3984427"/>
            <a:ext cx="438480" cy="538920"/>
            <a:chOff x="2917830" y="3984427"/>
            <a:chExt cx="43848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AFFCA45E-9A49-4434-9616-724F92CB6823}"/>
                    </a:ext>
                  </a:extLst>
                </p14:cNvPr>
                <p14:cNvContentPartPr/>
                <p14:nvPr/>
              </p14:nvContentPartPr>
              <p14:xfrm>
                <a:off x="2917830" y="3984427"/>
                <a:ext cx="195120" cy="5389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AFFCA45E-9A49-4434-9616-724F92CB682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08830" y="3975787"/>
                  <a:ext cx="2127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CB7069B5-7487-471B-8985-77C5702F6FB2}"/>
                    </a:ext>
                  </a:extLst>
                </p14:cNvPr>
                <p14:cNvContentPartPr/>
                <p14:nvPr/>
              </p14:nvContentPartPr>
              <p14:xfrm>
                <a:off x="3174510" y="4007827"/>
                <a:ext cx="181800" cy="47628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CB7069B5-7487-471B-8985-77C5702F6F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65870" y="3998827"/>
                  <a:ext cx="199440" cy="4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74B2573-E6AD-4C39-ABB5-C6D116026E3D}"/>
              </a:ext>
            </a:extLst>
          </p:cNvPr>
          <p:cNvGrpSpPr/>
          <p:nvPr/>
        </p:nvGrpSpPr>
        <p:grpSpPr>
          <a:xfrm>
            <a:off x="1956990" y="3464947"/>
            <a:ext cx="434160" cy="384840"/>
            <a:chOff x="1956990" y="3464947"/>
            <a:chExt cx="43416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8E64ED95-5921-4CB1-81F6-2175ECB03264}"/>
                    </a:ext>
                  </a:extLst>
                </p14:cNvPr>
                <p14:cNvContentPartPr/>
                <p14:nvPr/>
              </p14:nvContentPartPr>
              <p14:xfrm>
                <a:off x="2026110" y="3464947"/>
                <a:ext cx="175320" cy="25992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8E64ED95-5921-4CB1-81F6-2175ECB032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17110" y="3455947"/>
                  <a:ext cx="192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0DABA1A8-8954-4C25-AD15-E83B067148EA}"/>
                    </a:ext>
                  </a:extLst>
                </p14:cNvPr>
                <p14:cNvContentPartPr/>
                <p14:nvPr/>
              </p14:nvContentPartPr>
              <p14:xfrm>
                <a:off x="2097030" y="3565027"/>
                <a:ext cx="90000" cy="2016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0DABA1A8-8954-4C25-AD15-E83B067148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88390" y="3556027"/>
                  <a:ext cx="107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B531CC49-2D4D-4799-87B9-A58BDC944E53}"/>
                    </a:ext>
                  </a:extLst>
                </p14:cNvPr>
                <p14:cNvContentPartPr/>
                <p14:nvPr/>
              </p14:nvContentPartPr>
              <p14:xfrm>
                <a:off x="1956990" y="3489427"/>
                <a:ext cx="434160" cy="36036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B531CC49-2D4D-4799-87B9-A58BDC944E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47990" y="3480787"/>
                  <a:ext cx="45180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C451894-3268-4532-9CFE-528DCC618C85}"/>
              </a:ext>
            </a:extLst>
          </p:cNvPr>
          <p:cNvGrpSpPr/>
          <p:nvPr/>
        </p:nvGrpSpPr>
        <p:grpSpPr>
          <a:xfrm>
            <a:off x="5158830" y="3186307"/>
            <a:ext cx="281880" cy="434880"/>
            <a:chOff x="5158830" y="3186307"/>
            <a:chExt cx="28188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8E881EBB-A685-4D33-9CCC-2EE3A298A807}"/>
                    </a:ext>
                  </a:extLst>
                </p14:cNvPr>
                <p14:cNvContentPartPr/>
                <p14:nvPr/>
              </p14:nvContentPartPr>
              <p14:xfrm>
                <a:off x="5184030" y="3305107"/>
                <a:ext cx="360" cy="31608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8E881EBB-A685-4D33-9CCC-2EE3A298A8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75030" y="3296107"/>
                  <a:ext cx="18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DB830DFD-0FF6-4003-8257-B8F43FB55C44}"/>
                    </a:ext>
                  </a:extLst>
                </p14:cNvPr>
                <p14:cNvContentPartPr/>
                <p14:nvPr/>
              </p14:nvContentPartPr>
              <p14:xfrm>
                <a:off x="5158830" y="3186307"/>
                <a:ext cx="281880" cy="6012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DB830DFD-0FF6-4003-8257-B8F43FB55C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50190" y="3177667"/>
                  <a:ext cx="2995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B492BDA6-95D0-4898-9675-6CE74C59623E}"/>
              </a:ext>
            </a:extLst>
          </p:cNvPr>
          <p:cNvGrpSpPr/>
          <p:nvPr/>
        </p:nvGrpSpPr>
        <p:grpSpPr>
          <a:xfrm>
            <a:off x="4160550" y="3958507"/>
            <a:ext cx="546120" cy="389160"/>
            <a:chOff x="4160550" y="3958507"/>
            <a:chExt cx="54612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88623F44-6E30-4102-8F7E-FCCD28FCACC8}"/>
                    </a:ext>
                  </a:extLst>
                </p14:cNvPr>
                <p14:cNvContentPartPr/>
                <p14:nvPr/>
              </p14:nvContentPartPr>
              <p14:xfrm>
                <a:off x="4160550" y="3958507"/>
                <a:ext cx="128160" cy="34308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88623F44-6E30-4102-8F7E-FCCD28FCAC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51550" y="3949507"/>
                  <a:ext cx="145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8A4441FF-F7DF-4CD9-BFFE-274730A8F5EC}"/>
                    </a:ext>
                  </a:extLst>
                </p14:cNvPr>
                <p14:cNvContentPartPr/>
                <p14:nvPr/>
              </p14:nvContentPartPr>
              <p14:xfrm>
                <a:off x="4424430" y="4018267"/>
                <a:ext cx="247320" cy="32940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8A4441FF-F7DF-4CD9-BFFE-274730A8F5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15430" y="4009267"/>
                  <a:ext cx="264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FDE8421C-CDFF-42BD-A69C-0A036FB56AA2}"/>
                    </a:ext>
                  </a:extLst>
                </p14:cNvPr>
                <p14:cNvContentPartPr/>
                <p14:nvPr/>
              </p14:nvContentPartPr>
              <p14:xfrm>
                <a:off x="4479510" y="4172347"/>
                <a:ext cx="227160" cy="11448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FDE8421C-CDFF-42BD-A69C-0A036FB56A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70510" y="4163347"/>
                  <a:ext cx="24480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6839E762-1798-442B-9CBA-E5FCD7463469}"/>
                  </a:ext>
                </a:extLst>
              </p14:cNvPr>
              <p14:cNvContentPartPr/>
              <p14:nvPr/>
            </p14:nvContentPartPr>
            <p14:xfrm>
              <a:off x="3739710" y="4068307"/>
              <a:ext cx="170640" cy="28008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6839E762-1798-442B-9CBA-E5FCD746346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30710" y="4059307"/>
                <a:ext cx="1882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B753A2F4-7EB5-45B3-91A4-ECFA1E9A1A5B}"/>
                  </a:ext>
                </a:extLst>
              </p14:cNvPr>
              <p14:cNvContentPartPr/>
              <p14:nvPr/>
            </p14:nvContentPartPr>
            <p14:xfrm>
              <a:off x="4429110" y="2431387"/>
              <a:ext cx="909720" cy="49716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B753A2F4-7EB5-45B3-91A4-ECFA1E9A1A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0110" y="2422387"/>
                <a:ext cx="92736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13D6045A-E10A-473D-900E-638E399E4751}"/>
                  </a:ext>
                </a:extLst>
              </p14:cNvPr>
              <p14:cNvContentPartPr/>
              <p14:nvPr/>
            </p14:nvContentPartPr>
            <p14:xfrm>
              <a:off x="9470550" y="2549827"/>
              <a:ext cx="441360" cy="576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13D6045A-E10A-473D-900E-638E399E475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61910" y="2540827"/>
                <a:ext cx="45900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o 36">
            <a:extLst>
              <a:ext uri="{FF2B5EF4-FFF2-40B4-BE49-F238E27FC236}">
                <a16:creationId xmlns:a16="http://schemas.microsoft.com/office/drawing/2014/main" id="{FB8E6410-9841-4CD8-AAE4-124AB39C9190}"/>
              </a:ext>
            </a:extLst>
          </p:cNvPr>
          <p:cNvGrpSpPr/>
          <p:nvPr/>
        </p:nvGrpSpPr>
        <p:grpSpPr>
          <a:xfrm>
            <a:off x="10152390" y="2126467"/>
            <a:ext cx="1271880" cy="780840"/>
            <a:chOff x="10152390" y="2126467"/>
            <a:chExt cx="1271880" cy="7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694780E3-06C2-418A-916B-A4B8ACB03119}"/>
                    </a:ext>
                  </a:extLst>
                </p14:cNvPr>
                <p14:cNvContentPartPr/>
                <p14:nvPr/>
              </p14:nvContentPartPr>
              <p14:xfrm>
                <a:off x="10152390" y="2126467"/>
                <a:ext cx="408240" cy="78084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694780E3-06C2-418A-916B-A4B8ACB031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43390" y="2117827"/>
                  <a:ext cx="42588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3894807B-4FA8-4791-9CFA-08D23F731646}"/>
                    </a:ext>
                  </a:extLst>
                </p14:cNvPr>
                <p14:cNvContentPartPr/>
                <p14:nvPr/>
              </p14:nvContentPartPr>
              <p14:xfrm>
                <a:off x="10775190" y="2214307"/>
                <a:ext cx="649080" cy="67932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3894807B-4FA8-4791-9CFA-08D23F73164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66190" y="2205667"/>
                  <a:ext cx="66672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27FD5A95-1D5D-44A4-8794-B9975BC3104C}"/>
                    </a:ext>
                  </a:extLst>
                </p14:cNvPr>
                <p14:cNvContentPartPr/>
                <p14:nvPr/>
              </p14:nvContentPartPr>
              <p14:xfrm>
                <a:off x="10771230" y="2508067"/>
                <a:ext cx="470520" cy="29448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27FD5A95-1D5D-44A4-8794-B9975BC3104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62590" y="2499067"/>
                  <a:ext cx="48816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ABAABC1-1DC7-46EB-9E0E-A7768686074E}"/>
              </a:ext>
            </a:extLst>
          </p:cNvPr>
          <p:cNvGrpSpPr/>
          <p:nvPr/>
        </p:nvGrpSpPr>
        <p:grpSpPr>
          <a:xfrm>
            <a:off x="9437070" y="3590227"/>
            <a:ext cx="547200" cy="772560"/>
            <a:chOff x="9437070" y="3590227"/>
            <a:chExt cx="547200" cy="77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752EA6FE-0EF8-4824-B883-E7A85D8F44EE}"/>
                    </a:ext>
                  </a:extLst>
                </p14:cNvPr>
                <p14:cNvContentPartPr/>
                <p14:nvPr/>
              </p14:nvContentPartPr>
              <p14:xfrm>
                <a:off x="9437070" y="3590227"/>
                <a:ext cx="547200" cy="77256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752EA6FE-0EF8-4824-B883-E7A85D8F44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28430" y="3581227"/>
                  <a:ext cx="56484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CECFE036-B83B-42E1-8B3F-E4590FE9C0D5}"/>
                    </a:ext>
                  </a:extLst>
                </p14:cNvPr>
                <p14:cNvContentPartPr/>
                <p14:nvPr/>
              </p14:nvContentPartPr>
              <p14:xfrm>
                <a:off x="9520950" y="4152187"/>
                <a:ext cx="42120" cy="3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CECFE036-B83B-42E1-8B3F-E4590FE9C0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12310" y="4143547"/>
                  <a:ext cx="597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33680C12-E9EA-40DD-8DF5-4973A95D5026}"/>
                  </a:ext>
                </a:extLst>
              </p14:cNvPr>
              <p14:cNvContentPartPr/>
              <p14:nvPr/>
            </p14:nvContentPartPr>
            <p14:xfrm>
              <a:off x="8539950" y="3866347"/>
              <a:ext cx="457560" cy="1764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33680C12-E9EA-40DD-8DF5-4973A95D502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530950" y="3857347"/>
                <a:ext cx="4752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o 48">
            <a:extLst>
              <a:ext uri="{FF2B5EF4-FFF2-40B4-BE49-F238E27FC236}">
                <a16:creationId xmlns:a16="http://schemas.microsoft.com/office/drawing/2014/main" id="{0EC2C037-DA6D-4F6C-8DA8-67F571705C2B}"/>
              </a:ext>
            </a:extLst>
          </p:cNvPr>
          <p:cNvGrpSpPr/>
          <p:nvPr/>
        </p:nvGrpSpPr>
        <p:grpSpPr>
          <a:xfrm>
            <a:off x="7644630" y="3498067"/>
            <a:ext cx="650160" cy="488880"/>
            <a:chOff x="7644630" y="3498067"/>
            <a:chExt cx="65016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5F143901-E656-4A12-B8E5-998B7BB3D1CD}"/>
                    </a:ext>
                  </a:extLst>
                </p14:cNvPr>
                <p14:cNvContentPartPr/>
                <p14:nvPr/>
              </p14:nvContentPartPr>
              <p14:xfrm>
                <a:off x="7644630" y="3498067"/>
                <a:ext cx="246600" cy="42660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5F143901-E656-4A12-B8E5-998B7BB3D1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35630" y="3489427"/>
                  <a:ext cx="2642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43C054F6-A7F2-44CF-97D2-CD0E97403F05}"/>
                    </a:ext>
                  </a:extLst>
                </p14:cNvPr>
                <p14:cNvContentPartPr/>
                <p14:nvPr/>
              </p14:nvContentPartPr>
              <p14:xfrm>
                <a:off x="8069790" y="3648187"/>
                <a:ext cx="225000" cy="33876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43C054F6-A7F2-44CF-97D2-CD0E97403F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61150" y="3639547"/>
                  <a:ext cx="2426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C7A0124B-D59A-4985-9AF6-5223A229FBF2}"/>
                    </a:ext>
                  </a:extLst>
                </p14:cNvPr>
                <p14:cNvContentPartPr/>
                <p14:nvPr/>
              </p14:nvContentPartPr>
              <p14:xfrm>
                <a:off x="8061510" y="3763027"/>
                <a:ext cx="215640" cy="9396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C7A0124B-D59A-4985-9AF6-5223A229FB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52510" y="3754027"/>
                  <a:ext cx="2332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9C963CF-3077-4E7C-BCB4-EF63F55CCD49}"/>
              </a:ext>
            </a:extLst>
          </p:cNvPr>
          <p:cNvGrpSpPr/>
          <p:nvPr/>
        </p:nvGrpSpPr>
        <p:grpSpPr>
          <a:xfrm>
            <a:off x="8195790" y="4653307"/>
            <a:ext cx="1370520" cy="1319400"/>
            <a:chOff x="8195790" y="4653307"/>
            <a:chExt cx="1370520" cy="13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1A151425-1AFF-4C9F-B960-BAC7925E62F6}"/>
                    </a:ext>
                  </a:extLst>
                </p14:cNvPr>
                <p14:cNvContentPartPr/>
                <p14:nvPr/>
              </p14:nvContentPartPr>
              <p14:xfrm>
                <a:off x="8195790" y="4695067"/>
                <a:ext cx="289800" cy="56592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1A151425-1AFF-4C9F-B960-BAC7925E62F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86790" y="4686067"/>
                  <a:ext cx="3074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AC983998-A92F-4884-A9EF-93F6F1897738}"/>
                    </a:ext>
                  </a:extLst>
                </p14:cNvPr>
                <p14:cNvContentPartPr/>
                <p14:nvPr/>
              </p14:nvContentPartPr>
              <p14:xfrm>
                <a:off x="8749470" y="4653307"/>
                <a:ext cx="368640" cy="95472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AC983998-A92F-4884-A9EF-93F6F189773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40470" y="4644307"/>
                  <a:ext cx="38628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44A7D4E5-E809-4A07-96EF-4159A8FDAB51}"/>
                    </a:ext>
                  </a:extLst>
                </p14:cNvPr>
                <p14:cNvContentPartPr/>
                <p14:nvPr/>
              </p14:nvContentPartPr>
              <p14:xfrm>
                <a:off x="9137550" y="5665987"/>
                <a:ext cx="290880" cy="24012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44A7D4E5-E809-4A07-96EF-4159A8FDAB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28550" y="5657347"/>
                  <a:ext cx="308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286B1B1F-6E12-4329-8F80-94D1F3F7E2DB}"/>
                    </a:ext>
                  </a:extLst>
                </p14:cNvPr>
                <p14:cNvContentPartPr/>
                <p14:nvPr/>
              </p14:nvContentPartPr>
              <p14:xfrm>
                <a:off x="9311430" y="5800627"/>
                <a:ext cx="254880" cy="17208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286B1B1F-6E12-4329-8F80-94D1F3F7E2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02790" y="5791987"/>
                  <a:ext cx="272520" cy="18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45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73" y="1310808"/>
            <a:ext cx="5336327" cy="18938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690AA526-F250-4B9E-9040-4DC4C8189226}"/>
                  </a:ext>
                </a:extLst>
              </p14:cNvPr>
              <p14:cNvContentPartPr/>
              <p14:nvPr/>
            </p14:nvContentPartPr>
            <p14:xfrm>
              <a:off x="8204070" y="1852147"/>
              <a:ext cx="362520" cy="62424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690AA526-F250-4B9E-9040-4DC4C8189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5070" y="1843147"/>
                <a:ext cx="38016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D8802F49-E64C-4AE3-8A1F-4C44907E7FB6}"/>
                  </a:ext>
                </a:extLst>
              </p14:cNvPr>
              <p14:cNvContentPartPr/>
              <p14:nvPr/>
            </p14:nvContentPartPr>
            <p14:xfrm>
              <a:off x="9040350" y="1700947"/>
              <a:ext cx="254880" cy="75924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D8802F49-E64C-4AE3-8A1F-4C44907E7F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1710" y="1692307"/>
                <a:ext cx="27252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7FF6B30C-24D7-4EE3-AFD0-BCA12B5CF7EA}"/>
                  </a:ext>
                </a:extLst>
              </p14:cNvPr>
              <p14:cNvContentPartPr/>
              <p14:nvPr/>
            </p14:nvContentPartPr>
            <p14:xfrm>
              <a:off x="9646950" y="1967347"/>
              <a:ext cx="213840" cy="6300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7FF6B30C-24D7-4EE3-AFD0-BCA12B5CF7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38310" y="1958347"/>
                <a:ext cx="23148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o 13">
            <a:extLst>
              <a:ext uri="{FF2B5EF4-FFF2-40B4-BE49-F238E27FC236}">
                <a16:creationId xmlns:a16="http://schemas.microsoft.com/office/drawing/2014/main" id="{D3FA9273-CF5F-4F90-9708-7F8109CD5395}"/>
              </a:ext>
            </a:extLst>
          </p:cNvPr>
          <p:cNvGrpSpPr/>
          <p:nvPr/>
        </p:nvGrpSpPr>
        <p:grpSpPr>
          <a:xfrm>
            <a:off x="9991110" y="1606627"/>
            <a:ext cx="1311120" cy="1195560"/>
            <a:chOff x="9991110" y="1606627"/>
            <a:chExt cx="1311120" cy="11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67AA8496-F80E-4322-AE01-C4C42DA1C4B0}"/>
                    </a:ext>
                  </a:extLst>
                </p14:cNvPr>
                <p14:cNvContentPartPr/>
                <p14:nvPr/>
              </p14:nvContentPartPr>
              <p14:xfrm>
                <a:off x="9991110" y="1606627"/>
                <a:ext cx="367920" cy="92304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67AA8496-F80E-4322-AE01-C4C42DA1C4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82110" y="1597987"/>
                  <a:ext cx="385560" cy="9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C45D731C-35A5-4796-AB73-697519E905C8}"/>
                    </a:ext>
                  </a:extLst>
                </p14:cNvPr>
                <p14:cNvContentPartPr/>
                <p14:nvPr/>
              </p14:nvContentPartPr>
              <p14:xfrm>
                <a:off x="10536510" y="1668907"/>
                <a:ext cx="765720" cy="11332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C45D731C-35A5-4796-AB73-697519E905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27510" y="1660267"/>
                  <a:ext cx="783360" cy="11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8D92459-F80A-4584-A234-951510AA17D6}"/>
              </a:ext>
            </a:extLst>
          </p:cNvPr>
          <p:cNvGrpSpPr/>
          <p:nvPr/>
        </p:nvGrpSpPr>
        <p:grpSpPr>
          <a:xfrm>
            <a:off x="8749470" y="3583387"/>
            <a:ext cx="1656720" cy="1231920"/>
            <a:chOff x="8749470" y="3583387"/>
            <a:chExt cx="1656720" cy="12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E88364C6-5E23-49E2-86B2-8A3F40496769}"/>
                    </a:ext>
                  </a:extLst>
                </p14:cNvPr>
                <p14:cNvContentPartPr/>
                <p14:nvPr/>
              </p14:nvContentPartPr>
              <p14:xfrm>
                <a:off x="8749470" y="3583387"/>
                <a:ext cx="550080" cy="6685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E88364C6-5E23-49E2-86B2-8A3F404967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40470" y="3574747"/>
                  <a:ext cx="56772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3652ED15-4EBF-4F09-AF9A-03F6672D220D}"/>
                    </a:ext>
                  </a:extLst>
                </p14:cNvPr>
                <p14:cNvContentPartPr/>
                <p14:nvPr/>
              </p14:nvContentPartPr>
              <p14:xfrm>
                <a:off x="9324750" y="3715867"/>
                <a:ext cx="630000" cy="53604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3652ED15-4EBF-4F09-AF9A-03F6672D22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15750" y="3707227"/>
                  <a:ext cx="6476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DC523B2A-614D-45A3-89AE-1DB3FEAFBD96}"/>
                    </a:ext>
                  </a:extLst>
                </p14:cNvPr>
                <p14:cNvContentPartPr/>
                <p14:nvPr/>
              </p14:nvContentPartPr>
              <p14:xfrm>
                <a:off x="9445710" y="3866707"/>
                <a:ext cx="661680" cy="3250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DC523B2A-614D-45A3-89AE-1DB3FEAFBD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36710" y="3858067"/>
                  <a:ext cx="6793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8A9E670B-49AA-4580-9685-DA6236CF11AA}"/>
                    </a:ext>
                  </a:extLst>
                </p14:cNvPr>
                <p14:cNvContentPartPr/>
                <p14:nvPr/>
              </p14:nvContentPartPr>
              <p14:xfrm>
                <a:off x="9688710" y="4453147"/>
                <a:ext cx="468720" cy="3452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8A9E670B-49AA-4580-9685-DA6236CF11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80070" y="4444147"/>
                  <a:ext cx="486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4C0E8AEB-FE39-4FDD-A76D-B5A5E13C3695}"/>
                    </a:ext>
                  </a:extLst>
                </p14:cNvPr>
                <p14:cNvContentPartPr/>
                <p14:nvPr/>
              </p14:nvContentPartPr>
              <p14:xfrm>
                <a:off x="9991110" y="4561867"/>
                <a:ext cx="415080" cy="25344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4C0E8AEB-FE39-4FDD-A76D-B5A5E13C369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82110" y="4553227"/>
                  <a:ext cx="43272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93FEBDFF-CBBC-489F-8850-B44F11DF05C1}"/>
                  </a:ext>
                </a:extLst>
              </p14:cNvPr>
              <p14:cNvContentPartPr/>
              <p14:nvPr/>
            </p14:nvContentPartPr>
            <p14:xfrm>
              <a:off x="3629550" y="2826307"/>
              <a:ext cx="649800" cy="546480"/>
            </p14:xfrm>
          </p:contentPart>
        </mc:Choice>
        <mc:Fallback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93FEBDFF-CBBC-489F-8850-B44F11DF05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20910" y="2817667"/>
                <a:ext cx="667440" cy="5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5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1328223"/>
            <a:ext cx="5295900" cy="2445533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75199DA6-FA34-4C9E-ABDE-A4B412903F44}"/>
              </a:ext>
            </a:extLst>
          </p:cNvPr>
          <p:cNvGrpSpPr/>
          <p:nvPr/>
        </p:nvGrpSpPr>
        <p:grpSpPr>
          <a:xfrm>
            <a:off x="7004550" y="1375507"/>
            <a:ext cx="3092760" cy="1920600"/>
            <a:chOff x="7004550" y="1375507"/>
            <a:chExt cx="3092760" cy="19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1D1430AD-3862-4449-B889-677B6BC4E24A}"/>
                    </a:ext>
                  </a:extLst>
                </p14:cNvPr>
                <p14:cNvContentPartPr/>
                <p14:nvPr/>
              </p14:nvContentPartPr>
              <p14:xfrm>
                <a:off x="7698990" y="1919467"/>
                <a:ext cx="1306080" cy="11516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1D1430AD-3862-4449-B889-677B6BC4E2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90350" y="1910467"/>
                  <a:ext cx="1323720" cy="11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D5ED89C5-27A0-43D8-A7A1-8D846684D32D}"/>
                    </a:ext>
                  </a:extLst>
                </p14:cNvPr>
                <p14:cNvContentPartPr/>
                <p14:nvPr/>
              </p14:nvContentPartPr>
              <p14:xfrm>
                <a:off x="8516190" y="1847107"/>
                <a:ext cx="1290960" cy="14490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D5ED89C5-27A0-43D8-A7A1-8D846684D3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07190" y="1838107"/>
                  <a:ext cx="1308600" cy="14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44DC7929-BFC8-4087-AA6C-B6789BF5F930}"/>
                    </a:ext>
                  </a:extLst>
                </p14:cNvPr>
                <p14:cNvContentPartPr/>
                <p14:nvPr/>
              </p14:nvContentPartPr>
              <p14:xfrm>
                <a:off x="7264470" y="1544347"/>
                <a:ext cx="201240" cy="13716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44DC7929-BFC8-4087-AA6C-B6789BF5F9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5830" y="1535707"/>
                  <a:ext cx="21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AF287961-05F8-406B-A67C-9E9E8FF11E18}"/>
                    </a:ext>
                  </a:extLst>
                </p14:cNvPr>
                <p14:cNvContentPartPr/>
                <p14:nvPr/>
              </p14:nvContentPartPr>
              <p14:xfrm>
                <a:off x="7449150" y="1375507"/>
                <a:ext cx="188280" cy="29412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AF287961-05F8-406B-A67C-9E9E8FF11E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40150" y="1366507"/>
                  <a:ext cx="205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6DCDF134-74FE-40D2-9B4A-6C343C39D14E}"/>
                    </a:ext>
                  </a:extLst>
                </p14:cNvPr>
                <p14:cNvContentPartPr/>
                <p14:nvPr/>
              </p14:nvContentPartPr>
              <p14:xfrm>
                <a:off x="7004550" y="1601947"/>
                <a:ext cx="472320" cy="13140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6DCDF134-74FE-40D2-9B4A-6C343C39D1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95910" y="1593307"/>
                  <a:ext cx="489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ED44CE0E-82E4-4A44-98FC-497EB6EEF938}"/>
                    </a:ext>
                  </a:extLst>
                </p14:cNvPr>
                <p14:cNvContentPartPr/>
                <p14:nvPr/>
              </p14:nvContentPartPr>
              <p14:xfrm>
                <a:off x="9923790" y="1665667"/>
                <a:ext cx="173520" cy="22176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ED44CE0E-82E4-4A44-98FC-497EB6EEF9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4790" y="1656667"/>
                  <a:ext cx="191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7EDD8F3C-402B-43E5-9F13-5A2B13133929}"/>
                    </a:ext>
                  </a:extLst>
                </p14:cNvPr>
                <p14:cNvContentPartPr/>
                <p14:nvPr/>
              </p14:nvContentPartPr>
              <p14:xfrm>
                <a:off x="9957270" y="1753147"/>
                <a:ext cx="66240" cy="3780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7EDD8F3C-402B-43E5-9F13-5A2B131339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48630" y="1744147"/>
                  <a:ext cx="83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8F803DC2-92A8-4A83-960D-BC8BEF3D52A7}"/>
                    </a:ext>
                  </a:extLst>
                </p14:cNvPr>
                <p14:cNvContentPartPr/>
                <p14:nvPr/>
              </p14:nvContentPartPr>
              <p14:xfrm>
                <a:off x="9105510" y="2063467"/>
                <a:ext cx="51120" cy="7992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8F803DC2-92A8-4A83-960D-BC8BEF3D52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96510" y="2054467"/>
                  <a:ext cx="68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6B4323C6-F6CC-422B-8D1C-10DCEA0520E8}"/>
                    </a:ext>
                  </a:extLst>
                </p14:cNvPr>
                <p14:cNvContentPartPr/>
                <p14:nvPr/>
              </p14:nvContentPartPr>
              <p14:xfrm>
                <a:off x="9135390" y="2126467"/>
                <a:ext cx="40680" cy="7164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6B4323C6-F6CC-422B-8D1C-10DCEA0520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26390" y="2117467"/>
                  <a:ext cx="58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DCE6DE71-7C7F-4ED3-9283-E10E10E53943}"/>
                    </a:ext>
                  </a:extLst>
                </p14:cNvPr>
                <p14:cNvContentPartPr/>
                <p14:nvPr/>
              </p14:nvContentPartPr>
              <p14:xfrm>
                <a:off x="9254550" y="2088307"/>
                <a:ext cx="73800" cy="12816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DCE6DE71-7C7F-4ED3-9283-E10E10E539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45910" y="2079307"/>
                  <a:ext cx="91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CBAC1A65-C2CA-475C-8E19-AC19717957E2}"/>
                    </a:ext>
                  </a:extLst>
                </p14:cNvPr>
                <p14:cNvContentPartPr/>
                <p14:nvPr/>
              </p14:nvContentPartPr>
              <p14:xfrm>
                <a:off x="9336630" y="2065987"/>
                <a:ext cx="86040" cy="14868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CBAC1A65-C2CA-475C-8E19-AC19717957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27630" y="2057347"/>
                  <a:ext cx="103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D5827255-3763-4FCA-BE77-D2AF251D71A4}"/>
                    </a:ext>
                  </a:extLst>
                </p14:cNvPr>
                <p14:cNvContentPartPr/>
                <p14:nvPr/>
              </p14:nvContentPartPr>
              <p14:xfrm>
                <a:off x="8103630" y="2121787"/>
                <a:ext cx="154440" cy="16668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D5827255-3763-4FCA-BE77-D2AF251D71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94630" y="2112787"/>
                  <a:ext cx="172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1B86DECC-DA25-41C2-B1B5-89D02F9DAA93}"/>
                    </a:ext>
                  </a:extLst>
                </p14:cNvPr>
                <p14:cNvContentPartPr/>
                <p14:nvPr/>
              </p14:nvContentPartPr>
              <p14:xfrm>
                <a:off x="8319270" y="2165707"/>
                <a:ext cx="119880" cy="3204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1B86DECC-DA25-41C2-B1B5-89D02F9DA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10630" y="2157067"/>
                  <a:ext cx="137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F1DD38AC-8016-4AFD-827D-1C0D0B486F13}"/>
                    </a:ext>
                  </a:extLst>
                </p14:cNvPr>
                <p14:cNvContentPartPr/>
                <p14:nvPr/>
              </p14:nvContentPartPr>
              <p14:xfrm>
                <a:off x="8287950" y="2222947"/>
                <a:ext cx="360" cy="3960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F1DD38AC-8016-4AFD-827D-1C0D0B486F1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79310" y="2213947"/>
                  <a:ext cx="18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5B58DE0C-D9EC-4EA8-85FD-A843A39CBC90}"/>
                    </a:ext>
                  </a:extLst>
                </p14:cNvPr>
                <p14:cNvContentPartPr/>
                <p14:nvPr/>
              </p14:nvContentPartPr>
              <p14:xfrm>
                <a:off x="8287230" y="2272987"/>
                <a:ext cx="81720" cy="8316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5B58DE0C-D9EC-4EA8-85FD-A843A39CBC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78590" y="2263987"/>
                  <a:ext cx="99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15969302-6233-46B5-B0D5-B399DEE5FEF6}"/>
                    </a:ext>
                  </a:extLst>
                </p14:cNvPr>
                <p14:cNvContentPartPr/>
                <p14:nvPr/>
              </p14:nvContentPartPr>
              <p14:xfrm>
                <a:off x="8271390" y="2365147"/>
                <a:ext cx="360" cy="36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15969302-6233-46B5-B0D5-B399DEE5FEF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62390" y="2356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D91D9347-2A72-4890-B5E6-2EFB0E8989F2}"/>
                    </a:ext>
                  </a:extLst>
                </p14:cNvPr>
                <p14:cNvContentPartPr/>
                <p14:nvPr/>
              </p14:nvContentPartPr>
              <p14:xfrm>
                <a:off x="8267070" y="2401147"/>
                <a:ext cx="161280" cy="8388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D91D9347-2A72-4890-B5E6-2EFB0E8989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58430" y="2392147"/>
                  <a:ext cx="1789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C23E8D5-FFE1-4896-83AC-AE23A8A4C699}"/>
              </a:ext>
            </a:extLst>
          </p:cNvPr>
          <p:cNvGrpSpPr/>
          <p:nvPr/>
        </p:nvGrpSpPr>
        <p:grpSpPr>
          <a:xfrm>
            <a:off x="7809870" y="3472507"/>
            <a:ext cx="2519640" cy="480240"/>
            <a:chOff x="7809870" y="3472507"/>
            <a:chExt cx="251964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9A98F3D5-8789-435E-9363-9D1FE29E100B}"/>
                    </a:ext>
                  </a:extLst>
                </p14:cNvPr>
                <p14:cNvContentPartPr/>
                <p14:nvPr/>
              </p14:nvContentPartPr>
              <p14:xfrm>
                <a:off x="7809870" y="3491227"/>
                <a:ext cx="369000" cy="40644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9A98F3D5-8789-435E-9363-9D1FE29E10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01230" y="3482587"/>
                  <a:ext cx="386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6C48B9DB-0AC3-4E6E-8013-803095414367}"/>
                    </a:ext>
                  </a:extLst>
                </p14:cNvPr>
                <p14:cNvContentPartPr/>
                <p14:nvPr/>
              </p14:nvContentPartPr>
              <p14:xfrm>
                <a:off x="8141790" y="3564307"/>
                <a:ext cx="423360" cy="36468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6C48B9DB-0AC3-4E6E-8013-80309541436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32790" y="3555307"/>
                  <a:ext cx="4410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16908635-F10B-45D5-B2A0-5DEF37D5D7FB}"/>
                    </a:ext>
                  </a:extLst>
                </p14:cNvPr>
                <p14:cNvContentPartPr/>
                <p14:nvPr/>
              </p14:nvContentPartPr>
              <p14:xfrm>
                <a:off x="8757750" y="3586267"/>
                <a:ext cx="325440" cy="36648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16908635-F10B-45D5-B2A0-5DEF37D5D7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49110" y="3577267"/>
                  <a:ext cx="3430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4F69D03A-4108-4B9A-B1C1-22C72751FE0E}"/>
                    </a:ext>
                  </a:extLst>
                </p14:cNvPr>
                <p14:cNvContentPartPr/>
                <p14:nvPr/>
              </p14:nvContentPartPr>
              <p14:xfrm>
                <a:off x="9210630" y="3715507"/>
                <a:ext cx="250200" cy="936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4F69D03A-4108-4B9A-B1C1-22C72751FE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01990" y="3706867"/>
                  <a:ext cx="267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40C5BBBF-23E4-4AF9-8100-B16598C9AC19}"/>
                    </a:ext>
                  </a:extLst>
                </p14:cNvPr>
                <p14:cNvContentPartPr/>
                <p14:nvPr/>
              </p14:nvContentPartPr>
              <p14:xfrm>
                <a:off x="9649470" y="3472507"/>
                <a:ext cx="366840" cy="30456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40C5BBBF-23E4-4AF9-8100-B16598C9AC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40470" y="3463507"/>
                  <a:ext cx="384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FA653674-C384-4008-B330-10CC4794CAB2}"/>
                    </a:ext>
                  </a:extLst>
                </p14:cNvPr>
                <p14:cNvContentPartPr/>
                <p14:nvPr/>
              </p14:nvContentPartPr>
              <p14:xfrm>
                <a:off x="9965910" y="3485107"/>
                <a:ext cx="363600" cy="25632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FA653674-C384-4008-B330-10CC4794CA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7270" y="3476107"/>
                  <a:ext cx="3812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065FECD2-941D-4884-A2E1-ED6D1B7D4153}"/>
              </a:ext>
            </a:extLst>
          </p:cNvPr>
          <p:cNvGrpSpPr/>
          <p:nvPr/>
        </p:nvGrpSpPr>
        <p:grpSpPr>
          <a:xfrm>
            <a:off x="8128470" y="4409587"/>
            <a:ext cx="1342080" cy="514440"/>
            <a:chOff x="8128470" y="4409587"/>
            <a:chExt cx="134208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FFA988EF-E612-47A7-8C8F-52F5F14B0806}"/>
                    </a:ext>
                  </a:extLst>
                </p14:cNvPr>
                <p14:cNvContentPartPr/>
                <p14:nvPr/>
              </p14:nvContentPartPr>
              <p14:xfrm>
                <a:off x="8128470" y="4422187"/>
                <a:ext cx="252000" cy="38196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FFA988EF-E612-47A7-8C8F-52F5F14B08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19830" y="4413187"/>
                  <a:ext cx="2696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8AC640B4-6CEB-4EFB-98AA-D97B93AB69B7}"/>
                    </a:ext>
                  </a:extLst>
                </p14:cNvPr>
                <p14:cNvContentPartPr/>
                <p14:nvPr/>
              </p14:nvContentPartPr>
              <p14:xfrm>
                <a:off x="8570190" y="4420027"/>
                <a:ext cx="185760" cy="35244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8AC640B4-6CEB-4EFB-98AA-D97B93AB69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61190" y="4411387"/>
                  <a:ext cx="2034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B269979F-633F-47C9-BC8B-8A2EBEDBAE2D}"/>
                    </a:ext>
                  </a:extLst>
                </p14:cNvPr>
                <p14:cNvContentPartPr/>
                <p14:nvPr/>
              </p14:nvContentPartPr>
              <p14:xfrm>
                <a:off x="8827950" y="4414987"/>
                <a:ext cx="201240" cy="40428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B269979F-633F-47C9-BC8B-8A2EBEDBAE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19310" y="4405987"/>
                  <a:ext cx="2188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B1C35DC3-C741-4367-B732-39020E59F0B9}"/>
                    </a:ext>
                  </a:extLst>
                </p14:cNvPr>
                <p14:cNvContentPartPr/>
                <p14:nvPr/>
              </p14:nvContentPartPr>
              <p14:xfrm>
                <a:off x="9001110" y="4691467"/>
                <a:ext cx="261720" cy="20772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B1C35DC3-C741-4367-B732-39020E59F0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92470" y="4682827"/>
                  <a:ext cx="279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91808930-63D2-4EBE-ABC1-FB1C952139D6}"/>
                    </a:ext>
                  </a:extLst>
                </p14:cNvPr>
                <p14:cNvContentPartPr/>
                <p14:nvPr/>
              </p14:nvContentPartPr>
              <p14:xfrm>
                <a:off x="9151950" y="4708747"/>
                <a:ext cx="318600" cy="21528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91808930-63D2-4EBE-ABC1-FB1C952139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43310" y="4700107"/>
                  <a:ext cx="336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49943537-A033-4CBF-A44F-E7B82F1A3E17}"/>
                    </a:ext>
                  </a:extLst>
                </p14:cNvPr>
                <p14:cNvContentPartPr/>
                <p14:nvPr/>
              </p14:nvContentPartPr>
              <p14:xfrm>
                <a:off x="8833350" y="4409587"/>
                <a:ext cx="210240" cy="28836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49943537-A033-4CBF-A44F-E7B82F1A3E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24350" y="4400587"/>
                  <a:ext cx="22788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1A7FC0FE-59E1-4183-8576-793C42153D15}"/>
              </a:ext>
            </a:extLst>
          </p:cNvPr>
          <p:cNvGrpSpPr/>
          <p:nvPr/>
        </p:nvGrpSpPr>
        <p:grpSpPr>
          <a:xfrm>
            <a:off x="5341350" y="3749707"/>
            <a:ext cx="2217240" cy="754200"/>
            <a:chOff x="5341350" y="3749707"/>
            <a:chExt cx="221724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E3B341A7-2409-4F5D-AD57-5DFABA2C1DD1}"/>
                    </a:ext>
                  </a:extLst>
                </p14:cNvPr>
                <p14:cNvContentPartPr/>
                <p14:nvPr/>
              </p14:nvContentPartPr>
              <p14:xfrm>
                <a:off x="5341350" y="3749707"/>
                <a:ext cx="244440" cy="34704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E3B341A7-2409-4F5D-AD57-5DFABA2C1D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32350" y="3740707"/>
                  <a:ext cx="2620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70C2141A-18B1-494C-BC25-CE4F60EC2F5A}"/>
                    </a:ext>
                  </a:extLst>
                </p14:cNvPr>
                <p14:cNvContentPartPr/>
                <p14:nvPr/>
              </p14:nvContentPartPr>
              <p14:xfrm>
                <a:off x="5597310" y="3875347"/>
                <a:ext cx="226080" cy="48132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70C2141A-18B1-494C-BC25-CE4F60EC2F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88310" y="3866707"/>
                  <a:ext cx="2437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0157C9C7-C8DF-47FF-92E2-E179DFF1EE03}"/>
                    </a:ext>
                  </a:extLst>
                </p14:cNvPr>
                <p14:cNvContentPartPr/>
                <p14:nvPr/>
              </p14:nvContentPartPr>
              <p14:xfrm>
                <a:off x="6067830" y="3908107"/>
                <a:ext cx="324360" cy="18684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0157C9C7-C8DF-47FF-92E2-E179DFF1EE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9190" y="3899467"/>
                  <a:ext cx="342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DA877C22-154F-495A-BF29-C0885CDDDC3D}"/>
                    </a:ext>
                  </a:extLst>
                </p14:cNvPr>
                <p14:cNvContentPartPr/>
                <p14:nvPr/>
              </p14:nvContentPartPr>
              <p14:xfrm>
                <a:off x="5907630" y="4127347"/>
                <a:ext cx="372960" cy="37656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DA877C22-154F-495A-BF29-C0885CDDDC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98630" y="4118347"/>
                  <a:ext cx="3906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DC430A19-E496-4A34-AC5A-A5C39F557BD2}"/>
                    </a:ext>
                  </a:extLst>
                </p14:cNvPr>
                <p14:cNvContentPartPr/>
                <p14:nvPr/>
              </p14:nvContentPartPr>
              <p14:xfrm>
                <a:off x="6400470" y="3999907"/>
                <a:ext cx="332640" cy="37440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DC430A19-E496-4A34-AC5A-A5C39F557B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91830" y="3990907"/>
                  <a:ext cx="350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83C8862E-D675-436E-A895-07182FF4B183}"/>
                    </a:ext>
                  </a:extLst>
                </p14:cNvPr>
                <p14:cNvContentPartPr/>
                <p14:nvPr/>
              </p14:nvContentPartPr>
              <p14:xfrm>
                <a:off x="6811590" y="4202227"/>
                <a:ext cx="109440" cy="900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83C8862E-D675-436E-A895-07182FF4B1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02590" y="4193587"/>
                  <a:ext cx="127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72AD029F-4A66-4091-89B6-3ADA87CAFFFA}"/>
                    </a:ext>
                  </a:extLst>
                </p14:cNvPr>
                <p14:cNvContentPartPr/>
                <p14:nvPr/>
              </p14:nvContentPartPr>
              <p14:xfrm>
                <a:off x="7100310" y="4034107"/>
                <a:ext cx="218880" cy="29556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72AD029F-4A66-4091-89B6-3ADA87CAFFF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91670" y="4025467"/>
                  <a:ext cx="236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601CD586-DFB2-405E-B7D9-02C597E8FAC9}"/>
                    </a:ext>
                  </a:extLst>
                </p14:cNvPr>
                <p14:cNvContentPartPr/>
                <p14:nvPr/>
              </p14:nvContentPartPr>
              <p14:xfrm>
                <a:off x="7348710" y="4027627"/>
                <a:ext cx="209880" cy="21060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601CD586-DFB2-405E-B7D9-02C597E8FAC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9710" y="4018627"/>
                  <a:ext cx="22752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80DF6D91-C2D7-485E-AC05-A47D0CE0EC8A}"/>
              </a:ext>
            </a:extLst>
          </p:cNvPr>
          <p:cNvGrpSpPr/>
          <p:nvPr/>
        </p:nvGrpSpPr>
        <p:grpSpPr>
          <a:xfrm>
            <a:off x="5936790" y="4712347"/>
            <a:ext cx="1485720" cy="471240"/>
            <a:chOff x="5936790" y="4712347"/>
            <a:chExt cx="148572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D90D9A71-9AB1-4940-9234-6F24AAF50B63}"/>
                    </a:ext>
                  </a:extLst>
                </p14:cNvPr>
                <p14:cNvContentPartPr/>
                <p14:nvPr/>
              </p14:nvContentPartPr>
              <p14:xfrm>
                <a:off x="5936790" y="4714507"/>
                <a:ext cx="331200" cy="22392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D90D9A71-9AB1-4940-9234-6F24AAF50B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28150" y="4705507"/>
                  <a:ext cx="348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7A4C97F5-D489-4EAF-8981-71D8C3DDCEB0}"/>
                    </a:ext>
                  </a:extLst>
                </p14:cNvPr>
                <p14:cNvContentPartPr/>
                <p14:nvPr/>
              </p14:nvContentPartPr>
              <p14:xfrm>
                <a:off x="6180510" y="4747987"/>
                <a:ext cx="168840" cy="43560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7A4C97F5-D489-4EAF-8981-71D8C3DDCEB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71870" y="4739347"/>
                  <a:ext cx="1864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9AD4ECE1-C9D6-4EB5-BBE4-EB1B4CA97194}"/>
                    </a:ext>
                  </a:extLst>
                </p14:cNvPr>
                <p14:cNvContentPartPr/>
                <p14:nvPr/>
              </p14:nvContentPartPr>
              <p14:xfrm>
                <a:off x="6455190" y="4795867"/>
                <a:ext cx="441360" cy="20196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9AD4ECE1-C9D6-4EB5-BBE4-EB1B4CA971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46550" y="4786867"/>
                  <a:ext cx="459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9DD52DCF-8AB4-4266-82A5-48972E76CAF5}"/>
                    </a:ext>
                  </a:extLst>
                </p14:cNvPr>
                <p14:cNvContentPartPr/>
                <p14:nvPr/>
              </p14:nvContentPartPr>
              <p14:xfrm>
                <a:off x="6977550" y="4747987"/>
                <a:ext cx="286920" cy="28836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9DD52DCF-8AB4-4266-82A5-48972E76CA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68550" y="4738987"/>
                  <a:ext cx="304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1DE7F69E-FC50-4DFF-B993-BADFC2F5072B}"/>
                    </a:ext>
                  </a:extLst>
                </p14:cNvPr>
                <p14:cNvContentPartPr/>
                <p14:nvPr/>
              </p14:nvContentPartPr>
              <p14:xfrm>
                <a:off x="6971070" y="4712347"/>
                <a:ext cx="217440" cy="20376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1DE7F69E-FC50-4DFF-B993-BADFC2F5072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62070" y="4703347"/>
                  <a:ext cx="235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3CE04A75-B81E-43ED-89F3-1626667F529F}"/>
                    </a:ext>
                  </a:extLst>
                </p14:cNvPr>
                <p14:cNvContentPartPr/>
                <p14:nvPr/>
              </p14:nvContentPartPr>
              <p14:xfrm>
                <a:off x="7063230" y="4891987"/>
                <a:ext cx="230040" cy="27540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3CE04A75-B81E-43ED-89F3-1626667F529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54230" y="4883347"/>
                  <a:ext cx="247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715B65FF-C3F4-4BA7-9DED-E629A2E73DF4}"/>
                    </a:ext>
                  </a:extLst>
                </p14:cNvPr>
                <p14:cNvContentPartPr/>
                <p14:nvPr/>
              </p14:nvContentPartPr>
              <p14:xfrm>
                <a:off x="7255830" y="4938427"/>
                <a:ext cx="166680" cy="17028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715B65FF-C3F4-4BA7-9DED-E629A2E73D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47190" y="4929787"/>
                  <a:ext cx="1843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F0ADB6DC-A577-4B9D-A905-304E61DA6438}"/>
                  </a:ext>
                </a:extLst>
              </p14:cNvPr>
              <p14:cNvContentPartPr/>
              <p14:nvPr/>
            </p14:nvContentPartPr>
            <p14:xfrm>
              <a:off x="1355430" y="3354067"/>
              <a:ext cx="1488960" cy="487800"/>
            </p14:xfrm>
          </p:contentPart>
        </mc:Choice>
        <mc:Fallback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F0ADB6DC-A577-4B9D-A905-304E61DA643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46430" y="3345427"/>
                <a:ext cx="1506600" cy="5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2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53" y="1330188"/>
            <a:ext cx="5316007" cy="1727283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B1EA712B-AD9A-4779-86BC-F1FADE8A8806}"/>
              </a:ext>
            </a:extLst>
          </p:cNvPr>
          <p:cNvGrpSpPr/>
          <p:nvPr/>
        </p:nvGrpSpPr>
        <p:grpSpPr>
          <a:xfrm>
            <a:off x="3992790" y="3843307"/>
            <a:ext cx="4356000" cy="1052280"/>
            <a:chOff x="3992790" y="3843307"/>
            <a:chExt cx="4356000" cy="10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153768FA-3A13-4C90-9A17-8CC6260728E8}"/>
                    </a:ext>
                  </a:extLst>
                </p14:cNvPr>
                <p14:cNvContentPartPr/>
                <p14:nvPr/>
              </p14:nvContentPartPr>
              <p14:xfrm>
                <a:off x="3992790" y="4031587"/>
                <a:ext cx="810720" cy="8640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153768FA-3A13-4C90-9A17-8CC6260728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83790" y="4022587"/>
                  <a:ext cx="828360" cy="88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EE6584EE-AA52-42F4-8776-39C50B76C12D}"/>
                    </a:ext>
                  </a:extLst>
                </p14:cNvPr>
                <p14:cNvContentPartPr/>
                <p14:nvPr/>
              </p14:nvContentPartPr>
              <p14:xfrm>
                <a:off x="4924110" y="4264507"/>
                <a:ext cx="558720" cy="61416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EE6584EE-AA52-42F4-8776-39C50B76C1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15110" y="4255867"/>
                  <a:ext cx="57636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B2B33F94-46FF-4021-A9F7-BB20C04B88F4}"/>
                    </a:ext>
                  </a:extLst>
                </p14:cNvPr>
                <p14:cNvContentPartPr/>
                <p14:nvPr/>
              </p14:nvContentPartPr>
              <p14:xfrm>
                <a:off x="5861190" y="4065787"/>
                <a:ext cx="362520" cy="82728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B2B33F94-46FF-4021-A9F7-BB20C04B88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52190" y="4056787"/>
                  <a:ext cx="380160" cy="8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0AFBA557-3535-45AB-8098-FC51DB6D18A9}"/>
                    </a:ext>
                  </a:extLst>
                </p14:cNvPr>
                <p14:cNvContentPartPr/>
                <p14:nvPr/>
              </p14:nvContentPartPr>
              <p14:xfrm>
                <a:off x="6534750" y="4538107"/>
                <a:ext cx="288000" cy="936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0AFBA557-3535-45AB-8098-FC51DB6D18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25750" y="4529107"/>
                  <a:ext cx="305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F110B3F2-B302-4523-95D2-64BFF55A9A68}"/>
                    </a:ext>
                  </a:extLst>
                </p14:cNvPr>
                <p14:cNvContentPartPr/>
                <p14:nvPr/>
              </p14:nvContentPartPr>
              <p14:xfrm>
                <a:off x="7192470" y="3843307"/>
                <a:ext cx="552240" cy="83916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F110B3F2-B302-4523-95D2-64BFF55A9A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3470" y="3834667"/>
                  <a:ext cx="56988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E4EE1871-66BE-40F2-A8A5-239747DD3EAC}"/>
                    </a:ext>
                  </a:extLst>
                </p14:cNvPr>
                <p14:cNvContentPartPr/>
                <p14:nvPr/>
              </p14:nvContentPartPr>
              <p14:xfrm>
                <a:off x="7767750" y="4113307"/>
                <a:ext cx="581040" cy="46692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E4EE1871-66BE-40F2-A8A5-239747DD3E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8750" y="4104307"/>
                  <a:ext cx="59868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D64A26F-F822-47BD-857E-48F871EE1988}"/>
              </a:ext>
            </a:extLst>
          </p:cNvPr>
          <p:cNvGrpSpPr/>
          <p:nvPr/>
        </p:nvGrpSpPr>
        <p:grpSpPr>
          <a:xfrm>
            <a:off x="8850270" y="4169107"/>
            <a:ext cx="1155600" cy="401040"/>
            <a:chOff x="8850270" y="4169107"/>
            <a:chExt cx="115560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705B94B1-FC2C-4391-AE00-4A1B1FB0AEF8}"/>
                    </a:ext>
                  </a:extLst>
                </p14:cNvPr>
                <p14:cNvContentPartPr/>
                <p14:nvPr/>
              </p14:nvContentPartPr>
              <p14:xfrm>
                <a:off x="8900310" y="4295827"/>
                <a:ext cx="275040" cy="4140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705B94B1-FC2C-4391-AE00-4A1B1FB0AE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91310" y="4286827"/>
                  <a:ext cx="292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85063D7A-EE25-4B29-89B2-797DF5CF4A00}"/>
                    </a:ext>
                  </a:extLst>
                </p14:cNvPr>
                <p14:cNvContentPartPr/>
                <p14:nvPr/>
              </p14:nvContentPartPr>
              <p14:xfrm>
                <a:off x="8850270" y="4529467"/>
                <a:ext cx="488160" cy="3420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85063D7A-EE25-4B29-89B2-797DF5CF4A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41270" y="4520827"/>
                  <a:ext cx="505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0C47409F-46C3-4CB4-BC4C-F0DB0834FF35}"/>
                    </a:ext>
                  </a:extLst>
                </p14:cNvPr>
                <p14:cNvContentPartPr/>
                <p14:nvPr/>
              </p14:nvContentPartPr>
              <p14:xfrm>
                <a:off x="9680430" y="4169107"/>
                <a:ext cx="325440" cy="40104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0C47409F-46C3-4CB4-BC4C-F0DB0834FF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71790" y="4160107"/>
                  <a:ext cx="3430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3EAE88F1-A3F7-4A0D-BFA1-871C7AAA9A24}"/>
                    </a:ext>
                  </a:extLst>
                </p14:cNvPr>
                <p14:cNvContentPartPr/>
                <p14:nvPr/>
              </p14:nvContentPartPr>
              <p14:xfrm>
                <a:off x="9705630" y="4250827"/>
                <a:ext cx="170640" cy="22896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3EAE88F1-A3F7-4A0D-BFA1-871C7AAA9A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96990" y="4241827"/>
                  <a:ext cx="1882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F5C89B2-8137-4B4B-9CCB-620AB9EB586F}"/>
              </a:ext>
            </a:extLst>
          </p:cNvPr>
          <p:cNvGrpSpPr/>
          <p:nvPr/>
        </p:nvGrpSpPr>
        <p:grpSpPr>
          <a:xfrm>
            <a:off x="6694230" y="5259547"/>
            <a:ext cx="1321920" cy="288000"/>
            <a:chOff x="6694230" y="5259547"/>
            <a:chExt cx="132192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6AAD23F4-09F1-4E53-B3FD-492137F09159}"/>
                    </a:ext>
                  </a:extLst>
                </p14:cNvPr>
                <p14:cNvContentPartPr/>
                <p14:nvPr/>
              </p14:nvContentPartPr>
              <p14:xfrm>
                <a:off x="6694230" y="5259547"/>
                <a:ext cx="128160" cy="2880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6AAD23F4-09F1-4E53-B3FD-492137F0915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85230" y="5250547"/>
                  <a:ext cx="145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96568B42-B3AD-4401-8C96-4D6AB9694BBF}"/>
                    </a:ext>
                  </a:extLst>
                </p14:cNvPr>
                <p14:cNvContentPartPr/>
                <p14:nvPr/>
              </p14:nvContentPartPr>
              <p14:xfrm>
                <a:off x="6702510" y="5298067"/>
                <a:ext cx="320760" cy="1044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96568B42-B3AD-4401-8C96-4D6AB9694B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93510" y="5289067"/>
                  <a:ext cx="338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FFDFB601-00A0-4D97-AA4E-13F28B576990}"/>
                    </a:ext>
                  </a:extLst>
                </p14:cNvPr>
                <p14:cNvContentPartPr/>
                <p14:nvPr/>
              </p14:nvContentPartPr>
              <p14:xfrm>
                <a:off x="7390470" y="5293027"/>
                <a:ext cx="434520" cy="3492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FFDFB601-00A0-4D97-AA4E-13F28B57699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81470" y="5284027"/>
                  <a:ext cx="452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0EF01B4F-824E-4110-B42C-FA42B46A88BE}"/>
                    </a:ext>
                  </a:extLst>
                </p14:cNvPr>
                <p14:cNvContentPartPr/>
                <p14:nvPr/>
              </p14:nvContentPartPr>
              <p14:xfrm>
                <a:off x="7398750" y="5435227"/>
                <a:ext cx="617400" cy="936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0EF01B4F-824E-4110-B42C-FA42B46A88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89750" y="5426587"/>
                  <a:ext cx="6350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682237F-0F5F-4D3D-97BA-30C672AAEDA6}"/>
              </a:ext>
            </a:extLst>
          </p:cNvPr>
          <p:cNvGrpSpPr/>
          <p:nvPr/>
        </p:nvGrpSpPr>
        <p:grpSpPr>
          <a:xfrm>
            <a:off x="8416470" y="4997827"/>
            <a:ext cx="908640" cy="832680"/>
            <a:chOff x="8416470" y="4997827"/>
            <a:chExt cx="908640" cy="83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8A4AFC87-0FB4-4443-B565-870BD04F055A}"/>
                    </a:ext>
                  </a:extLst>
                </p14:cNvPr>
                <p14:cNvContentPartPr/>
                <p14:nvPr/>
              </p14:nvContentPartPr>
              <p14:xfrm>
                <a:off x="8416470" y="5109427"/>
                <a:ext cx="303120" cy="39996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8A4AFC87-0FB4-4443-B565-870BD04F055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07470" y="5100787"/>
                  <a:ext cx="3207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9D3348CA-A1A3-497A-976B-64639D47C8D0}"/>
                    </a:ext>
                  </a:extLst>
                </p14:cNvPr>
                <p14:cNvContentPartPr/>
                <p14:nvPr/>
              </p14:nvContentPartPr>
              <p14:xfrm>
                <a:off x="8874750" y="4997827"/>
                <a:ext cx="327960" cy="59292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9D3348CA-A1A3-497A-976B-64639D47C8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66110" y="4989187"/>
                  <a:ext cx="3456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5DB5E35E-E578-4F04-878F-A5DF67BA3670}"/>
                    </a:ext>
                  </a:extLst>
                </p14:cNvPr>
                <p14:cNvContentPartPr/>
                <p14:nvPr/>
              </p14:nvContentPartPr>
              <p14:xfrm>
                <a:off x="9026310" y="5625307"/>
                <a:ext cx="146160" cy="1209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5DB5E35E-E578-4F04-878F-A5DF67BA3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17310" y="5616667"/>
                  <a:ext cx="163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4AAA5ACD-180F-45BB-850A-3673428476B3}"/>
                    </a:ext>
                  </a:extLst>
                </p14:cNvPr>
                <p14:cNvContentPartPr/>
                <p14:nvPr/>
              </p14:nvContentPartPr>
              <p14:xfrm>
                <a:off x="9168870" y="5705587"/>
                <a:ext cx="156240" cy="12492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4AAA5ACD-180F-45BB-850A-3673428476B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59870" y="5696947"/>
                  <a:ext cx="17388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0DC54B3E-C341-4140-89E3-13F66454AFFB}"/>
                  </a:ext>
                </a:extLst>
              </p14:cNvPr>
              <p14:cNvContentPartPr/>
              <p14:nvPr/>
            </p14:nvContentPartPr>
            <p14:xfrm>
              <a:off x="2818110" y="2377747"/>
              <a:ext cx="909360" cy="759240"/>
            </p14:xfrm>
          </p:contentPart>
        </mc:Choice>
        <mc:Fallback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0DC54B3E-C341-4140-89E3-13F66454AF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09470" y="2369107"/>
                <a:ext cx="927000" cy="7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2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6374" y="416860"/>
            <a:ext cx="4919472" cy="514256"/>
          </a:xfrm>
        </p:spPr>
        <p:txBody>
          <a:bodyPr rtlCol="0"/>
          <a:lstStyle/>
          <a:p>
            <a:pPr algn="ctr" rtl="0"/>
            <a:r>
              <a:rPr lang="es-ES" b="1" dirty="0">
                <a:solidFill>
                  <a:srgbClr val="FF0000"/>
                </a:solidFill>
              </a:rPr>
              <a:t>Problemas con conjuntos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579772"/>
            <a:ext cx="4919472" cy="541524"/>
          </a:xfrm>
        </p:spPr>
        <p:txBody>
          <a:bodyPr rtlCol="0" anchor="ctr"/>
          <a:lstStyle/>
          <a:p>
            <a:pPr rtl="0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Problemas con dos conjuntos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posición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04900" y="2283618"/>
                <a:ext cx="4919472" cy="3748088"/>
              </a:xfrm>
            </p:spPr>
            <p:txBody>
              <a:bodyPr rtlCol="0"/>
              <a:lstStyle/>
              <a:p>
                <a:pPr algn="just" rtl="0"/>
                <a:r>
                  <a:rPr lang="es-ES" dirty="0">
                    <a:solidFill>
                      <a:schemeClr val="bg2">
                        <a:lumMod val="10000"/>
                      </a:schemeClr>
                    </a:solidFill>
                  </a:rPr>
                  <a:t>Para resolver problemas con dos conjuntos, se debe identificar en su diagrama de </a:t>
                </a:r>
                <a:r>
                  <a:rPr lang="es-ES" dirty="0" err="1">
                    <a:solidFill>
                      <a:schemeClr val="bg2">
                        <a:lumMod val="10000"/>
                      </a:schemeClr>
                    </a:solidFill>
                  </a:rPr>
                  <a:t>Venn</a:t>
                </a:r>
                <a:r>
                  <a:rPr lang="es-ES" dirty="0">
                    <a:solidFill>
                      <a:schemeClr val="bg2">
                        <a:lumMod val="10000"/>
                      </a:schemeClr>
                    </a:solidFill>
                  </a:rPr>
                  <a:t>, las diferentes zonas que se presentan.</a:t>
                </a:r>
              </a:p>
              <a:p>
                <a:pPr algn="just"/>
                <a:r>
                  <a:rPr lang="es-ES" dirty="0">
                    <a:solidFill>
                      <a:schemeClr val="bg2">
                        <a:lumMod val="10000"/>
                      </a:schemeClr>
                    </a:solidFill>
                  </a:rPr>
                  <a:t> Se recomienda ubicar primero la intersección </a:t>
                </a:r>
                <a14:m>
                  <m:oMath xmlns:m="http://schemas.openxmlformats.org/officeDocument/2006/math"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>
                    <a:solidFill>
                      <a:schemeClr val="bg2">
                        <a:lumMod val="10000"/>
                      </a:schemeClr>
                    </a:solidFill>
                  </a:rPr>
                  <a:t>, luego las diferencias </a:t>
                </a:r>
                <a14:m>
                  <m:oMath xmlns:m="http://schemas.openxmlformats.org/officeDocument/2006/math">
                    <m:r>
                      <a:rPr lang="es-PE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s-PE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PE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PE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>
                    <a:solidFill>
                      <a:schemeClr val="bg2">
                        <a:lumMod val="10000"/>
                      </a:schemeClr>
                    </a:solidFill>
                  </a:rPr>
                  <a:t>, finalmente usar el dato del conjunto universo</a:t>
                </a:r>
                <a:r>
                  <a:rPr lang="es-PE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PE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PE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PE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Marcador de posición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04900" y="2283618"/>
                <a:ext cx="4919472" cy="3748088"/>
              </a:xfrm>
              <a:blipFill rotWithShape="0">
                <a:blip r:embed="rId3"/>
                <a:stretch>
                  <a:fillRect l="-2974" t="-1629" r="-322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112" y="1990923"/>
            <a:ext cx="4896970" cy="22930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/>
              <p14:cNvContentPartPr/>
              <p14:nvPr/>
            </p14:nvContentPartPr>
            <p14:xfrm>
              <a:off x="2311560" y="3486240"/>
              <a:ext cx="9131400" cy="160056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2200" y="3476880"/>
                <a:ext cx="9150120" cy="16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7" y="1337813"/>
            <a:ext cx="5508413" cy="1714883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641B5DD-21EC-4C58-8374-7D3C632DE8D4}"/>
              </a:ext>
            </a:extLst>
          </p:cNvPr>
          <p:cNvGrpSpPr/>
          <p:nvPr/>
        </p:nvGrpSpPr>
        <p:grpSpPr>
          <a:xfrm>
            <a:off x="6836790" y="2868787"/>
            <a:ext cx="1338120" cy="738000"/>
            <a:chOff x="6836790" y="2868787"/>
            <a:chExt cx="1338120" cy="73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F0A0F4B4-F275-4F51-B88B-C08123B4AB62}"/>
                    </a:ext>
                  </a:extLst>
                </p14:cNvPr>
                <p14:cNvContentPartPr/>
                <p14:nvPr/>
              </p14:nvContentPartPr>
              <p14:xfrm>
                <a:off x="6890430" y="2868787"/>
                <a:ext cx="279720" cy="7380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F0A0F4B4-F275-4F51-B88B-C08123B4AB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81430" y="2859787"/>
                  <a:ext cx="29736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54FBFE22-6E63-43F1-B1EB-C902F70A74E9}"/>
                    </a:ext>
                  </a:extLst>
                </p14:cNvPr>
                <p14:cNvContentPartPr/>
                <p14:nvPr/>
              </p14:nvContentPartPr>
              <p14:xfrm>
                <a:off x="6836790" y="2950867"/>
                <a:ext cx="554760" cy="43020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54FBFE22-6E63-43F1-B1EB-C902F70A74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28150" y="2941867"/>
                  <a:ext cx="5724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BF36A843-BE7A-404A-9D27-23D4030FC953}"/>
                    </a:ext>
                  </a:extLst>
                </p14:cNvPr>
                <p14:cNvContentPartPr/>
                <p14:nvPr/>
              </p14:nvContentPartPr>
              <p14:xfrm>
                <a:off x="7683870" y="3053107"/>
                <a:ext cx="467280" cy="4536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BF36A843-BE7A-404A-9D27-23D4030FC9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75230" y="3044467"/>
                  <a:ext cx="48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8BE6C027-D9D9-4D7C-9B23-59549D087E19}"/>
                    </a:ext>
                  </a:extLst>
                </p14:cNvPr>
                <p14:cNvContentPartPr/>
                <p14:nvPr/>
              </p14:nvContentPartPr>
              <p14:xfrm>
                <a:off x="7835070" y="3245347"/>
                <a:ext cx="339840" cy="180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8BE6C027-D9D9-4D7C-9B23-59549D087E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26070" y="3236707"/>
                  <a:ext cx="3574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F596D11-0377-4D28-B8F1-DC2574BFB558}"/>
              </a:ext>
            </a:extLst>
          </p:cNvPr>
          <p:cNvGrpSpPr/>
          <p:nvPr/>
        </p:nvGrpSpPr>
        <p:grpSpPr>
          <a:xfrm>
            <a:off x="8784030" y="2443267"/>
            <a:ext cx="3339000" cy="1041480"/>
            <a:chOff x="8784030" y="2443267"/>
            <a:chExt cx="3339000" cy="10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FC616ADF-297D-471E-9B23-A2ED337768F4}"/>
                    </a:ext>
                  </a:extLst>
                </p14:cNvPr>
                <p14:cNvContentPartPr/>
                <p14:nvPr/>
              </p14:nvContentPartPr>
              <p14:xfrm>
                <a:off x="8784030" y="2443267"/>
                <a:ext cx="424800" cy="104148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FC616ADF-297D-471E-9B23-A2ED337768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75390" y="2434627"/>
                  <a:ext cx="442440" cy="10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375A0FDC-6785-40F7-9469-589A46E30D47}"/>
                    </a:ext>
                  </a:extLst>
                </p14:cNvPr>
                <p14:cNvContentPartPr/>
                <p14:nvPr/>
              </p14:nvContentPartPr>
              <p14:xfrm>
                <a:off x="9320790" y="2613907"/>
                <a:ext cx="499680" cy="65124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375A0FDC-6785-40F7-9469-589A46E30D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11790" y="2605267"/>
                  <a:ext cx="5173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1A266B96-BEEB-4FE9-96C2-0FD2060D2D1F}"/>
                    </a:ext>
                  </a:extLst>
                </p14:cNvPr>
                <p14:cNvContentPartPr/>
                <p14:nvPr/>
              </p14:nvContentPartPr>
              <p14:xfrm>
                <a:off x="9972750" y="2724427"/>
                <a:ext cx="614160" cy="71028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1A266B96-BEEB-4FE9-96C2-0FD2060D2D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63750" y="2715787"/>
                  <a:ext cx="63180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3C8BCB8-835C-4F86-8DAC-B8F4FDBDBA12}"/>
                    </a:ext>
                  </a:extLst>
                </p14:cNvPr>
                <p14:cNvContentPartPr/>
                <p14:nvPr/>
              </p14:nvContentPartPr>
              <p14:xfrm>
                <a:off x="10620030" y="3019627"/>
                <a:ext cx="311400" cy="36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3C8BCB8-835C-4F86-8DAC-B8F4FDBDBA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11390" y="3010987"/>
                  <a:ext cx="32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BFA51CD8-55E3-460B-BBDB-C2990C17AFE8}"/>
                    </a:ext>
                  </a:extLst>
                </p14:cNvPr>
                <p14:cNvContentPartPr/>
                <p14:nvPr/>
              </p14:nvContentPartPr>
              <p14:xfrm>
                <a:off x="11041590" y="2741707"/>
                <a:ext cx="524520" cy="54108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BFA51CD8-55E3-460B-BBDB-C2990C17AF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32950" y="2733067"/>
                  <a:ext cx="54216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4BBEA7B4-1B91-49DD-8520-ECD3500B4D81}"/>
                    </a:ext>
                  </a:extLst>
                </p14:cNvPr>
                <p14:cNvContentPartPr/>
                <p14:nvPr/>
              </p14:nvContentPartPr>
              <p14:xfrm>
                <a:off x="11464230" y="2889667"/>
                <a:ext cx="430560" cy="31500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4BBEA7B4-1B91-49DD-8520-ECD3500B4D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55590" y="2881027"/>
                  <a:ext cx="448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FE7AED79-86B2-4C91-B623-7EEF1FD4CCF9}"/>
                    </a:ext>
                  </a:extLst>
                </p14:cNvPr>
                <p14:cNvContentPartPr/>
                <p14:nvPr/>
              </p14:nvContentPartPr>
              <p14:xfrm>
                <a:off x="11811270" y="2932867"/>
                <a:ext cx="311760" cy="35568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FE7AED79-86B2-4C91-B623-7EEF1FD4CC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802270" y="2924227"/>
                  <a:ext cx="32940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01F2A28-17AC-4F72-83DE-9F2282C0F69C}"/>
              </a:ext>
            </a:extLst>
          </p:cNvPr>
          <p:cNvGrpSpPr/>
          <p:nvPr/>
        </p:nvGrpSpPr>
        <p:grpSpPr>
          <a:xfrm>
            <a:off x="7147110" y="3966067"/>
            <a:ext cx="2853000" cy="658080"/>
            <a:chOff x="7147110" y="3966067"/>
            <a:chExt cx="2853000" cy="65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5B066F50-7183-4970-A298-1E2737173B44}"/>
                    </a:ext>
                  </a:extLst>
                </p14:cNvPr>
                <p14:cNvContentPartPr/>
                <p14:nvPr/>
              </p14:nvContentPartPr>
              <p14:xfrm>
                <a:off x="7182390" y="4152187"/>
                <a:ext cx="121680" cy="3477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5B066F50-7183-4970-A298-1E2737173B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73390" y="4143547"/>
                  <a:ext cx="139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ABF5FBC7-C4BA-49C3-B4E9-C6EEE17728A1}"/>
                    </a:ext>
                  </a:extLst>
                </p14:cNvPr>
                <p14:cNvContentPartPr/>
                <p14:nvPr/>
              </p14:nvContentPartPr>
              <p14:xfrm>
                <a:off x="7147110" y="4108627"/>
                <a:ext cx="375840" cy="3963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ABF5FBC7-C4BA-49C3-B4E9-C6EEE17728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38470" y="4099627"/>
                  <a:ext cx="3934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1F8FE530-0C83-4F97-B204-FC84C1765483}"/>
                    </a:ext>
                  </a:extLst>
                </p14:cNvPr>
                <p14:cNvContentPartPr/>
                <p14:nvPr/>
              </p14:nvContentPartPr>
              <p14:xfrm>
                <a:off x="7910310" y="4169107"/>
                <a:ext cx="240120" cy="180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1F8FE530-0C83-4F97-B204-FC84C17654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01670" y="4160107"/>
                  <a:ext cx="257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CF0B5037-514C-48E5-8F4C-9D78BF93A530}"/>
                    </a:ext>
                  </a:extLst>
                </p14:cNvPr>
                <p14:cNvContentPartPr/>
                <p14:nvPr/>
              </p14:nvContentPartPr>
              <p14:xfrm>
                <a:off x="7851630" y="4361707"/>
                <a:ext cx="493560" cy="36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CF0B5037-514C-48E5-8F4C-9D78BF93A5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42990" y="4353067"/>
                  <a:ext cx="51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6EE5E8B9-F06F-44B7-AEC1-33646FF62FBB}"/>
                    </a:ext>
                  </a:extLst>
                </p14:cNvPr>
                <p14:cNvContentPartPr/>
                <p14:nvPr/>
              </p14:nvContentPartPr>
              <p14:xfrm>
                <a:off x="8741190" y="4002067"/>
                <a:ext cx="673560" cy="46872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6EE5E8B9-F06F-44B7-AEC1-33646FF62F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32190" y="3993067"/>
                  <a:ext cx="6912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4209B07D-14A9-45A1-A0F6-9BF5F4A64BF0}"/>
                    </a:ext>
                  </a:extLst>
                </p14:cNvPr>
                <p14:cNvContentPartPr/>
                <p14:nvPr/>
              </p14:nvContentPartPr>
              <p14:xfrm>
                <a:off x="9437430" y="3966067"/>
                <a:ext cx="562680" cy="6580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4209B07D-14A9-45A1-A0F6-9BF5F4A64B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28430" y="3957067"/>
                  <a:ext cx="580320" cy="67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915DEB3-72B3-4E5A-9173-B414043420BA}"/>
              </a:ext>
            </a:extLst>
          </p:cNvPr>
          <p:cNvGrpSpPr/>
          <p:nvPr/>
        </p:nvGrpSpPr>
        <p:grpSpPr>
          <a:xfrm>
            <a:off x="5418750" y="2557027"/>
            <a:ext cx="1033920" cy="338760"/>
            <a:chOff x="5418750" y="2557027"/>
            <a:chExt cx="103392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01AA8F4F-EF32-4EF7-A83D-E280806BD6B2}"/>
                    </a:ext>
                  </a:extLst>
                </p14:cNvPr>
                <p14:cNvContentPartPr/>
                <p14:nvPr/>
              </p14:nvContentPartPr>
              <p14:xfrm>
                <a:off x="5418750" y="2557027"/>
                <a:ext cx="251280" cy="30348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01AA8F4F-EF32-4EF7-A83D-E280806BD6B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09750" y="2548387"/>
                  <a:ext cx="268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1FB2F2B3-55ED-4CAD-A915-4607289B616C}"/>
                    </a:ext>
                  </a:extLst>
                </p14:cNvPr>
                <p14:cNvContentPartPr/>
                <p14:nvPr/>
              </p14:nvContentPartPr>
              <p14:xfrm>
                <a:off x="5477430" y="2667547"/>
                <a:ext cx="111240" cy="345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1FB2F2B3-55ED-4CAD-A915-4607289B61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68790" y="2658547"/>
                  <a:ext cx="12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11E97D94-6F9C-4A00-BD25-C3F4C0D8DAB6}"/>
                    </a:ext>
                  </a:extLst>
                </p14:cNvPr>
                <p14:cNvContentPartPr/>
                <p14:nvPr/>
              </p14:nvContentPartPr>
              <p14:xfrm>
                <a:off x="5712510" y="2701027"/>
                <a:ext cx="82080" cy="540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11E97D94-6F9C-4A00-BD25-C3F4C0D8DA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03870" y="2692027"/>
                  <a:ext cx="99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B88C5620-E731-4DA5-BC02-87E2E08D9FEC}"/>
                    </a:ext>
                  </a:extLst>
                </p14:cNvPr>
                <p14:cNvContentPartPr/>
                <p14:nvPr/>
              </p14:nvContentPartPr>
              <p14:xfrm>
                <a:off x="5679030" y="2776627"/>
                <a:ext cx="108720" cy="540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B88C5620-E731-4DA5-BC02-87E2E08D9F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70030" y="2767627"/>
                  <a:ext cx="126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697EE1D1-87FF-47C1-A43C-30D67CEB8E1D}"/>
                    </a:ext>
                  </a:extLst>
                </p14:cNvPr>
                <p14:cNvContentPartPr/>
                <p14:nvPr/>
              </p14:nvContentPartPr>
              <p14:xfrm>
                <a:off x="5972430" y="2584027"/>
                <a:ext cx="162720" cy="24804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697EE1D1-87FF-47C1-A43C-30D67CEB8E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63790" y="2575387"/>
                  <a:ext cx="180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C77E2F22-D5CC-4B2D-A80B-2B5ABCF83798}"/>
                    </a:ext>
                  </a:extLst>
                </p14:cNvPr>
                <p14:cNvContentPartPr/>
                <p14:nvPr/>
              </p14:nvContentPartPr>
              <p14:xfrm>
                <a:off x="6240270" y="2591947"/>
                <a:ext cx="212400" cy="30384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C77E2F22-D5CC-4B2D-A80B-2B5ABCF837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31270" y="2583307"/>
                  <a:ext cx="230040" cy="32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77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53" y="1318739"/>
            <a:ext cx="4909607" cy="181206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F34145A3-3ACF-450E-A370-625BFC3AF7ED}"/>
              </a:ext>
            </a:extLst>
          </p:cNvPr>
          <p:cNvGrpSpPr/>
          <p:nvPr/>
        </p:nvGrpSpPr>
        <p:grpSpPr>
          <a:xfrm>
            <a:off x="7432230" y="1538227"/>
            <a:ext cx="570960" cy="419040"/>
            <a:chOff x="7432230" y="1538227"/>
            <a:chExt cx="57096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331F0A33-0AF6-41AD-9A95-7860EFA44E64}"/>
                    </a:ext>
                  </a:extLst>
                </p14:cNvPr>
                <p14:cNvContentPartPr/>
                <p14:nvPr/>
              </p14:nvContentPartPr>
              <p14:xfrm>
                <a:off x="7432230" y="1538227"/>
                <a:ext cx="227880" cy="3816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331F0A33-0AF6-41AD-9A95-7860EFA44E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23590" y="1529227"/>
                  <a:ext cx="2455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453DE885-0303-40D2-B48A-4EB3A92B2A5C}"/>
                    </a:ext>
                  </a:extLst>
                </p14:cNvPr>
                <p14:cNvContentPartPr/>
                <p14:nvPr/>
              </p14:nvContentPartPr>
              <p14:xfrm>
                <a:off x="7768110" y="1576747"/>
                <a:ext cx="235080" cy="38052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453DE885-0303-40D2-B48A-4EB3A92B2A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59110" y="1567747"/>
                  <a:ext cx="25272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263B552-2D07-475F-8E5E-7D9311842209}"/>
              </a:ext>
            </a:extLst>
          </p:cNvPr>
          <p:cNvGrpSpPr/>
          <p:nvPr/>
        </p:nvGrpSpPr>
        <p:grpSpPr>
          <a:xfrm>
            <a:off x="8220990" y="1618867"/>
            <a:ext cx="640440" cy="330480"/>
            <a:chOff x="8220990" y="1618867"/>
            <a:chExt cx="64044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14ED05D9-D2EF-4190-9020-4CEAFF4CEC1B}"/>
                    </a:ext>
                  </a:extLst>
                </p14:cNvPr>
                <p14:cNvContentPartPr/>
                <p14:nvPr/>
              </p14:nvContentPartPr>
              <p14:xfrm>
                <a:off x="8220990" y="1794907"/>
                <a:ext cx="161280" cy="36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14ED05D9-D2EF-4190-9020-4CEAFF4CEC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11990" y="1785907"/>
                  <a:ext cx="178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E9BBC163-190C-4587-AE01-94C1BE5FD826}"/>
                    </a:ext>
                  </a:extLst>
                </p14:cNvPr>
                <p14:cNvContentPartPr/>
                <p14:nvPr/>
              </p14:nvContentPartPr>
              <p14:xfrm>
                <a:off x="8529510" y="1618867"/>
                <a:ext cx="331920" cy="3304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E9BBC163-190C-4587-AE01-94C1BE5FD8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20870" y="1610227"/>
                  <a:ext cx="34956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CA90B59-A5B5-4F40-A154-9126E9FC459B}"/>
                  </a:ext>
                </a:extLst>
              </p14:cNvPr>
              <p14:cNvContentPartPr/>
              <p14:nvPr/>
            </p14:nvContentPartPr>
            <p14:xfrm>
              <a:off x="8610150" y="1677547"/>
              <a:ext cx="156600" cy="19584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CA90B59-A5B5-4F40-A154-9126E9FC45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01510" y="1668547"/>
                <a:ext cx="1742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o 28">
            <a:extLst>
              <a:ext uri="{FF2B5EF4-FFF2-40B4-BE49-F238E27FC236}">
                <a16:creationId xmlns:a16="http://schemas.microsoft.com/office/drawing/2014/main" id="{ED45F208-C1B5-4012-BB18-F3A86AF81014}"/>
              </a:ext>
            </a:extLst>
          </p:cNvPr>
          <p:cNvGrpSpPr/>
          <p:nvPr/>
        </p:nvGrpSpPr>
        <p:grpSpPr>
          <a:xfrm>
            <a:off x="7757670" y="2189107"/>
            <a:ext cx="413280" cy="939960"/>
            <a:chOff x="7757670" y="2189107"/>
            <a:chExt cx="413280" cy="9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EEB4C4C5-8A7B-4502-B997-68631CEE39F2}"/>
                    </a:ext>
                  </a:extLst>
                </p14:cNvPr>
                <p14:cNvContentPartPr/>
                <p14:nvPr/>
              </p14:nvContentPartPr>
              <p14:xfrm>
                <a:off x="7757670" y="2189107"/>
                <a:ext cx="349920" cy="63900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EEB4C4C5-8A7B-4502-B997-68631CEE39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49030" y="2180467"/>
                  <a:ext cx="36756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31DD8A29-C3D1-4E77-96D5-1A63D4CF9E39}"/>
                    </a:ext>
                  </a:extLst>
                </p14:cNvPr>
                <p14:cNvContentPartPr/>
                <p14:nvPr/>
              </p14:nvContentPartPr>
              <p14:xfrm>
                <a:off x="7902030" y="2884987"/>
                <a:ext cx="211320" cy="22752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31DD8A29-C3D1-4E77-96D5-1A63D4CF9E3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93390" y="2875987"/>
                  <a:ext cx="228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7B4740D4-74A3-4C80-AE6C-AA86261C012B}"/>
                    </a:ext>
                  </a:extLst>
                </p14:cNvPr>
                <p14:cNvContentPartPr/>
                <p14:nvPr/>
              </p14:nvContentPartPr>
              <p14:xfrm>
                <a:off x="8061510" y="3005947"/>
                <a:ext cx="109440" cy="12312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7B4740D4-74A3-4C80-AE6C-AA86261C01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52510" y="2996947"/>
                  <a:ext cx="127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AE150F44-A43E-4B0D-9617-B2C0EA9671C5}"/>
                  </a:ext>
                </a:extLst>
              </p14:cNvPr>
              <p14:cNvContentPartPr/>
              <p14:nvPr/>
            </p14:nvContentPartPr>
            <p14:xfrm>
              <a:off x="3111870" y="2599147"/>
              <a:ext cx="761760" cy="51372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AE150F44-A43E-4B0D-9617-B2C0EA9671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03230" y="2590507"/>
                <a:ext cx="779400" cy="5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56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34297"/>
            <a:ext cx="5018963" cy="18457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6B3A8139-1978-4F18-9A05-49E48D154C81}"/>
                  </a:ext>
                </a:extLst>
              </p14:cNvPr>
              <p14:cNvContentPartPr/>
              <p14:nvPr/>
            </p14:nvContentPartPr>
            <p14:xfrm>
              <a:off x="1314390" y="2432467"/>
              <a:ext cx="1261080" cy="47952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6B3A8139-1978-4F18-9A05-49E48D154C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5750" y="2423467"/>
                <a:ext cx="127872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o 31">
            <a:extLst>
              <a:ext uri="{FF2B5EF4-FFF2-40B4-BE49-F238E27FC236}">
                <a16:creationId xmlns:a16="http://schemas.microsoft.com/office/drawing/2014/main" id="{D081B3FE-6128-4D00-8C65-BEDD8990C98A}"/>
              </a:ext>
            </a:extLst>
          </p:cNvPr>
          <p:cNvGrpSpPr/>
          <p:nvPr/>
        </p:nvGrpSpPr>
        <p:grpSpPr>
          <a:xfrm>
            <a:off x="7155030" y="2952307"/>
            <a:ext cx="2505240" cy="628560"/>
            <a:chOff x="7155030" y="2952307"/>
            <a:chExt cx="250524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C7BC2045-5B03-47A3-A111-68F1A14F5A7A}"/>
                    </a:ext>
                  </a:extLst>
                </p14:cNvPr>
                <p14:cNvContentPartPr/>
                <p14:nvPr/>
              </p14:nvContentPartPr>
              <p14:xfrm>
                <a:off x="7155030" y="2952307"/>
                <a:ext cx="193320" cy="41364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C7BC2045-5B03-47A3-A111-68F1A14F5A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46390" y="2943667"/>
                  <a:ext cx="2109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B0FB7957-B74B-4A9C-BB2C-B96B48C9EF96}"/>
                    </a:ext>
                  </a:extLst>
                </p14:cNvPr>
                <p14:cNvContentPartPr/>
                <p14:nvPr/>
              </p14:nvContentPartPr>
              <p14:xfrm>
                <a:off x="7499550" y="2985427"/>
                <a:ext cx="165600" cy="29448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B0FB7957-B74B-4A9C-BB2C-B96B48C9EF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90550" y="2976427"/>
                  <a:ext cx="183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376285D-0388-4CFB-8E06-050ED6B058E8}"/>
                    </a:ext>
                  </a:extLst>
                </p14:cNvPr>
                <p14:cNvContentPartPr/>
                <p14:nvPr/>
              </p14:nvContentPartPr>
              <p14:xfrm>
                <a:off x="7632030" y="2959867"/>
                <a:ext cx="234000" cy="3618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376285D-0388-4CFB-8E06-050ED6B058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23030" y="2950867"/>
                  <a:ext cx="2516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15181459-F9F2-4888-8148-BC7E1729FEB7}"/>
                    </a:ext>
                  </a:extLst>
                </p14:cNvPr>
                <p14:cNvContentPartPr/>
                <p14:nvPr/>
              </p14:nvContentPartPr>
              <p14:xfrm>
                <a:off x="8086710" y="3178747"/>
                <a:ext cx="331560" cy="90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15181459-F9F2-4888-8148-BC7E1729FE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7710" y="3170107"/>
                  <a:ext cx="349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45991AD-72C4-40C4-9E6B-F4DD9B628CFF}"/>
                    </a:ext>
                  </a:extLst>
                </p14:cNvPr>
                <p14:cNvContentPartPr/>
                <p14:nvPr/>
              </p14:nvContentPartPr>
              <p14:xfrm>
                <a:off x="8749470" y="2994067"/>
                <a:ext cx="318600" cy="47952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45991AD-72C4-40C4-9E6B-F4DD9B628C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40470" y="2985427"/>
                  <a:ext cx="3362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CA31DC7B-EF67-4E4F-82D4-BB17DF655BDD}"/>
                    </a:ext>
                  </a:extLst>
                </p14:cNvPr>
                <p14:cNvContentPartPr/>
                <p14:nvPr/>
              </p14:nvContentPartPr>
              <p14:xfrm>
                <a:off x="9373350" y="3001267"/>
                <a:ext cx="286920" cy="5796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CA31DC7B-EF67-4E4F-82D4-BB17DF655B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64350" y="2992627"/>
                  <a:ext cx="304560" cy="59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2A2E9B47-A234-46BE-98A9-EAD8D4896B7C}"/>
              </a:ext>
            </a:extLst>
          </p:cNvPr>
          <p:cNvGrpSpPr/>
          <p:nvPr/>
        </p:nvGrpSpPr>
        <p:grpSpPr>
          <a:xfrm>
            <a:off x="6814110" y="3934027"/>
            <a:ext cx="3629880" cy="864720"/>
            <a:chOff x="6814110" y="3934027"/>
            <a:chExt cx="3629880" cy="8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4D484C32-E41C-4A1C-9595-B2946E1958E1}"/>
                    </a:ext>
                  </a:extLst>
                </p14:cNvPr>
                <p14:cNvContentPartPr/>
                <p14:nvPr/>
              </p14:nvContentPartPr>
              <p14:xfrm>
                <a:off x="6814110" y="3934027"/>
                <a:ext cx="798840" cy="52884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4D484C32-E41C-4A1C-9595-B2946E1958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05470" y="3925027"/>
                  <a:ext cx="8164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02FB1E9D-0E9D-4B00-8291-99BFA088C737}"/>
                    </a:ext>
                  </a:extLst>
                </p14:cNvPr>
                <p14:cNvContentPartPr/>
                <p14:nvPr/>
              </p14:nvContentPartPr>
              <p14:xfrm>
                <a:off x="7918950" y="4041667"/>
                <a:ext cx="507960" cy="38952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02FB1E9D-0E9D-4B00-8291-99BFA088C73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10310" y="4033027"/>
                  <a:ext cx="5256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FE97C2EB-BB47-491E-9D83-3BFAFCEF90BE}"/>
                    </a:ext>
                  </a:extLst>
                </p14:cNvPr>
                <p14:cNvContentPartPr/>
                <p14:nvPr/>
              </p14:nvContentPartPr>
              <p14:xfrm>
                <a:off x="8648310" y="3982627"/>
                <a:ext cx="397800" cy="42444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FE97C2EB-BB47-491E-9D83-3BFAFCEF90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39670" y="3973627"/>
                  <a:ext cx="4154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095272C9-DAF8-4B34-AA3D-5AA3C4EEF7BB}"/>
                    </a:ext>
                  </a:extLst>
                </p14:cNvPr>
                <p14:cNvContentPartPr/>
                <p14:nvPr/>
              </p14:nvContentPartPr>
              <p14:xfrm>
                <a:off x="8672070" y="4232827"/>
                <a:ext cx="27360" cy="3708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095272C9-DAF8-4B34-AA3D-5AA3C4EEF7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63070" y="4223827"/>
                  <a:ext cx="45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8207F0ED-F023-4A32-A7AC-7C533B881DDF}"/>
                    </a:ext>
                  </a:extLst>
                </p14:cNvPr>
                <p14:cNvContentPartPr/>
                <p14:nvPr/>
              </p14:nvContentPartPr>
              <p14:xfrm>
                <a:off x="9311430" y="3967147"/>
                <a:ext cx="347040" cy="37836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8207F0ED-F023-4A32-A7AC-7C533B881D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02790" y="3958147"/>
                  <a:ext cx="3646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648AE3D6-3E8F-4F35-8284-2A2F5B188199}"/>
                    </a:ext>
                  </a:extLst>
                </p14:cNvPr>
                <p14:cNvContentPartPr/>
                <p14:nvPr/>
              </p14:nvContentPartPr>
              <p14:xfrm>
                <a:off x="9797790" y="3964627"/>
                <a:ext cx="506160" cy="39528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648AE3D6-3E8F-4F35-8284-2A2F5B1881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89150" y="3955627"/>
                  <a:ext cx="5238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82B9D142-B535-4F7D-84C8-B5C4D42AF161}"/>
                    </a:ext>
                  </a:extLst>
                </p14:cNvPr>
                <p14:cNvContentPartPr/>
                <p14:nvPr/>
              </p14:nvContentPartPr>
              <p14:xfrm>
                <a:off x="9839910" y="4533067"/>
                <a:ext cx="478080" cy="22320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82B9D142-B535-4F7D-84C8-B5C4D42AF1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31270" y="4524427"/>
                  <a:ext cx="495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EDC47DD1-9B55-4357-B9C8-8FD68B527988}"/>
                    </a:ext>
                  </a:extLst>
                </p14:cNvPr>
                <p14:cNvContentPartPr/>
                <p14:nvPr/>
              </p14:nvContentPartPr>
              <p14:xfrm>
                <a:off x="10284510" y="4670587"/>
                <a:ext cx="159480" cy="12816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EDC47DD1-9B55-4357-B9C8-8FD68B5279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75870" y="4661587"/>
                  <a:ext cx="177120" cy="14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79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>
                <a:solidFill>
                  <a:srgbClr val="7F7F7F"/>
                </a:solidFill>
              </a:rPr>
              <a:t>www.algarrobos.edu.pe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34" y="1497959"/>
            <a:ext cx="1734993" cy="27109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2062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Prof.</a:t>
            </a:r>
            <a:r>
              <a:rPr lang="es-PE" b="1" baseline="0" dirty="0">
                <a:solidFill>
                  <a:schemeClr val="bg2">
                    <a:lumMod val="10000"/>
                  </a:schemeClr>
                </a:solidFill>
              </a:rPr>
              <a:t> Denis Edquén F</a:t>
            </a:r>
          </a:p>
          <a:p>
            <a:pPr algn="ctr"/>
            <a:r>
              <a:rPr lang="es-PE" b="1" baseline="0" dirty="0">
                <a:solidFill>
                  <a:schemeClr val="bg2">
                    <a:lumMod val="10000"/>
                  </a:schemeClr>
                </a:solidFill>
              </a:rPr>
              <a:t>Tutor 3° Año B</a:t>
            </a:r>
          </a:p>
          <a:p>
            <a:pPr algn="ctr"/>
            <a:r>
              <a:rPr lang="es-PE" b="1" baseline="0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P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2" descr="Resultado de imagen para logo facebook mini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7" y="5243168"/>
            <a:ext cx="5454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logo youtube mini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35" y="583767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371935" y="5376099"/>
            <a:ext cx="3437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https://www.facebook.com/ColegioAlgarrobos/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71935" y="5946792"/>
            <a:ext cx="3437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https://www.youtube.com/channel/UCZwtul8mBJ26uCda_3p_E0Q?view_as=subscriber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831287" y="5497533"/>
            <a:ext cx="1240971" cy="1220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15" y="1342902"/>
            <a:ext cx="4304339" cy="17589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1BB20865-F70B-418B-A149-94923C63A009}"/>
                  </a:ext>
                </a:extLst>
              </p14:cNvPr>
              <p14:cNvContentPartPr/>
              <p14:nvPr/>
            </p14:nvContentPartPr>
            <p14:xfrm>
              <a:off x="2256150" y="4259467"/>
              <a:ext cx="496800" cy="98064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1BB20865-F70B-418B-A149-94923C63A0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7510" y="4250467"/>
                <a:ext cx="514440" cy="9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o 26">
            <a:extLst>
              <a:ext uri="{FF2B5EF4-FFF2-40B4-BE49-F238E27FC236}">
                <a16:creationId xmlns:a16="http://schemas.microsoft.com/office/drawing/2014/main" id="{2D86E65C-A3BC-48C0-8227-3E7899FBC64E}"/>
              </a:ext>
            </a:extLst>
          </p:cNvPr>
          <p:cNvGrpSpPr/>
          <p:nvPr/>
        </p:nvGrpSpPr>
        <p:grpSpPr>
          <a:xfrm>
            <a:off x="3419310" y="4174507"/>
            <a:ext cx="1434240" cy="1032840"/>
            <a:chOff x="3419310" y="4174507"/>
            <a:chExt cx="1434240" cy="10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FAC7F515-1D60-4AD9-8482-E845761DBA11}"/>
                    </a:ext>
                  </a:extLst>
                </p14:cNvPr>
                <p14:cNvContentPartPr/>
                <p14:nvPr/>
              </p14:nvContentPartPr>
              <p14:xfrm>
                <a:off x="3419310" y="4174507"/>
                <a:ext cx="477720" cy="103284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FAC7F515-1D60-4AD9-8482-E845761DBA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10310" y="4165867"/>
                  <a:ext cx="495360" cy="10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31082D31-5278-4BBC-AA1A-2F73B7D13372}"/>
                    </a:ext>
                  </a:extLst>
                </p14:cNvPr>
                <p14:cNvContentPartPr/>
                <p14:nvPr/>
              </p14:nvContentPartPr>
              <p14:xfrm>
                <a:off x="4177470" y="4680667"/>
                <a:ext cx="676080" cy="1800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31082D31-5278-4BBC-AA1A-2F73B7D133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8470" y="4672027"/>
                  <a:ext cx="69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2594BE3E-AAC7-4C40-B053-053C0B977822}"/>
                    </a:ext>
                  </a:extLst>
                </p14:cNvPr>
                <p14:cNvContentPartPr/>
                <p14:nvPr/>
              </p14:nvContentPartPr>
              <p14:xfrm>
                <a:off x="4345230" y="4278187"/>
                <a:ext cx="81000" cy="71136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2594BE3E-AAC7-4C40-B053-053C0B9778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36230" y="4269187"/>
                  <a:ext cx="98640" cy="72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45743CD-68CA-410C-B592-EF3720691639}"/>
              </a:ext>
            </a:extLst>
          </p:cNvPr>
          <p:cNvGrpSpPr/>
          <p:nvPr/>
        </p:nvGrpSpPr>
        <p:grpSpPr>
          <a:xfrm>
            <a:off x="5259270" y="4142827"/>
            <a:ext cx="2565000" cy="798480"/>
            <a:chOff x="5259270" y="4142827"/>
            <a:chExt cx="256500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23ECF6C9-86AF-4D9C-B706-6E8CBB594DC2}"/>
                    </a:ext>
                  </a:extLst>
                </p14:cNvPr>
                <p14:cNvContentPartPr/>
                <p14:nvPr/>
              </p14:nvContentPartPr>
              <p14:xfrm>
                <a:off x="5259270" y="4142827"/>
                <a:ext cx="408240" cy="67824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23ECF6C9-86AF-4D9C-B706-6E8CBB594D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50630" y="4133827"/>
                  <a:ext cx="4258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5B44176A-A2C1-4C84-9062-E3C48305ED01}"/>
                    </a:ext>
                  </a:extLst>
                </p14:cNvPr>
                <p14:cNvContentPartPr/>
                <p14:nvPr/>
              </p14:nvContentPartPr>
              <p14:xfrm>
                <a:off x="5927430" y="4210867"/>
                <a:ext cx="425880" cy="67500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5B44176A-A2C1-4C84-9062-E3C48305ED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18430" y="4202227"/>
                  <a:ext cx="44352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A53A1CDB-2DCC-43E6-8B41-546DD496DA05}"/>
                    </a:ext>
                  </a:extLst>
                </p14:cNvPr>
                <p14:cNvContentPartPr/>
                <p14:nvPr/>
              </p14:nvContentPartPr>
              <p14:xfrm>
                <a:off x="7205790" y="4471507"/>
                <a:ext cx="473400" cy="1692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A53A1CDB-2DCC-43E6-8B41-546DD496DA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7150" y="4462867"/>
                  <a:ext cx="491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B7B5F033-B93E-470F-92F8-4D017C24CC10}"/>
                    </a:ext>
                  </a:extLst>
                </p14:cNvPr>
                <p14:cNvContentPartPr/>
                <p14:nvPr/>
              </p14:nvContentPartPr>
              <p14:xfrm>
                <a:off x="6836790" y="4852747"/>
                <a:ext cx="987480" cy="885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B7B5F033-B93E-470F-92F8-4D017C24CC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28150" y="4843747"/>
                  <a:ext cx="100512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777922F7-4E56-442F-B8BE-B6B048B05DBF}"/>
                  </a:ext>
                </a:extLst>
              </p14:cNvPr>
              <p14:cNvContentPartPr/>
              <p14:nvPr/>
            </p14:nvContentPartPr>
            <p14:xfrm>
              <a:off x="2944110" y="2589787"/>
              <a:ext cx="734040" cy="53172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777922F7-4E56-442F-B8BE-B6B048B05D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35110" y="2580787"/>
                <a:ext cx="7516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A230B935-819D-4258-BFC8-7A10C49E1B84}"/>
                  </a:ext>
                </a:extLst>
              </p14:cNvPr>
              <p14:cNvContentPartPr/>
              <p14:nvPr/>
            </p14:nvContentPartPr>
            <p14:xfrm>
              <a:off x="8220600" y="4153594"/>
              <a:ext cx="675000" cy="104040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A230B935-819D-4258-BFC8-7A10C49E1B8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11960" y="4144954"/>
                <a:ext cx="69264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C88C64AC-0BEB-4B29-9F2D-4211037BF6E7}"/>
                  </a:ext>
                </a:extLst>
              </p14:cNvPr>
              <p14:cNvContentPartPr/>
              <p14:nvPr/>
            </p14:nvContentPartPr>
            <p14:xfrm>
              <a:off x="9187200" y="4256194"/>
              <a:ext cx="588600" cy="65772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88C64AC-0BEB-4B29-9F2D-4211037BF6E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78200" y="4247554"/>
                <a:ext cx="606240" cy="6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3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38732"/>
            <a:ext cx="4964881" cy="20953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A50A5BB-A5FA-4E74-BBB1-CA42C5B85EE5}"/>
                  </a:ext>
                </a:extLst>
              </p14:cNvPr>
              <p14:cNvContentPartPr/>
              <p14:nvPr/>
            </p14:nvContentPartPr>
            <p14:xfrm>
              <a:off x="2336070" y="3002707"/>
              <a:ext cx="919080" cy="47052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A50A5BB-A5FA-4E74-BBB1-CA42C5B85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070" y="2993707"/>
                <a:ext cx="9367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6279C204-573D-4820-8281-FD43F9C1C72E}"/>
                  </a:ext>
                </a:extLst>
              </p14:cNvPr>
              <p14:cNvContentPartPr/>
              <p14:nvPr/>
            </p14:nvContentPartPr>
            <p14:xfrm>
              <a:off x="6539760" y="1602274"/>
              <a:ext cx="279720" cy="33408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279C204-573D-4820-8281-FD43F9C1C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0760" y="1593274"/>
                <a:ext cx="29736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4DD4677E-3DAD-469A-B8E4-B660DB01A1AB}"/>
              </a:ext>
            </a:extLst>
          </p:cNvPr>
          <p:cNvGrpSpPr/>
          <p:nvPr/>
        </p:nvGrpSpPr>
        <p:grpSpPr>
          <a:xfrm>
            <a:off x="7191000" y="1531714"/>
            <a:ext cx="268560" cy="386280"/>
            <a:chOff x="7191000" y="1531714"/>
            <a:chExt cx="26856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98A33922-B26A-4C45-A89D-8D87EBA94AF1}"/>
                    </a:ext>
                  </a:extLst>
                </p14:cNvPr>
                <p14:cNvContentPartPr/>
                <p14:nvPr/>
              </p14:nvContentPartPr>
              <p14:xfrm>
                <a:off x="7191000" y="1531714"/>
                <a:ext cx="268560" cy="3862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98A33922-B26A-4C45-A89D-8D87EBA94A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82360" y="1523074"/>
                  <a:ext cx="2862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A9A5EA45-797B-44CF-8FAD-BBDD35DAC5E0}"/>
                    </a:ext>
                  </a:extLst>
                </p14:cNvPr>
                <p14:cNvContentPartPr/>
                <p14:nvPr/>
              </p14:nvContentPartPr>
              <p14:xfrm>
                <a:off x="7237440" y="1738714"/>
                <a:ext cx="149760" cy="8136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A9A5EA45-797B-44CF-8FAD-BBDD35DAC5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28440" y="1730074"/>
                  <a:ext cx="167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054CF4C-157B-4EDA-949D-728E3CF943D9}"/>
                    </a:ext>
                  </a:extLst>
                </p14:cNvPr>
                <p14:cNvContentPartPr/>
                <p14:nvPr/>
              </p14:nvContentPartPr>
              <p14:xfrm>
                <a:off x="7227720" y="1784794"/>
                <a:ext cx="360" cy="3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054CF4C-157B-4EDA-949D-728E3CF943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18720" y="17761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21CC202-FE1F-4D4F-ADCA-A8A90F6A21C9}"/>
              </a:ext>
            </a:extLst>
          </p:cNvPr>
          <p:cNvGrpSpPr/>
          <p:nvPr/>
        </p:nvGrpSpPr>
        <p:grpSpPr>
          <a:xfrm>
            <a:off x="5416560" y="1559794"/>
            <a:ext cx="316800" cy="173520"/>
            <a:chOff x="5416560" y="1559794"/>
            <a:chExt cx="31680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EBF864F9-6450-4696-8D7E-39C40368B9E0}"/>
                    </a:ext>
                  </a:extLst>
                </p14:cNvPr>
                <p14:cNvContentPartPr/>
                <p14:nvPr/>
              </p14:nvContentPartPr>
              <p14:xfrm>
                <a:off x="5609880" y="1602274"/>
                <a:ext cx="27000" cy="12312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EBF864F9-6450-4696-8D7E-39C40368B9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00880" y="1593274"/>
                  <a:ext cx="44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88E56C01-885C-4E6A-89D5-6D6A9AF19946}"/>
                    </a:ext>
                  </a:extLst>
                </p14:cNvPr>
                <p14:cNvContentPartPr/>
                <p14:nvPr/>
              </p14:nvContentPartPr>
              <p14:xfrm>
                <a:off x="5416560" y="1559794"/>
                <a:ext cx="316800" cy="17352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88E56C01-885C-4E6A-89D5-6D6A9AF199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7560" y="1550794"/>
                  <a:ext cx="3344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B7C90B-8AF8-4CFF-B452-E9203527BF98}"/>
              </a:ext>
            </a:extLst>
          </p:cNvPr>
          <p:cNvGrpSpPr/>
          <p:nvPr/>
        </p:nvGrpSpPr>
        <p:grpSpPr>
          <a:xfrm>
            <a:off x="5938920" y="1602274"/>
            <a:ext cx="224640" cy="214200"/>
            <a:chOff x="5938920" y="1602274"/>
            <a:chExt cx="22464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2E78872-BAFA-451B-9572-278CD7F027F2}"/>
                    </a:ext>
                  </a:extLst>
                </p14:cNvPr>
                <p14:cNvContentPartPr/>
                <p14:nvPr/>
              </p14:nvContentPartPr>
              <p14:xfrm>
                <a:off x="5938920" y="1689034"/>
                <a:ext cx="224640" cy="82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2E78872-BAFA-451B-9572-278CD7F027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30280" y="1680034"/>
                  <a:ext cx="24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17B9429-CD45-467F-9B51-04F9E909EB19}"/>
                    </a:ext>
                  </a:extLst>
                </p14:cNvPr>
                <p14:cNvContentPartPr/>
                <p14:nvPr/>
              </p14:nvContentPartPr>
              <p14:xfrm>
                <a:off x="6060600" y="1602274"/>
                <a:ext cx="9360" cy="21420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17B9429-CD45-467F-9B51-04F9E909EB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51600" y="1593274"/>
                  <a:ext cx="2700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EB8A5CE-5CBA-46DE-ABE5-D61D765EBF52}"/>
                  </a:ext>
                </a:extLst>
              </p14:cNvPr>
              <p14:cNvContentPartPr/>
              <p14:nvPr/>
            </p14:nvContentPartPr>
            <p14:xfrm>
              <a:off x="7881120" y="1644034"/>
              <a:ext cx="166320" cy="1044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EB8A5CE-5CBA-46DE-ABE5-D61D765EBF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72120" y="1635034"/>
                <a:ext cx="1839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09604188-104B-487A-B886-0BDED8C74F91}"/>
                  </a:ext>
                </a:extLst>
              </p14:cNvPr>
              <p14:cNvContentPartPr/>
              <p14:nvPr/>
            </p14:nvContentPartPr>
            <p14:xfrm>
              <a:off x="7846200" y="1790194"/>
              <a:ext cx="186840" cy="5652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09604188-104B-487A-B886-0BDED8C74F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37200" y="1781194"/>
                <a:ext cx="204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E37F2E85-94F1-4E8A-B8DB-E0131DBED459}"/>
                  </a:ext>
                </a:extLst>
              </p14:cNvPr>
              <p14:cNvContentPartPr/>
              <p14:nvPr/>
            </p14:nvContentPartPr>
            <p14:xfrm>
              <a:off x="8530920" y="1472314"/>
              <a:ext cx="124920" cy="40284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E37F2E85-94F1-4E8A-B8DB-E0131DBED4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21920" y="1463314"/>
                <a:ext cx="142560" cy="4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o 19">
            <a:extLst>
              <a:ext uri="{FF2B5EF4-FFF2-40B4-BE49-F238E27FC236}">
                <a16:creationId xmlns:a16="http://schemas.microsoft.com/office/drawing/2014/main" id="{B61286B4-6F09-407C-A4AB-9D5185A05597}"/>
              </a:ext>
            </a:extLst>
          </p:cNvPr>
          <p:cNvGrpSpPr/>
          <p:nvPr/>
        </p:nvGrpSpPr>
        <p:grpSpPr>
          <a:xfrm>
            <a:off x="8995320" y="1410394"/>
            <a:ext cx="251280" cy="306720"/>
            <a:chOff x="8995320" y="1410394"/>
            <a:chExt cx="25128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2573F67E-B159-49F3-BA41-0125C1A0F1FD}"/>
                    </a:ext>
                  </a:extLst>
                </p14:cNvPr>
                <p14:cNvContentPartPr/>
                <p14:nvPr/>
              </p14:nvContentPartPr>
              <p14:xfrm>
                <a:off x="8995320" y="1410394"/>
                <a:ext cx="123840" cy="2012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2573F67E-B159-49F3-BA41-0125C1A0F1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86680" y="1401754"/>
                  <a:ext cx="141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194E1F06-28AA-45CF-966E-4AF83C680883}"/>
                    </a:ext>
                  </a:extLst>
                </p14:cNvPr>
                <p14:cNvContentPartPr/>
                <p14:nvPr/>
              </p14:nvContentPartPr>
              <p14:xfrm>
                <a:off x="9230760" y="1444954"/>
                <a:ext cx="15840" cy="2721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194E1F06-28AA-45CF-966E-4AF83C6808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22120" y="1436314"/>
                  <a:ext cx="3348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0B26CF5-3DEC-4E39-ABEF-4240BFB8ACAF}"/>
              </a:ext>
            </a:extLst>
          </p:cNvPr>
          <p:cNvGrpSpPr/>
          <p:nvPr/>
        </p:nvGrpSpPr>
        <p:grpSpPr>
          <a:xfrm>
            <a:off x="8081280" y="2384554"/>
            <a:ext cx="591120" cy="192960"/>
            <a:chOff x="8081280" y="2384554"/>
            <a:chExt cx="59112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5FAC9158-5D74-4B02-8FF1-69CF3FC498DD}"/>
                    </a:ext>
                  </a:extLst>
                </p14:cNvPr>
                <p14:cNvContentPartPr/>
                <p14:nvPr/>
              </p14:nvContentPartPr>
              <p14:xfrm>
                <a:off x="8081280" y="2384554"/>
                <a:ext cx="591120" cy="4500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5FAC9158-5D74-4B02-8FF1-69CF3FC498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72280" y="2375914"/>
                  <a:ext cx="608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DD9F125A-CC8D-467A-97C9-01A51BA08FAE}"/>
                    </a:ext>
                  </a:extLst>
                </p14:cNvPr>
                <p14:cNvContentPartPr/>
                <p14:nvPr/>
              </p14:nvContentPartPr>
              <p14:xfrm>
                <a:off x="8115840" y="2447554"/>
                <a:ext cx="361440" cy="1299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DD9F125A-CC8D-467A-97C9-01A51BA08F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07200" y="2438914"/>
                  <a:ext cx="3790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938657D-7065-49AB-9538-DBEA2E2CC3B5}"/>
              </a:ext>
            </a:extLst>
          </p:cNvPr>
          <p:cNvGrpSpPr/>
          <p:nvPr/>
        </p:nvGrpSpPr>
        <p:grpSpPr>
          <a:xfrm>
            <a:off x="7071120" y="2189794"/>
            <a:ext cx="414720" cy="308880"/>
            <a:chOff x="7071120" y="2189794"/>
            <a:chExt cx="41472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AA3DACC3-9970-49C0-AED3-312B47F3805A}"/>
                    </a:ext>
                  </a:extLst>
                </p14:cNvPr>
                <p14:cNvContentPartPr/>
                <p14:nvPr/>
              </p14:nvContentPartPr>
              <p14:xfrm>
                <a:off x="7071120" y="2263954"/>
                <a:ext cx="305640" cy="23472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AA3DACC3-9970-49C0-AED3-312B47F380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62120" y="2255314"/>
                  <a:ext cx="323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FD47AC95-2DFC-4CAE-8BF0-DA425C2AA181}"/>
                    </a:ext>
                  </a:extLst>
                </p14:cNvPr>
                <p14:cNvContentPartPr/>
                <p14:nvPr/>
              </p14:nvContentPartPr>
              <p14:xfrm>
                <a:off x="7245000" y="2189794"/>
                <a:ext cx="240840" cy="19620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FD47AC95-2DFC-4CAE-8BF0-DA425C2AA1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36360" y="2181154"/>
                  <a:ext cx="258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9D7D4E54-5C1E-4141-B142-97E2BDB5F75B}"/>
                    </a:ext>
                  </a:extLst>
                </p14:cNvPr>
                <p14:cNvContentPartPr/>
                <p14:nvPr/>
              </p14:nvContentPartPr>
              <p14:xfrm>
                <a:off x="7147800" y="2359714"/>
                <a:ext cx="88920" cy="10512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9D7D4E54-5C1E-4141-B142-97E2BDB5F7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39160" y="2351074"/>
                  <a:ext cx="10656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687A3EE2-E717-4BEE-A152-718BEF90F36F}"/>
                  </a:ext>
                </a:extLst>
              </p14:cNvPr>
              <p14:cNvContentPartPr/>
              <p14:nvPr/>
            </p14:nvContentPartPr>
            <p14:xfrm>
              <a:off x="9036720" y="2011954"/>
              <a:ext cx="317160" cy="83232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687A3EE2-E717-4BEE-A152-718BEF90F36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028080" y="2003314"/>
                <a:ext cx="334800" cy="84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o 43">
            <a:extLst>
              <a:ext uri="{FF2B5EF4-FFF2-40B4-BE49-F238E27FC236}">
                <a16:creationId xmlns:a16="http://schemas.microsoft.com/office/drawing/2014/main" id="{DD2D1059-6E1B-459A-B1BB-453F2C7442F1}"/>
              </a:ext>
            </a:extLst>
          </p:cNvPr>
          <p:cNvGrpSpPr/>
          <p:nvPr/>
        </p:nvGrpSpPr>
        <p:grpSpPr>
          <a:xfrm>
            <a:off x="2477880" y="3922474"/>
            <a:ext cx="1251000" cy="812520"/>
            <a:chOff x="2477880" y="3922474"/>
            <a:chExt cx="1251000" cy="81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4736C698-B8E7-4705-A5C9-F235E12A8CEA}"/>
                    </a:ext>
                  </a:extLst>
                </p14:cNvPr>
                <p14:cNvContentPartPr/>
                <p14:nvPr/>
              </p14:nvContentPartPr>
              <p14:xfrm>
                <a:off x="2477880" y="3950194"/>
                <a:ext cx="483120" cy="78480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4736C698-B8E7-4705-A5C9-F235E12A8CE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68880" y="3941554"/>
                  <a:ext cx="50076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2292AC35-AA63-434B-9467-C4BC9304962A}"/>
                    </a:ext>
                  </a:extLst>
                </p14:cNvPr>
                <p14:cNvContentPartPr/>
                <p14:nvPr/>
              </p14:nvContentPartPr>
              <p14:xfrm>
                <a:off x="3153960" y="3922474"/>
                <a:ext cx="574920" cy="72828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2292AC35-AA63-434B-9467-C4BC9304962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44960" y="3913834"/>
                  <a:ext cx="592560" cy="74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266CE440-D662-45AC-ACE1-0835B50D7F48}"/>
                  </a:ext>
                </a:extLst>
              </p14:cNvPr>
              <p14:cNvContentPartPr/>
              <p14:nvPr/>
            </p14:nvContentPartPr>
            <p14:xfrm>
              <a:off x="4049280" y="4367434"/>
              <a:ext cx="336960" cy="108720"/>
            </p14:xfrm>
          </p:contentPart>
        </mc:Choice>
        <mc:Fallback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266CE440-D662-45AC-ACE1-0835B50D7F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40280" y="4358434"/>
                <a:ext cx="35460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o 47">
            <a:extLst>
              <a:ext uri="{FF2B5EF4-FFF2-40B4-BE49-F238E27FC236}">
                <a16:creationId xmlns:a16="http://schemas.microsoft.com/office/drawing/2014/main" id="{4BDBA0E9-3B3F-40A4-965E-1BF225663683}"/>
              </a:ext>
            </a:extLst>
          </p:cNvPr>
          <p:cNvGrpSpPr/>
          <p:nvPr/>
        </p:nvGrpSpPr>
        <p:grpSpPr>
          <a:xfrm>
            <a:off x="4675320" y="3927154"/>
            <a:ext cx="1246680" cy="805680"/>
            <a:chOff x="4675320" y="3927154"/>
            <a:chExt cx="1246680" cy="8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8FDE37DF-BFAA-4427-819D-051C0BA8B690}"/>
                    </a:ext>
                  </a:extLst>
                </p14:cNvPr>
                <p14:cNvContentPartPr/>
                <p14:nvPr/>
              </p14:nvContentPartPr>
              <p14:xfrm>
                <a:off x="4675320" y="3927154"/>
                <a:ext cx="575640" cy="75060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8FDE37DF-BFAA-4427-819D-051C0BA8B6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66680" y="3918514"/>
                  <a:ext cx="59328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C5B14200-85FD-4424-B2F5-418050632795}"/>
                    </a:ext>
                  </a:extLst>
                </p14:cNvPr>
                <p14:cNvContentPartPr/>
                <p14:nvPr/>
              </p14:nvContentPartPr>
              <p14:xfrm>
                <a:off x="5494320" y="3987994"/>
                <a:ext cx="244080" cy="33372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C5B14200-85FD-4424-B2F5-4180506327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85680" y="3979354"/>
                  <a:ext cx="261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095D9411-C58C-4E1C-930E-D420874677E1}"/>
                    </a:ext>
                  </a:extLst>
                </p14:cNvPr>
                <p14:cNvContentPartPr/>
                <p14:nvPr/>
              </p14:nvContentPartPr>
              <p14:xfrm>
                <a:off x="5766120" y="3996994"/>
                <a:ext cx="155880" cy="73584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095D9411-C58C-4E1C-930E-D420874677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57480" y="3987994"/>
                  <a:ext cx="173520" cy="75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D0796625-7E8A-41B0-B2D5-60AA6E8EEF1E}"/>
              </a:ext>
            </a:extLst>
          </p:cNvPr>
          <p:cNvGrpSpPr/>
          <p:nvPr/>
        </p:nvGrpSpPr>
        <p:grpSpPr>
          <a:xfrm>
            <a:off x="3399120" y="5163754"/>
            <a:ext cx="1435680" cy="975960"/>
            <a:chOff x="3399120" y="5163754"/>
            <a:chExt cx="1435680" cy="97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1A9569F5-978C-43DC-8563-5A094D78D7B2}"/>
                    </a:ext>
                  </a:extLst>
                </p14:cNvPr>
                <p14:cNvContentPartPr/>
                <p14:nvPr/>
              </p14:nvContentPartPr>
              <p14:xfrm>
                <a:off x="3399120" y="5183194"/>
                <a:ext cx="554040" cy="49284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1A9569F5-978C-43DC-8563-5A094D78D7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90480" y="5174194"/>
                  <a:ext cx="5716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0E30D11F-391A-4884-A4C6-3D98D29372C2}"/>
                    </a:ext>
                  </a:extLst>
                </p14:cNvPr>
                <p14:cNvContentPartPr/>
                <p14:nvPr/>
              </p14:nvContentPartPr>
              <p14:xfrm>
                <a:off x="4123080" y="5163754"/>
                <a:ext cx="701280" cy="69048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0E30D11F-391A-4884-A4C6-3D98D29372C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14440" y="5154754"/>
                  <a:ext cx="71892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C4DC9754-EB32-412E-8D25-AECDED69E7A0}"/>
                    </a:ext>
                  </a:extLst>
                </p14:cNvPr>
                <p14:cNvContentPartPr/>
                <p14:nvPr/>
              </p14:nvContentPartPr>
              <p14:xfrm>
                <a:off x="4397400" y="5764954"/>
                <a:ext cx="437040" cy="27360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C4DC9754-EB32-412E-8D25-AECDED69E7A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88400" y="5756314"/>
                  <a:ext cx="454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E21D2694-A02F-418D-BD70-C837072DE3B0}"/>
                    </a:ext>
                  </a:extLst>
                </p14:cNvPr>
                <p14:cNvContentPartPr/>
                <p14:nvPr/>
              </p14:nvContentPartPr>
              <p14:xfrm>
                <a:off x="4685040" y="5997154"/>
                <a:ext cx="149760" cy="14256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E21D2694-A02F-418D-BD70-C837072DE3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76040" y="5988154"/>
                  <a:ext cx="167400" cy="16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6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2" y="1323567"/>
            <a:ext cx="4830897" cy="10538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6976ACF5-0B76-4CCD-BD27-962B3A0879ED}"/>
                  </a:ext>
                </a:extLst>
              </p14:cNvPr>
              <p14:cNvContentPartPr/>
              <p14:nvPr/>
            </p14:nvContentPartPr>
            <p14:xfrm>
              <a:off x="2255040" y="2001514"/>
              <a:ext cx="714960" cy="43812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6976ACF5-0B76-4CCD-BD27-962B3A0879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6400" y="1992514"/>
                <a:ext cx="73260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o 17">
            <a:extLst>
              <a:ext uri="{FF2B5EF4-FFF2-40B4-BE49-F238E27FC236}">
                <a16:creationId xmlns:a16="http://schemas.microsoft.com/office/drawing/2014/main" id="{D874E44E-EFD6-4314-8AAB-9022922A2D78}"/>
              </a:ext>
            </a:extLst>
          </p:cNvPr>
          <p:cNvGrpSpPr/>
          <p:nvPr/>
        </p:nvGrpSpPr>
        <p:grpSpPr>
          <a:xfrm>
            <a:off x="3671640" y="2986834"/>
            <a:ext cx="2155320" cy="796320"/>
            <a:chOff x="3671640" y="2986834"/>
            <a:chExt cx="2155320" cy="79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6CA8C68D-99FB-4562-A62E-35DC99C8EBCF}"/>
                    </a:ext>
                  </a:extLst>
                </p14:cNvPr>
                <p14:cNvContentPartPr/>
                <p14:nvPr/>
              </p14:nvContentPartPr>
              <p14:xfrm>
                <a:off x="3671640" y="2993314"/>
                <a:ext cx="354600" cy="73440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6CA8C68D-99FB-4562-A62E-35DC99C8EBC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62640" y="2984314"/>
                  <a:ext cx="37224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B8F21D82-3021-4530-86D2-96C651097001}"/>
                    </a:ext>
                  </a:extLst>
                </p14:cNvPr>
                <p14:cNvContentPartPr/>
                <p14:nvPr/>
              </p14:nvContentPartPr>
              <p14:xfrm>
                <a:off x="4492080" y="2986834"/>
                <a:ext cx="433800" cy="79632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B8F21D82-3021-4530-86D2-96C6510970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83080" y="2977834"/>
                  <a:ext cx="45144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12B6BAB-C929-4359-8D4F-EBFFFB6C1C3C}"/>
                    </a:ext>
                  </a:extLst>
                </p14:cNvPr>
                <p14:cNvContentPartPr/>
                <p14:nvPr/>
              </p14:nvContentPartPr>
              <p14:xfrm>
                <a:off x="5294520" y="3326314"/>
                <a:ext cx="532440" cy="1836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12B6BAB-C929-4359-8D4F-EBFFFB6C1C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85880" y="3317314"/>
                  <a:ext cx="5500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34FC62C-14C0-485D-A952-AA278FCB4C98}"/>
              </a:ext>
            </a:extLst>
          </p:cNvPr>
          <p:cNvGrpSpPr/>
          <p:nvPr/>
        </p:nvGrpSpPr>
        <p:grpSpPr>
          <a:xfrm>
            <a:off x="6297480" y="2958754"/>
            <a:ext cx="1644120" cy="852480"/>
            <a:chOff x="6297480" y="2958754"/>
            <a:chExt cx="1644120" cy="85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955859EA-6CD0-4B08-BD6F-4E083187EC92}"/>
                    </a:ext>
                  </a:extLst>
                </p14:cNvPr>
                <p14:cNvContentPartPr/>
                <p14:nvPr/>
              </p14:nvContentPartPr>
              <p14:xfrm>
                <a:off x="6297480" y="2958754"/>
                <a:ext cx="763560" cy="85248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955859EA-6CD0-4B08-BD6F-4E083187EC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88840" y="2950114"/>
                  <a:ext cx="78120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6C022D82-FA1B-4415-95B1-C42402FADB15}"/>
                    </a:ext>
                  </a:extLst>
                </p14:cNvPr>
                <p14:cNvContentPartPr/>
                <p14:nvPr/>
              </p14:nvContentPartPr>
              <p14:xfrm>
                <a:off x="7264080" y="3245674"/>
                <a:ext cx="677520" cy="56232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6C022D82-FA1B-4415-95B1-C42402FADB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55080" y="3236674"/>
                  <a:ext cx="695160" cy="57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6E07C05-EB67-4743-B76C-08A4443FCDFE}"/>
              </a:ext>
            </a:extLst>
          </p:cNvPr>
          <p:cNvGrpSpPr/>
          <p:nvPr/>
        </p:nvGrpSpPr>
        <p:grpSpPr>
          <a:xfrm>
            <a:off x="1445760" y="2655634"/>
            <a:ext cx="2160720" cy="979200"/>
            <a:chOff x="1445760" y="2655634"/>
            <a:chExt cx="2160720" cy="9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DD701EDD-35AB-489A-83D0-1A09FFEB7652}"/>
                    </a:ext>
                  </a:extLst>
                </p14:cNvPr>
                <p14:cNvContentPartPr/>
                <p14:nvPr/>
              </p14:nvContentPartPr>
              <p14:xfrm>
                <a:off x="1445760" y="2689114"/>
                <a:ext cx="226440" cy="5724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DD701EDD-35AB-489A-83D0-1A09FFEB76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37120" y="2680114"/>
                  <a:ext cx="2440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7F787953-2862-4EA6-9C24-A54A45644E58}"/>
                    </a:ext>
                  </a:extLst>
                </p14:cNvPr>
                <p14:cNvContentPartPr/>
                <p14:nvPr/>
              </p14:nvContentPartPr>
              <p14:xfrm>
                <a:off x="2027160" y="2655634"/>
                <a:ext cx="684720" cy="6742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7F787953-2862-4EA6-9C24-A54A45644E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18160" y="2646994"/>
                  <a:ext cx="70236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8258637D-C88E-449B-8D43-1C7CAED1E6F6}"/>
                    </a:ext>
                  </a:extLst>
                </p14:cNvPr>
                <p14:cNvContentPartPr/>
                <p14:nvPr/>
              </p14:nvContentPartPr>
              <p14:xfrm>
                <a:off x="3098880" y="2746714"/>
                <a:ext cx="507600" cy="88812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8258637D-C88E-449B-8D43-1C7CAED1E6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89880" y="2737714"/>
                  <a:ext cx="525240" cy="90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B978AA2C-4564-446B-9FFA-E349CDEDA915}"/>
                  </a:ext>
                </a:extLst>
              </p14:cNvPr>
              <p14:cNvContentPartPr/>
              <p14:nvPr/>
            </p14:nvContentPartPr>
            <p14:xfrm>
              <a:off x="8690760" y="2716474"/>
              <a:ext cx="342000" cy="125532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B978AA2C-4564-446B-9FFA-E349CDEDA91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81760" y="2707834"/>
                <a:ext cx="359640" cy="12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o 30">
            <a:extLst>
              <a:ext uri="{FF2B5EF4-FFF2-40B4-BE49-F238E27FC236}">
                <a16:creationId xmlns:a16="http://schemas.microsoft.com/office/drawing/2014/main" id="{D95232B8-0842-4A02-9C35-4E24E14B0D51}"/>
              </a:ext>
            </a:extLst>
          </p:cNvPr>
          <p:cNvGrpSpPr/>
          <p:nvPr/>
        </p:nvGrpSpPr>
        <p:grpSpPr>
          <a:xfrm>
            <a:off x="1401840" y="4197154"/>
            <a:ext cx="3301200" cy="1033200"/>
            <a:chOff x="1401840" y="4197154"/>
            <a:chExt cx="3301200" cy="10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6CE4B6EA-927B-4215-802D-478118C1AA61}"/>
                    </a:ext>
                  </a:extLst>
                </p14:cNvPr>
                <p14:cNvContentPartPr/>
                <p14:nvPr/>
              </p14:nvContentPartPr>
              <p14:xfrm>
                <a:off x="1401840" y="4274914"/>
                <a:ext cx="819720" cy="76248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6CE4B6EA-927B-4215-802D-478118C1AA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92840" y="4265914"/>
                  <a:ext cx="837360" cy="7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69E62588-E72F-470F-AAF3-4B85595B3B85}"/>
                    </a:ext>
                  </a:extLst>
                </p14:cNvPr>
                <p14:cNvContentPartPr/>
                <p14:nvPr/>
              </p14:nvContentPartPr>
              <p14:xfrm>
                <a:off x="2356560" y="4244314"/>
                <a:ext cx="896400" cy="78948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69E62588-E72F-470F-AAF3-4B85595B3B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47920" y="4235674"/>
                  <a:ext cx="91404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54C59828-8EA7-4991-8C97-4BFA48C1A3F0}"/>
                    </a:ext>
                  </a:extLst>
                </p14:cNvPr>
                <p14:cNvContentPartPr/>
                <p14:nvPr/>
              </p14:nvContentPartPr>
              <p14:xfrm>
                <a:off x="3769920" y="4197154"/>
                <a:ext cx="933120" cy="103320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54C59828-8EA7-4991-8C97-4BFA48C1A3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60920" y="4188154"/>
                  <a:ext cx="950760" cy="10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01D828DB-3C26-4F09-8309-BB4E82135A91}"/>
              </a:ext>
            </a:extLst>
          </p:cNvPr>
          <p:cNvGrpSpPr/>
          <p:nvPr/>
        </p:nvGrpSpPr>
        <p:grpSpPr>
          <a:xfrm>
            <a:off x="5484600" y="4275274"/>
            <a:ext cx="776880" cy="1173960"/>
            <a:chOff x="5484600" y="4275274"/>
            <a:chExt cx="776880" cy="11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7DC24B1A-E834-43F8-A1EE-FFB720862BB3}"/>
                    </a:ext>
                  </a:extLst>
                </p14:cNvPr>
                <p14:cNvContentPartPr/>
                <p14:nvPr/>
              </p14:nvContentPartPr>
              <p14:xfrm>
                <a:off x="5484600" y="4275274"/>
                <a:ext cx="522360" cy="41472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7DC24B1A-E834-43F8-A1EE-FFB720862B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75600" y="4266634"/>
                  <a:ext cx="5400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D0E904E6-899E-4A04-A9C0-F16EF7968C6F}"/>
                    </a:ext>
                  </a:extLst>
                </p14:cNvPr>
                <p14:cNvContentPartPr/>
                <p14:nvPr/>
              </p14:nvContentPartPr>
              <p14:xfrm>
                <a:off x="6163920" y="4301914"/>
                <a:ext cx="97560" cy="114732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D0E904E6-899E-4A04-A9C0-F16EF7968C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54920" y="4292914"/>
                  <a:ext cx="115200" cy="11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D7B8EBE5-4C12-48C7-BD78-86D539F89775}"/>
              </a:ext>
            </a:extLst>
          </p:cNvPr>
          <p:cNvGrpSpPr/>
          <p:nvPr/>
        </p:nvGrpSpPr>
        <p:grpSpPr>
          <a:xfrm>
            <a:off x="7071120" y="4554274"/>
            <a:ext cx="3880800" cy="1681200"/>
            <a:chOff x="7071120" y="4554274"/>
            <a:chExt cx="3880800" cy="168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39448A0B-6AB0-40E2-BBA4-A2E0355CE569}"/>
                    </a:ext>
                  </a:extLst>
                </p14:cNvPr>
                <p14:cNvContentPartPr/>
                <p14:nvPr/>
              </p14:nvContentPartPr>
              <p14:xfrm>
                <a:off x="7071120" y="4770274"/>
                <a:ext cx="402840" cy="6300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39448A0B-6AB0-40E2-BBA4-A2E0355CE5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62120" y="4761274"/>
                  <a:ext cx="420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2B06C79C-D3A2-41A2-9A86-23E2707FC811}"/>
                    </a:ext>
                  </a:extLst>
                </p14:cNvPr>
                <p14:cNvContentPartPr/>
                <p14:nvPr/>
              </p14:nvContentPartPr>
              <p14:xfrm>
                <a:off x="7114320" y="4911394"/>
                <a:ext cx="513720" cy="3384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2B06C79C-D3A2-41A2-9A86-23E2707FC8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05680" y="4902394"/>
                  <a:ext cx="531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7BFE3307-04E8-4BC8-B8AB-5FBEC55D3ADA}"/>
                    </a:ext>
                  </a:extLst>
                </p14:cNvPr>
                <p14:cNvContentPartPr/>
                <p14:nvPr/>
              </p14:nvContentPartPr>
              <p14:xfrm>
                <a:off x="8081640" y="4597834"/>
                <a:ext cx="527400" cy="63432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7BFE3307-04E8-4BC8-B8AB-5FBEC55D3AD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72640" y="4588834"/>
                  <a:ext cx="5450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9C23A54B-1546-4FA4-B86F-E773CE27B9C1}"/>
                    </a:ext>
                  </a:extLst>
                </p14:cNvPr>
                <p14:cNvContentPartPr/>
                <p14:nvPr/>
              </p14:nvContentPartPr>
              <p14:xfrm>
                <a:off x="9003600" y="4571554"/>
                <a:ext cx="659520" cy="48780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9C23A54B-1546-4FA4-B86F-E773CE27B9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94960" y="4562914"/>
                  <a:ext cx="6771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EBD32710-A3E8-4CE3-BDC8-A4EAC73D6C52}"/>
                    </a:ext>
                  </a:extLst>
                </p14:cNvPr>
                <p14:cNvContentPartPr/>
                <p14:nvPr/>
              </p14:nvContentPartPr>
              <p14:xfrm>
                <a:off x="9544320" y="4554274"/>
                <a:ext cx="304560" cy="124020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EBD32710-A3E8-4CE3-BDC8-A4EAC73D6C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35320" y="4545274"/>
                  <a:ext cx="322200" cy="12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297806A9-6681-4A9D-9C97-D24FE707B696}"/>
                    </a:ext>
                  </a:extLst>
                </p14:cNvPr>
                <p14:cNvContentPartPr/>
                <p14:nvPr/>
              </p14:nvContentPartPr>
              <p14:xfrm>
                <a:off x="9430920" y="5490274"/>
                <a:ext cx="1118880" cy="44892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297806A9-6681-4A9D-9C97-D24FE707B6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22280" y="5481274"/>
                  <a:ext cx="11365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E45EBEE9-1639-4F89-B56B-9EB1F7C5214A}"/>
                    </a:ext>
                  </a:extLst>
                </p14:cNvPr>
                <p14:cNvContentPartPr/>
                <p14:nvPr/>
              </p14:nvContentPartPr>
              <p14:xfrm>
                <a:off x="9822960" y="5435194"/>
                <a:ext cx="1128960" cy="80028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E45EBEE9-1639-4F89-B56B-9EB1F7C521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13960" y="5426554"/>
                  <a:ext cx="1146600" cy="81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96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1336240"/>
            <a:ext cx="4970780" cy="1387741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6B23AAF5-5333-4A0D-B59C-63B97B7B1DAB}"/>
              </a:ext>
            </a:extLst>
          </p:cNvPr>
          <p:cNvGrpSpPr/>
          <p:nvPr/>
        </p:nvGrpSpPr>
        <p:grpSpPr>
          <a:xfrm>
            <a:off x="2526150" y="3388627"/>
            <a:ext cx="2516040" cy="780480"/>
            <a:chOff x="2526150" y="3388627"/>
            <a:chExt cx="2516040" cy="7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AC4B666-5035-4CFB-A276-3AB6BE4320E3}"/>
                    </a:ext>
                  </a:extLst>
                </p14:cNvPr>
                <p14:cNvContentPartPr/>
                <p14:nvPr/>
              </p14:nvContentPartPr>
              <p14:xfrm>
                <a:off x="2526150" y="3388627"/>
                <a:ext cx="240120" cy="3308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AC4B666-5035-4CFB-A276-3AB6BE4320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17150" y="3379987"/>
                  <a:ext cx="257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3A8F68C6-25F0-4614-8584-EE5BC9239EBB}"/>
                    </a:ext>
                  </a:extLst>
                </p14:cNvPr>
                <p14:cNvContentPartPr/>
                <p14:nvPr/>
              </p14:nvContentPartPr>
              <p14:xfrm>
                <a:off x="2874990" y="3464227"/>
                <a:ext cx="262080" cy="70488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3A8F68C6-25F0-4614-8584-EE5BC9239E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66350" y="3455227"/>
                  <a:ext cx="27972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A8C39379-7695-49DC-B097-2A3D15641886}"/>
                    </a:ext>
                  </a:extLst>
                </p14:cNvPr>
                <p14:cNvContentPartPr/>
                <p14:nvPr/>
              </p14:nvContentPartPr>
              <p14:xfrm>
                <a:off x="3414270" y="3534787"/>
                <a:ext cx="121320" cy="32400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A8C39379-7695-49DC-B097-2A3D156418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05270" y="3526147"/>
                  <a:ext cx="138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ED14488E-8BB2-4239-8502-D6EE5132FF7E}"/>
                    </a:ext>
                  </a:extLst>
                </p14:cNvPr>
                <p14:cNvContentPartPr/>
                <p14:nvPr/>
              </p14:nvContentPartPr>
              <p14:xfrm>
                <a:off x="3567630" y="3388627"/>
                <a:ext cx="554040" cy="66204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ED14488E-8BB2-4239-8502-D6EE5132FF7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58990" y="3379987"/>
                  <a:ext cx="57168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D3570AF9-413E-4CCC-A939-B541A6409AF7}"/>
                    </a:ext>
                  </a:extLst>
                </p14:cNvPr>
                <p14:cNvContentPartPr/>
                <p14:nvPr/>
              </p14:nvContentPartPr>
              <p14:xfrm>
                <a:off x="4387350" y="3646387"/>
                <a:ext cx="654840" cy="6984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D3570AF9-413E-4CCC-A939-B541A6409A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78350" y="3637747"/>
                  <a:ext cx="6724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61F97FE4-3BDE-4E5E-AAE0-1672BF2820A9}"/>
              </a:ext>
            </a:extLst>
          </p:cNvPr>
          <p:cNvGrpSpPr/>
          <p:nvPr/>
        </p:nvGrpSpPr>
        <p:grpSpPr>
          <a:xfrm>
            <a:off x="5762910" y="3170467"/>
            <a:ext cx="1661760" cy="949320"/>
            <a:chOff x="5762910" y="3170467"/>
            <a:chExt cx="1661760" cy="94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72A6735A-8521-4004-85BB-8FD191DBD58C}"/>
                    </a:ext>
                  </a:extLst>
                </p14:cNvPr>
                <p14:cNvContentPartPr/>
                <p14:nvPr/>
              </p14:nvContentPartPr>
              <p14:xfrm>
                <a:off x="5762910" y="3357667"/>
                <a:ext cx="450720" cy="47880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72A6735A-8521-4004-85BB-8FD191DBD5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4270" y="3349027"/>
                  <a:ext cx="4683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C1E920D6-4EE8-4285-A3B4-AAEEE1D599DA}"/>
                    </a:ext>
                  </a:extLst>
                </p14:cNvPr>
                <p14:cNvContentPartPr/>
                <p14:nvPr/>
              </p14:nvContentPartPr>
              <p14:xfrm>
                <a:off x="6656430" y="3170467"/>
                <a:ext cx="768240" cy="94932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C1E920D6-4EE8-4285-A3B4-AAEEE1D599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7790" y="3161827"/>
                  <a:ext cx="785880" cy="9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7B2A076-7B9C-4623-9C6E-6609D960E903}"/>
              </a:ext>
            </a:extLst>
          </p:cNvPr>
          <p:cNvGrpSpPr/>
          <p:nvPr/>
        </p:nvGrpSpPr>
        <p:grpSpPr>
          <a:xfrm>
            <a:off x="4194030" y="4947067"/>
            <a:ext cx="1452960" cy="787680"/>
            <a:chOff x="4194030" y="4947067"/>
            <a:chExt cx="1452960" cy="78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5BE836E3-4469-42C3-8D22-7D68386AC7CA}"/>
                    </a:ext>
                  </a:extLst>
                </p14:cNvPr>
                <p14:cNvContentPartPr/>
                <p14:nvPr/>
              </p14:nvContentPartPr>
              <p14:xfrm>
                <a:off x="4194030" y="4947067"/>
                <a:ext cx="533160" cy="62640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5BE836E3-4469-42C3-8D22-7D68386AC7C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85390" y="4938067"/>
                  <a:ext cx="5508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74143488-118F-4FC0-808E-14E654979A42}"/>
                    </a:ext>
                  </a:extLst>
                </p14:cNvPr>
                <p14:cNvContentPartPr/>
                <p14:nvPr/>
              </p14:nvContentPartPr>
              <p14:xfrm>
                <a:off x="5033190" y="5076307"/>
                <a:ext cx="613800" cy="65844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74143488-118F-4FC0-808E-14E654979A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24190" y="5067307"/>
                  <a:ext cx="631440" cy="67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4A0E7CE7-CD4B-4795-AC53-452921F5AD7D}"/>
                  </a:ext>
                </a:extLst>
              </p14:cNvPr>
              <p14:cNvContentPartPr/>
              <p14:nvPr/>
            </p14:nvContentPartPr>
            <p14:xfrm>
              <a:off x="1908750" y="3019627"/>
              <a:ext cx="465480" cy="107820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4A0E7CE7-CD4B-4795-AC53-452921F5AD7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9750" y="3010987"/>
                <a:ext cx="48312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DE3DAD6B-FBA8-415F-861D-3A5D03859AA6}"/>
                  </a:ext>
                </a:extLst>
              </p14:cNvPr>
              <p14:cNvContentPartPr/>
              <p14:nvPr/>
            </p14:nvContentPartPr>
            <p14:xfrm>
              <a:off x="7818150" y="2986147"/>
              <a:ext cx="256680" cy="133128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DE3DAD6B-FBA8-415F-861D-3A5D03859A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09150" y="2977147"/>
                <a:ext cx="274320" cy="13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o 42">
            <a:extLst>
              <a:ext uri="{FF2B5EF4-FFF2-40B4-BE49-F238E27FC236}">
                <a16:creationId xmlns:a16="http://schemas.microsoft.com/office/drawing/2014/main" id="{EC3BF710-BDE3-4EE2-8BA5-087CB3E19BD9}"/>
              </a:ext>
            </a:extLst>
          </p:cNvPr>
          <p:cNvGrpSpPr/>
          <p:nvPr/>
        </p:nvGrpSpPr>
        <p:grpSpPr>
          <a:xfrm>
            <a:off x="8596470" y="3279547"/>
            <a:ext cx="612720" cy="657000"/>
            <a:chOff x="8596470" y="3279547"/>
            <a:chExt cx="612720" cy="6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C0F27498-0885-4231-8EA8-AAFA930930E5}"/>
                    </a:ext>
                  </a:extLst>
                </p14:cNvPr>
                <p14:cNvContentPartPr/>
                <p14:nvPr/>
              </p14:nvContentPartPr>
              <p14:xfrm>
                <a:off x="8596470" y="3580507"/>
                <a:ext cx="612720" cy="5220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C0F27498-0885-4231-8EA8-AAFA930930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87830" y="3571507"/>
                  <a:ext cx="630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31796D76-392F-465B-B9D2-EF056F8E388D}"/>
                    </a:ext>
                  </a:extLst>
                </p14:cNvPr>
                <p14:cNvContentPartPr/>
                <p14:nvPr/>
              </p14:nvContentPartPr>
              <p14:xfrm>
                <a:off x="9026310" y="3279547"/>
                <a:ext cx="137160" cy="65700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31796D76-392F-465B-B9D2-EF056F8E38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17310" y="3270907"/>
                  <a:ext cx="154800" cy="67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2CE2832D-5EA3-431A-B95C-D1D1F6F0CC9F}"/>
              </a:ext>
            </a:extLst>
          </p:cNvPr>
          <p:cNvGrpSpPr/>
          <p:nvPr/>
        </p:nvGrpSpPr>
        <p:grpSpPr>
          <a:xfrm>
            <a:off x="9866190" y="3009907"/>
            <a:ext cx="551880" cy="919440"/>
            <a:chOff x="9866190" y="3009907"/>
            <a:chExt cx="551880" cy="91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5A1E9754-E5D0-47A9-B430-D72C9A11A3F5}"/>
                    </a:ext>
                  </a:extLst>
                </p14:cNvPr>
                <p14:cNvContentPartPr/>
                <p14:nvPr/>
              </p14:nvContentPartPr>
              <p14:xfrm>
                <a:off x="9890310" y="3009907"/>
                <a:ext cx="527760" cy="80712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5A1E9754-E5D0-47A9-B430-D72C9A11A3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81310" y="3001267"/>
                  <a:ext cx="54540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159C1EDF-5AFA-4E69-B874-8B292506F943}"/>
                    </a:ext>
                  </a:extLst>
                </p14:cNvPr>
                <p14:cNvContentPartPr/>
                <p14:nvPr/>
              </p14:nvContentPartPr>
              <p14:xfrm>
                <a:off x="9866190" y="3430747"/>
                <a:ext cx="445320" cy="49860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159C1EDF-5AFA-4E69-B874-8B292506F9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57550" y="3422107"/>
                  <a:ext cx="46296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D63D70B9-120F-460F-9C8B-04FFA62E635F}"/>
              </a:ext>
            </a:extLst>
          </p:cNvPr>
          <p:cNvGrpSpPr/>
          <p:nvPr/>
        </p:nvGrpSpPr>
        <p:grpSpPr>
          <a:xfrm>
            <a:off x="6675510" y="4454227"/>
            <a:ext cx="4959360" cy="1590840"/>
            <a:chOff x="6675510" y="4454227"/>
            <a:chExt cx="4959360" cy="159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0EF06980-2963-418C-8F17-AE46A214B45C}"/>
                    </a:ext>
                  </a:extLst>
                </p14:cNvPr>
                <p14:cNvContentPartPr/>
                <p14:nvPr/>
              </p14:nvContentPartPr>
              <p14:xfrm>
                <a:off x="6675510" y="5259547"/>
                <a:ext cx="598680" cy="10008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0EF06980-2963-418C-8F17-AE46A214B4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66510" y="5250547"/>
                  <a:ext cx="616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94BABBBF-AA20-44BD-A4FD-7360FE42A121}"/>
                    </a:ext>
                  </a:extLst>
                </p14:cNvPr>
                <p14:cNvContentPartPr/>
                <p14:nvPr/>
              </p14:nvContentPartPr>
              <p14:xfrm>
                <a:off x="7181670" y="4882267"/>
                <a:ext cx="100080" cy="116280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94BABBBF-AA20-44BD-A4FD-7360FE42A1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73030" y="4873267"/>
                  <a:ext cx="117720" cy="11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946CDE62-1200-4F31-AA76-CC9259EDAF71}"/>
                    </a:ext>
                  </a:extLst>
                </p14:cNvPr>
                <p14:cNvContentPartPr/>
                <p14:nvPr/>
              </p14:nvContentPartPr>
              <p14:xfrm>
                <a:off x="7717710" y="4699387"/>
                <a:ext cx="581040" cy="104184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946CDE62-1200-4F31-AA76-CC9259EDAF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08710" y="4690747"/>
                  <a:ext cx="598680" cy="10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C1A36BFA-A6B7-4304-83C8-B94BA2C90A63}"/>
                    </a:ext>
                  </a:extLst>
                </p14:cNvPr>
                <p14:cNvContentPartPr/>
                <p14:nvPr/>
              </p14:nvContentPartPr>
              <p14:xfrm>
                <a:off x="8188950" y="4454227"/>
                <a:ext cx="1223280" cy="152352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C1A36BFA-A6B7-4304-83C8-B94BA2C90A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79950" y="4445227"/>
                  <a:ext cx="1240920" cy="15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3323C62C-D547-4D57-9A63-17626029D52E}"/>
                    </a:ext>
                  </a:extLst>
                </p14:cNvPr>
                <p14:cNvContentPartPr/>
                <p14:nvPr/>
              </p14:nvContentPartPr>
              <p14:xfrm>
                <a:off x="9672150" y="5140027"/>
                <a:ext cx="446760" cy="5256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3323C62C-D547-4D57-9A63-17626029D5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63150" y="5131387"/>
                  <a:ext cx="464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99F8F66D-A0B4-4EA7-8D5E-B5B35E41B874}"/>
                    </a:ext>
                  </a:extLst>
                </p14:cNvPr>
                <p14:cNvContentPartPr/>
                <p14:nvPr/>
              </p14:nvContentPartPr>
              <p14:xfrm>
                <a:off x="9546510" y="5272507"/>
                <a:ext cx="489240" cy="11520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99F8F66D-A0B4-4EA7-8D5E-B5B35E41B8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37510" y="5263507"/>
                  <a:ext cx="506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0A606AE1-74F0-4937-9F41-01D6FE2875E3}"/>
                    </a:ext>
                  </a:extLst>
                </p14:cNvPr>
                <p14:cNvContentPartPr/>
                <p14:nvPr/>
              </p14:nvContentPartPr>
              <p14:xfrm>
                <a:off x="10334190" y="4571587"/>
                <a:ext cx="458640" cy="82044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0A606AE1-74F0-4937-9F41-01D6FE2875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25190" y="4562947"/>
                  <a:ext cx="47628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4B9C3F90-87CB-4DDC-8909-A65CC974C4AB}"/>
                    </a:ext>
                  </a:extLst>
                </p14:cNvPr>
                <p14:cNvContentPartPr/>
                <p14:nvPr/>
              </p14:nvContentPartPr>
              <p14:xfrm>
                <a:off x="10871670" y="4682107"/>
                <a:ext cx="637920" cy="71784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4B9C3F90-87CB-4DDC-8909-A65CC974C4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63030" y="4673107"/>
                  <a:ext cx="65556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53714735-476A-43E7-8CB0-585056EDE828}"/>
                    </a:ext>
                  </a:extLst>
                </p14:cNvPr>
                <p14:cNvContentPartPr/>
                <p14:nvPr/>
              </p14:nvContentPartPr>
              <p14:xfrm>
                <a:off x="11098110" y="5393827"/>
                <a:ext cx="442080" cy="34452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53714735-476A-43E7-8CB0-585056EDE8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89470" y="5384827"/>
                  <a:ext cx="4597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C0ECDD16-3B9C-449D-9D65-7458F71FE215}"/>
                    </a:ext>
                  </a:extLst>
                </p14:cNvPr>
                <p14:cNvContentPartPr/>
                <p14:nvPr/>
              </p14:nvContentPartPr>
              <p14:xfrm>
                <a:off x="11375310" y="5495347"/>
                <a:ext cx="259560" cy="22608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C0ECDD16-3B9C-449D-9D65-7458F71FE2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66310" y="5486347"/>
                  <a:ext cx="27720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4D6627FA-3D39-431B-BB05-EF1B69BAE179}"/>
                  </a:ext>
                </a:extLst>
              </p14:cNvPr>
              <p14:cNvContentPartPr/>
              <p14:nvPr/>
            </p14:nvContentPartPr>
            <p14:xfrm>
              <a:off x="5095470" y="2079307"/>
              <a:ext cx="986760" cy="663480"/>
            </p14:xfrm>
          </p:contentPart>
        </mc:Choice>
        <mc:Fallback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4D6627FA-3D39-431B-BB05-EF1B69BAE17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86830" y="2070307"/>
                <a:ext cx="1004400" cy="6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25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93" y="1351185"/>
            <a:ext cx="4454567" cy="1087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CA714FC6-81F1-4EC1-9AA9-F304A9EF546D}"/>
                  </a:ext>
                </a:extLst>
              </p14:cNvPr>
              <p14:cNvContentPartPr/>
              <p14:nvPr/>
            </p14:nvContentPartPr>
            <p14:xfrm>
              <a:off x="2220510" y="2054467"/>
              <a:ext cx="596880" cy="30312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CA714FC6-81F1-4EC1-9AA9-F304A9EF54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1870" y="2045827"/>
                <a:ext cx="61452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o 11">
            <a:extLst>
              <a:ext uri="{FF2B5EF4-FFF2-40B4-BE49-F238E27FC236}">
                <a16:creationId xmlns:a16="http://schemas.microsoft.com/office/drawing/2014/main" id="{C42CC8A8-F7C2-4E29-9029-F4DCFF88A95E}"/>
              </a:ext>
            </a:extLst>
          </p:cNvPr>
          <p:cNvGrpSpPr/>
          <p:nvPr/>
        </p:nvGrpSpPr>
        <p:grpSpPr>
          <a:xfrm>
            <a:off x="2407350" y="3011707"/>
            <a:ext cx="4784760" cy="995040"/>
            <a:chOff x="2407350" y="3011707"/>
            <a:chExt cx="4784760" cy="9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00185F9E-FEF5-4F53-96EF-E4AD0BDCE5EC}"/>
                    </a:ext>
                  </a:extLst>
                </p14:cNvPr>
                <p14:cNvContentPartPr/>
                <p14:nvPr/>
              </p14:nvContentPartPr>
              <p14:xfrm>
                <a:off x="2407350" y="3011707"/>
                <a:ext cx="553320" cy="79776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00185F9E-FEF5-4F53-96EF-E4AD0BDCE5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98710" y="3003067"/>
                  <a:ext cx="57096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0CC6468E-8668-493E-A13F-5BDD80A21053}"/>
                    </a:ext>
                  </a:extLst>
                </p14:cNvPr>
                <p14:cNvContentPartPr/>
                <p14:nvPr/>
              </p14:nvContentPartPr>
              <p14:xfrm>
                <a:off x="3296550" y="3137347"/>
                <a:ext cx="783720" cy="83916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0CC6468E-8668-493E-A13F-5BDD80A210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87550" y="3128347"/>
                  <a:ext cx="80136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63EBCDDE-955A-45DA-903F-79CF5DD5C3F6}"/>
                    </a:ext>
                  </a:extLst>
                </p14:cNvPr>
                <p14:cNvContentPartPr/>
                <p14:nvPr/>
              </p14:nvContentPartPr>
              <p14:xfrm>
                <a:off x="3388710" y="3388627"/>
                <a:ext cx="773640" cy="15696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63EBCDDE-955A-45DA-903F-79CF5DD5C3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80070" y="3379987"/>
                  <a:ext cx="791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0B6F05E8-DC6E-4E8C-9F93-DAA9FB5B7197}"/>
                    </a:ext>
                  </a:extLst>
                </p14:cNvPr>
                <p14:cNvContentPartPr/>
                <p14:nvPr/>
              </p14:nvContentPartPr>
              <p14:xfrm>
                <a:off x="4622070" y="3581947"/>
                <a:ext cx="654840" cy="352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0B6F05E8-DC6E-4E8C-9F93-DAA9FB5B71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13430" y="3572947"/>
                  <a:ext cx="672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9784686D-1F08-4184-9367-F5304F1AA35D}"/>
                    </a:ext>
                  </a:extLst>
                </p14:cNvPr>
                <p14:cNvContentPartPr/>
                <p14:nvPr/>
              </p14:nvContentPartPr>
              <p14:xfrm>
                <a:off x="5321910" y="3111787"/>
                <a:ext cx="565920" cy="89496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9784686D-1F08-4184-9367-F5304F1AA3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12910" y="3103147"/>
                  <a:ext cx="583560" cy="9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63FE6FCA-FF9B-4B15-8632-4179144E0152}"/>
                    </a:ext>
                  </a:extLst>
                </p14:cNvPr>
                <p14:cNvContentPartPr/>
                <p14:nvPr/>
              </p14:nvContentPartPr>
              <p14:xfrm>
                <a:off x="6182310" y="3101347"/>
                <a:ext cx="1009800" cy="88740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63FE6FCA-FF9B-4B15-8632-4179144E01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3670" y="3092707"/>
                  <a:ext cx="1027440" cy="90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07A85B3-D3E0-40BE-A106-DBDE4D111EF6}"/>
              </a:ext>
            </a:extLst>
          </p:cNvPr>
          <p:cNvGrpSpPr/>
          <p:nvPr/>
        </p:nvGrpSpPr>
        <p:grpSpPr>
          <a:xfrm>
            <a:off x="3404910" y="4579867"/>
            <a:ext cx="1430640" cy="1065960"/>
            <a:chOff x="3404910" y="4579867"/>
            <a:chExt cx="1430640" cy="10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64095A1-28B4-45A0-A7E2-DFD205E3516F}"/>
                    </a:ext>
                  </a:extLst>
                </p14:cNvPr>
                <p14:cNvContentPartPr/>
                <p14:nvPr/>
              </p14:nvContentPartPr>
              <p14:xfrm>
                <a:off x="3404910" y="4579867"/>
                <a:ext cx="1022400" cy="55764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64095A1-28B4-45A0-A7E2-DFD205E351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5910" y="4570867"/>
                  <a:ext cx="10400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DA68CDFE-4FC0-465A-8B79-CE71F79694E3}"/>
                    </a:ext>
                  </a:extLst>
                </p14:cNvPr>
                <p14:cNvContentPartPr/>
                <p14:nvPr/>
              </p14:nvContentPartPr>
              <p14:xfrm>
                <a:off x="3715950" y="4605427"/>
                <a:ext cx="720000" cy="45612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DA68CDFE-4FC0-465A-8B79-CE71F79694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07310" y="4596427"/>
                  <a:ext cx="7376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81C9DAA-C9E9-455F-BC3C-CA5EABD229CD}"/>
                    </a:ext>
                  </a:extLst>
                </p14:cNvPr>
                <p14:cNvContentPartPr/>
                <p14:nvPr/>
              </p14:nvContentPartPr>
              <p14:xfrm>
                <a:off x="3997470" y="5177827"/>
                <a:ext cx="803520" cy="39240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81C9DAA-C9E9-455F-BC3C-CA5EABD229C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88830" y="5168827"/>
                  <a:ext cx="821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1D622926-E796-4806-BC70-CC865DBAC2D2}"/>
                    </a:ext>
                  </a:extLst>
                </p14:cNvPr>
                <p14:cNvContentPartPr/>
                <p14:nvPr/>
              </p14:nvContentPartPr>
              <p14:xfrm>
                <a:off x="4160550" y="5380507"/>
                <a:ext cx="675000" cy="26532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1D622926-E796-4806-BC70-CC865DBAC2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51550" y="5371867"/>
                  <a:ext cx="692640" cy="28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95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73" y="1324115"/>
            <a:ext cx="4686087" cy="19734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374099FC-76FA-4CAE-BCED-FD8BF03E1027}"/>
                  </a:ext>
                </a:extLst>
              </p14:cNvPr>
              <p14:cNvContentPartPr/>
              <p14:nvPr/>
            </p14:nvContentPartPr>
            <p14:xfrm>
              <a:off x="2181270" y="2825587"/>
              <a:ext cx="762840" cy="42300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374099FC-76FA-4CAE-BCED-FD8BF03E10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2270" y="2816947"/>
                <a:ext cx="780480" cy="4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90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Trabajo en clase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1344784"/>
            <a:ext cx="5346700" cy="1870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386476"/>
            <a:ext cx="5102860" cy="1352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43EA93EA-F24B-4B72-83C1-61EA2DA3777B}"/>
                  </a:ext>
                </a:extLst>
              </p14:cNvPr>
              <p14:cNvContentPartPr/>
              <p14:nvPr/>
            </p14:nvContentPartPr>
            <p14:xfrm>
              <a:off x="1165710" y="4394827"/>
              <a:ext cx="1311480" cy="37908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43EA93EA-F24B-4B72-83C1-61EA2DA377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7070" y="4385827"/>
                <a:ext cx="132912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2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Personalizado 11">
      <a:dk1>
        <a:srgbClr val="7F7F7F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F0000"/>
      </a:accent3>
      <a:accent4>
        <a:srgbClr val="00B05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389</Words>
  <Application>Microsoft Office PowerPoint</Application>
  <PresentationFormat>Panorámica</PresentationFormat>
  <Paragraphs>58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Cambria Math</vt:lpstr>
      <vt:lpstr>Euphemia</vt:lpstr>
      <vt:lpstr>Plantagenet Cherokee</vt:lpstr>
      <vt:lpstr>Wingdings</vt:lpstr>
      <vt:lpstr>Literatura académica 16 × 9</vt:lpstr>
      <vt:lpstr>PROBLEMAS CON CONJUNTOS</vt:lpstr>
      <vt:lpstr>Problemas con conjuntos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Trabajo en clase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2019-03-06T17:31:48Z</dcterms:created>
  <dcterms:modified xsi:type="dcterms:W3CDTF">2021-04-30T23:57:41Z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