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44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2783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3114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4697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0455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2113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11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80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55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900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165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5600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998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008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521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898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62DB6-6EF7-4782-88F1-BC99B856D336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8CAF44-B5FC-444D-B86F-4E17FEE1514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830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ucnredlist.org/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489397"/>
            <a:ext cx="7766936" cy="4958366"/>
          </a:xfrm>
        </p:spPr>
        <p:txBody>
          <a:bodyPr/>
          <a:lstStyle/>
          <a:p>
            <a:r>
              <a:rPr lang="es-ES" sz="3200" dirty="0" smtClean="0">
                <a:latin typeface="+mn-lt"/>
              </a:rPr>
              <a:t>LA BALLENA AZUL</a:t>
            </a:r>
            <a:br>
              <a:rPr lang="es-ES" sz="3200" dirty="0" smtClean="0">
                <a:latin typeface="+mn-lt"/>
              </a:rPr>
            </a:br>
            <a:r>
              <a:rPr lang="es-ES" sz="3200" dirty="0">
                <a:latin typeface="+mn-lt"/>
              </a:rPr>
              <a:t/>
            </a:r>
            <a:br>
              <a:rPr lang="es-ES" sz="3200" dirty="0">
                <a:latin typeface="+mn-lt"/>
              </a:rPr>
            </a:br>
            <a:r>
              <a:rPr lang="es-ES" sz="3200" dirty="0" smtClean="0">
                <a:latin typeface="+mn-lt"/>
              </a:rPr>
              <a:t>Alumno: Enzo Nicolás Villarreal Ramirez</a:t>
            </a:r>
            <a:br>
              <a:rPr lang="es-ES" sz="3200" dirty="0" smtClean="0">
                <a:latin typeface="+mn-lt"/>
              </a:rPr>
            </a:br>
            <a:r>
              <a:rPr lang="es-ES" sz="3200" dirty="0" smtClean="0">
                <a:latin typeface="+mn-lt"/>
              </a:rPr>
              <a:t>Docente: Franco Sergio </a:t>
            </a:r>
            <a:r>
              <a:rPr lang="es-ES" sz="3200" dirty="0" err="1" smtClean="0">
                <a:latin typeface="+mn-lt"/>
              </a:rPr>
              <a:t>Mejia</a:t>
            </a:r>
            <a:r>
              <a:rPr lang="es-ES" sz="3200" dirty="0" smtClean="0">
                <a:latin typeface="+mn-lt"/>
              </a:rPr>
              <a:t> </a:t>
            </a:r>
            <a:r>
              <a:rPr lang="es-ES" sz="3200" dirty="0" err="1" smtClean="0">
                <a:latin typeface="+mn-lt"/>
              </a:rPr>
              <a:t>Perez</a:t>
            </a:r>
            <a:r>
              <a:rPr lang="es-ES" sz="1400" dirty="0" smtClean="0">
                <a:latin typeface="+mn-lt"/>
              </a:rPr>
              <a:t> </a:t>
            </a:r>
            <a:endParaRPr lang="es-E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0918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713"/>
          </a:xfrm>
        </p:spPr>
        <p:txBody>
          <a:bodyPr/>
          <a:lstStyle/>
          <a:p>
            <a:r>
              <a:rPr lang="es-ES" dirty="0" smtClean="0"/>
              <a:t>La ballena azul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90163"/>
            <a:ext cx="8596668" cy="4251199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tx1"/>
                </a:solidFill>
              </a:rPr>
              <a:t>La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ballena azul</a:t>
            </a:r>
            <a:r>
              <a:rPr lang="es-ES" dirty="0">
                <a:solidFill>
                  <a:schemeClr val="tx1"/>
                </a:solidFill>
              </a:rPr>
              <a:t> es el animal conocido más grande que </a:t>
            </a:r>
            <a:r>
              <a:rPr lang="es-ES" dirty="0" err="1">
                <a:solidFill>
                  <a:schemeClr val="tx1"/>
                </a:solidFill>
              </a:rPr>
              <a:t>que</a:t>
            </a:r>
            <a:r>
              <a:rPr lang="es-ES" dirty="0">
                <a:solidFill>
                  <a:schemeClr val="tx1"/>
                </a:solidFill>
              </a:rPr>
              <a:t> vive en la Tierra. Estos majestuosos mamíferos marinos dominan los océanos con sus 30 metros de longitud y hasta 180 toneladas de </a:t>
            </a:r>
            <a:r>
              <a:rPr lang="es-ES" dirty="0" smtClean="0">
                <a:solidFill>
                  <a:schemeClr val="tx1"/>
                </a:solidFill>
              </a:rPr>
              <a:t>peso.</a:t>
            </a:r>
          </a:p>
          <a:p>
            <a:pPr algn="ctr"/>
            <a:endParaRPr lang="es-ES" dirty="0" smtClean="0">
              <a:solidFill>
                <a:schemeClr val="tx1"/>
              </a:solidFill>
            </a:endParaRPr>
          </a:p>
          <a:p>
            <a:pPr algn="ctr"/>
            <a:r>
              <a:rPr lang="es-ES" dirty="0">
                <a:solidFill>
                  <a:schemeClr val="tx1"/>
                </a:solidFill>
              </a:rPr>
              <a:t>la ballena azul presenta un color completamente azul, pero en la superficie es más gris azulada con motas. El vientre tiene un tono amarillento debido a los millones de microorganismos que habitan en su piel. La ballena azul tiene una cabeza ancha y plana, y un cuerpo largo y estilizado rematado con aletas anchas y triangulares. </a:t>
            </a:r>
            <a:endParaRPr lang="es-ES" dirty="0" smtClean="0">
              <a:solidFill>
                <a:schemeClr val="tx1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46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811369"/>
            <a:ext cx="8596668" cy="522999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>
                <a:solidFill>
                  <a:schemeClr val="accent1"/>
                </a:solidFill>
              </a:rPr>
              <a:t> ¿</a:t>
            </a:r>
            <a:r>
              <a:rPr lang="es-ES" sz="3600" dirty="0">
                <a:solidFill>
                  <a:schemeClr val="accent1"/>
                </a:solidFill>
              </a:rPr>
              <a:t>Cuánto vive una ballena azul y cuántas hay</a:t>
            </a:r>
            <a:r>
              <a:rPr lang="es-ES" sz="3600" dirty="0" smtClean="0">
                <a:solidFill>
                  <a:schemeClr val="accent1"/>
                </a:solidFill>
              </a:rPr>
              <a:t>?</a:t>
            </a:r>
          </a:p>
          <a:p>
            <a:endParaRPr lang="es-ES" dirty="0"/>
          </a:p>
          <a:p>
            <a:r>
              <a:rPr lang="es-ES" dirty="0"/>
              <a:t>Las ballenas azules se encuentran entre los animales más longevos de la Tierra.</a:t>
            </a:r>
          </a:p>
          <a:p>
            <a:r>
              <a:rPr lang="es-ES" dirty="0"/>
              <a:t> La ballena azul de mayor edad </a:t>
            </a:r>
            <a:r>
              <a:rPr lang="es-ES" dirty="0" smtClean="0"/>
              <a:t>conocida, </a:t>
            </a:r>
            <a:r>
              <a:rPr lang="es-ES" dirty="0"/>
              <a:t>vivió alrededor de 110 años. Se calcula que la longevidad media está entre </a:t>
            </a:r>
            <a:r>
              <a:rPr lang="es-ES" dirty="0" smtClean="0"/>
              <a:t>los </a:t>
            </a:r>
            <a:r>
              <a:rPr lang="es-ES" dirty="0"/>
              <a:t>80 y los 90 años</a:t>
            </a:r>
            <a:r>
              <a:rPr lang="es-ES" dirty="0" smtClean="0"/>
              <a:t>.</a:t>
            </a:r>
          </a:p>
          <a:p>
            <a:r>
              <a:rPr lang="es-ES" dirty="0"/>
              <a:t>Se cree que actualmente entre 10 000 y 25 000 ballenas azules surcan los océanos de todo el </a:t>
            </a:r>
            <a:r>
              <a:rPr lang="es-ES" dirty="0" smtClean="0"/>
              <a:t>mundo</a:t>
            </a:r>
          </a:p>
          <a:p>
            <a:r>
              <a:rPr lang="es-ES" dirty="0"/>
              <a:t>Las ballenas azules tienen pocos depredadores, aunque se sabe que sufren ataques de tiburones y orcas, y muchas mueren o quedan heridas al chocar con grandes barcos. En la actualidad, las ballenas azules están clasificadas como especie en peligro de extinción en la </a:t>
            </a:r>
            <a:r>
              <a:rPr lang="es-ES" dirty="0">
                <a:solidFill>
                  <a:schemeClr val="tx1"/>
                </a:solidFill>
                <a:hlinkClick r:id="rId2"/>
              </a:rPr>
              <a:t>Lista Roja de la Unión para la Conservación Mundial 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73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Por qué está en peligro de extinción la ballena </a:t>
            </a:r>
            <a:r>
              <a:rPr lang="es-ES" b="1" dirty="0" smtClean="0"/>
              <a:t>azul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21983"/>
            <a:ext cx="8596668" cy="4019379"/>
          </a:xfrm>
        </p:spPr>
        <p:txBody>
          <a:bodyPr/>
          <a:lstStyle/>
          <a:p>
            <a:pPr algn="ctr"/>
            <a:r>
              <a:rPr lang="es-ES" b="1" dirty="0"/>
              <a:t>Caza para la </a:t>
            </a:r>
            <a:r>
              <a:rPr lang="es-ES" b="1" dirty="0" smtClean="0"/>
              <a:t>venta :</a:t>
            </a:r>
            <a:r>
              <a:rPr lang="es-ES" b="1" dirty="0"/>
              <a:t> </a:t>
            </a:r>
            <a:r>
              <a:rPr lang="es-ES" b="1" dirty="0" smtClean="0"/>
              <a:t>P</a:t>
            </a:r>
            <a:r>
              <a:rPr lang="es-ES" dirty="0" smtClean="0"/>
              <a:t>ara </a:t>
            </a:r>
            <a:r>
              <a:rPr lang="es-ES" dirty="0"/>
              <a:t>la comercialización de los productos que se obtienen de las ballenas, como la carne y la grasa o </a:t>
            </a:r>
            <a:r>
              <a:rPr lang="es-ES" dirty="0" smtClean="0"/>
              <a:t>aceite.</a:t>
            </a:r>
          </a:p>
          <a:p>
            <a:pPr algn="ctr"/>
            <a:r>
              <a:rPr lang="es-ES" b="1" dirty="0" smtClean="0"/>
              <a:t>Capturas </a:t>
            </a:r>
            <a:r>
              <a:rPr lang="es-ES" b="1" dirty="0"/>
              <a:t>por </a:t>
            </a:r>
            <a:r>
              <a:rPr lang="es-ES" b="1" dirty="0" smtClean="0"/>
              <a:t>accidente : </a:t>
            </a:r>
            <a:r>
              <a:rPr lang="es-ES" dirty="0"/>
              <a:t>esta es una de las causas más graves, pues es una de las que más ejemplares hacen </a:t>
            </a:r>
            <a:r>
              <a:rPr lang="es-ES" dirty="0" smtClean="0"/>
              <a:t>desaparecer</a:t>
            </a:r>
          </a:p>
          <a:p>
            <a:pPr algn="ctr"/>
            <a:r>
              <a:rPr lang="es-ES" b="1" dirty="0"/>
              <a:t>Accidentes con </a:t>
            </a:r>
            <a:r>
              <a:rPr lang="es-ES" b="1" dirty="0" smtClean="0"/>
              <a:t>barcos: </a:t>
            </a:r>
            <a:r>
              <a:rPr lang="es-ES" dirty="0"/>
              <a:t>Debido a la gran cantidad de barcos que hay en el océano, la mayoría de gran tamaño, las ballenas azules o rorcuales azules y otros cetáceos de distintos tamaños colisionan contra estas </a:t>
            </a:r>
            <a:r>
              <a:rPr lang="es-ES" dirty="0" smtClean="0"/>
              <a:t>embarcaciones causándoles daño.</a:t>
            </a:r>
          </a:p>
          <a:p>
            <a:pPr algn="ctr"/>
            <a:r>
              <a:rPr lang="es-ES" b="1" dirty="0"/>
              <a:t>Cambio </a:t>
            </a:r>
            <a:r>
              <a:rPr lang="es-ES" b="1" dirty="0" smtClean="0"/>
              <a:t>climático</a:t>
            </a:r>
          </a:p>
          <a:p>
            <a:pPr algn="ctr"/>
            <a:r>
              <a:rPr lang="es-ES" b="1" dirty="0"/>
              <a:t>Varamientos y muertes de ballenas por contaminación</a:t>
            </a:r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5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03290"/>
          </a:xfrm>
        </p:spPr>
        <p:txBody>
          <a:bodyPr>
            <a:normAutofit fontScale="90000"/>
          </a:bodyPr>
          <a:lstStyle/>
          <a:p>
            <a:r>
              <a:rPr lang="es-ES" b="1" dirty="0"/>
              <a:t>Cómo podemos ayudar a la ballena azul para que no se extinga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047741"/>
            <a:ext cx="8596668" cy="3993621"/>
          </a:xfrm>
        </p:spPr>
        <p:txBody>
          <a:bodyPr/>
          <a:lstStyle/>
          <a:p>
            <a:pPr algn="ctr"/>
            <a:r>
              <a:rPr lang="es-ES" dirty="0"/>
              <a:t>Reduce, reutiliza y </a:t>
            </a:r>
            <a:r>
              <a:rPr lang="es-ES" dirty="0" smtClean="0"/>
              <a:t>recicla</a:t>
            </a:r>
          </a:p>
          <a:p>
            <a:pPr algn="ctr"/>
            <a:r>
              <a:rPr lang="es-ES" dirty="0"/>
              <a:t>Si vas a la playa o a pasear o hacer un viaje en barco no dejes residuos</a:t>
            </a:r>
            <a:r>
              <a:rPr lang="es-ES" dirty="0" smtClean="0"/>
              <a:t>.</a:t>
            </a:r>
          </a:p>
          <a:p>
            <a:pPr algn="ctr"/>
            <a:r>
              <a:rPr lang="es-ES" dirty="0"/>
              <a:t>Apúntate a algún voluntariado de forma activista o colabora económicamente con asociaciones y organizaciones que promueven y toman acciones para la conservación de las </a:t>
            </a:r>
            <a:r>
              <a:rPr lang="es-ES" dirty="0" smtClean="0"/>
              <a:t>ballenas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07482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205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Faceta</vt:lpstr>
      <vt:lpstr>LA BALLENA AZUL  Alumno: Enzo Nicolás Villarreal Ramirez Docente: Franco Sergio Mejia Perez </vt:lpstr>
      <vt:lpstr>La ballena azul</vt:lpstr>
      <vt:lpstr>Presentación de PowerPoint</vt:lpstr>
      <vt:lpstr>Por qué está en peligro de extinción la ballena azul</vt:lpstr>
      <vt:lpstr>Cómo podemos ayudar a la ballena azul para que no se extinga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Rosa Ysabel Ramirez Mendoza</dc:creator>
  <cp:lastModifiedBy>Laura Rosa Ysabel Ramirez Mendoza</cp:lastModifiedBy>
  <cp:revision>4</cp:revision>
  <dcterms:created xsi:type="dcterms:W3CDTF">2023-12-19T19:11:00Z</dcterms:created>
  <dcterms:modified xsi:type="dcterms:W3CDTF">2023-12-19T19:42:22Z</dcterms:modified>
</cp:coreProperties>
</file>