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60" r:id="rId5"/>
    <p:sldId id="258" r:id="rId6"/>
    <p:sldId id="259" r:id="rId7"/>
    <p:sldId id="263" r:id="rId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63"/>
  </p:normalViewPr>
  <p:slideViewPr>
    <p:cSldViewPr snapToGrid="0">
      <p:cViewPr varScale="1">
        <p:scale>
          <a:sx n="98" d="100"/>
          <a:sy n="98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7B1BDD-26DE-B2A2-1330-0429CAA21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339488-5D21-2E7B-7BCD-CD7FF930D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3ED408-AB3B-B718-8680-E153401FC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01D0-064B-1E49-8086-80EBA9D8E86A}" type="datetimeFigureOut">
              <a:rPr lang="es-PE" smtClean="0"/>
              <a:t>14/08/22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E645CC-E333-DD30-EA2D-9BAF466C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B08F20-6456-833D-5DD4-B1CB7566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9E82-EB72-164F-9B45-E0474BD74E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9050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25788F-3021-EDF3-E77F-A3B494D7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C85D6B-0A2F-F085-C458-FDFB9E3ED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9391AF-69CD-A37F-BD3F-F1156F277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01D0-064B-1E49-8086-80EBA9D8E86A}" type="datetimeFigureOut">
              <a:rPr lang="es-PE" smtClean="0"/>
              <a:t>14/08/22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F0649D-79CE-3531-3DA5-48714116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A17281-0725-4590-19A9-318692746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9E82-EB72-164F-9B45-E0474BD74E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755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DB9761-79FD-220F-A227-D078E351E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530FEA-66D7-A247-CFCF-085E900E8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1284C-1E71-8A45-23FC-A6B2C3EF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01D0-064B-1E49-8086-80EBA9D8E86A}" type="datetimeFigureOut">
              <a:rPr lang="es-PE" smtClean="0"/>
              <a:t>14/08/22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EB09AB-D0C7-EC07-2BEB-AA1276B8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B3110E-C466-69D6-164B-2D4F5C19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9E82-EB72-164F-9B45-E0474BD74E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167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FFA7F-53AE-0125-14C3-C09F8CC3A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DA7FC9-76DF-63B0-12BD-7C9C8F2CF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2A4CB4-0EFF-5B42-8910-C2445D2D0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01D0-064B-1E49-8086-80EBA9D8E86A}" type="datetimeFigureOut">
              <a:rPr lang="es-PE" smtClean="0"/>
              <a:t>14/08/22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905613-E924-A22E-89A1-92B373246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B68D6C-ED39-ADD0-47ED-F4621FA90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9E82-EB72-164F-9B45-E0474BD74E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533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468F6-10DA-B4F8-FE99-2A72520C5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FEC7AA-76F2-1D07-C596-DAECCDD63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7E2B39-0639-F60C-3DED-086ABEB7D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01D0-064B-1E49-8086-80EBA9D8E86A}" type="datetimeFigureOut">
              <a:rPr lang="es-PE" smtClean="0"/>
              <a:t>14/08/22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633896-D71E-21C0-32E4-772890EB7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DC32CD-E48C-903D-2BC0-A78FB9BDD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9E82-EB72-164F-9B45-E0474BD74E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0056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2E2034-E72A-9590-0519-10143B5B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1F9B0E-43CF-C9EB-D6CE-1471459A5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53471D-BE01-299C-6E9E-591442E19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F99B37-8D00-F6C4-0E56-25731095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01D0-064B-1E49-8086-80EBA9D8E86A}" type="datetimeFigureOut">
              <a:rPr lang="es-PE" smtClean="0"/>
              <a:t>14/08/22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A3CCA2-AD50-6A43-98EF-BC028C66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DC6E12-2FE5-B5C3-B503-6A7102D4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9E82-EB72-164F-9B45-E0474BD74E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894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FC3849-9C21-4991-EA87-CBA11B069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F2E35A-2375-36E7-2490-771500155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9E1B6C-11A5-C3F3-7A3D-B274ACEC3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5437A2-21B0-2C0F-6CEC-972A5C272D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1719D6B-9B8D-F713-7CB0-795C94EAD3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F6530F5-DA53-43E5-2E45-BBE8A767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01D0-064B-1E49-8086-80EBA9D8E86A}" type="datetimeFigureOut">
              <a:rPr lang="es-PE" smtClean="0"/>
              <a:t>14/08/22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F3CC4BF-F388-9165-342D-1F858702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1E98E4E-5740-8FFF-ECC7-97BC0AC8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9E82-EB72-164F-9B45-E0474BD74E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896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F1BC8-3BB3-FF83-2AB4-9B8C65C40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A77D82-868E-93AB-4A04-9B5247187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01D0-064B-1E49-8086-80EBA9D8E86A}" type="datetimeFigureOut">
              <a:rPr lang="es-PE" smtClean="0"/>
              <a:t>14/08/22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82F4F6-F483-8782-B1CD-339783106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AD8058-BF92-92B0-63B7-422786496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9E82-EB72-164F-9B45-E0474BD74E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61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BAEBE7C-7EA5-2379-6873-6DE85C2C6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01D0-064B-1E49-8086-80EBA9D8E86A}" type="datetimeFigureOut">
              <a:rPr lang="es-PE" smtClean="0"/>
              <a:t>14/08/22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DD06746-039B-E025-159A-D8A9D65D7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DB026F-F97B-CA6A-E01B-EF6ED0BF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9E82-EB72-164F-9B45-E0474BD74E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6805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01EE60-F44E-BFFA-0265-AECAA2529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D43D57-A559-4852-7710-1EB9711CE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155123-8C0B-CE12-2DAB-3970078BD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F1B83C-A478-2861-E86F-D1E2A1253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01D0-064B-1E49-8086-80EBA9D8E86A}" type="datetimeFigureOut">
              <a:rPr lang="es-PE" smtClean="0"/>
              <a:t>14/08/22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1338B3-5DC3-EE7C-3650-3ECC0A415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80B946-F33E-69F2-B62B-9DFA6E56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9E82-EB72-164F-9B45-E0474BD74E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222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3D4090-370E-9B6E-7E83-61C5B523D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F544D17-9549-0EB0-ED6D-3B0B49A50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DB91CD-41E5-4FB1-E7F8-043E092D4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C22FCB-45F5-B77B-4E62-2E7D07985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01D0-064B-1E49-8086-80EBA9D8E86A}" type="datetimeFigureOut">
              <a:rPr lang="es-PE" smtClean="0"/>
              <a:t>14/08/22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9F7FF-C5E4-7A56-DC8E-F25CCFB3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A5CDF3-499D-7686-2B60-2398A3819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9E82-EB72-164F-9B45-E0474BD74E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3567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5CAF2BE-70AD-C960-768B-703B892AC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00C6B2-FDEF-3ED7-50CE-A46B3DD71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0E97AA-419C-1302-DCAB-A2BE65421F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A01D0-064B-1E49-8086-80EBA9D8E86A}" type="datetimeFigureOut">
              <a:rPr lang="es-PE" smtClean="0"/>
              <a:t>14/08/22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913AEF-F82C-9261-7B6C-258E26158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9EAA62-75C9-CC53-B6F2-3D4743155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F9E82-EB72-164F-9B45-E0474BD74E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90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2701540-C7B6-CF5D-0778-5CB903C96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756" y="2119284"/>
            <a:ext cx="6059838" cy="4262466"/>
          </a:xfrm>
        </p:spPr>
        <p:txBody>
          <a:bodyPr>
            <a:normAutofit/>
          </a:bodyPr>
          <a:lstStyle/>
          <a:p>
            <a:pPr algn="l"/>
            <a:r>
              <a:rPr lang="es-PE" sz="3200" dirty="0">
                <a:solidFill>
                  <a:srgbClr val="FFFF00"/>
                </a:solidFill>
              </a:rPr>
              <a:t>Student: Rodrigo Sánchez</a:t>
            </a:r>
          </a:p>
          <a:p>
            <a:pPr algn="l"/>
            <a:r>
              <a:rPr lang="es-PE" sz="3200" dirty="0">
                <a:solidFill>
                  <a:srgbClr val="FFFF00"/>
                </a:solidFill>
              </a:rPr>
              <a:t>Teacher: Chris Lappin</a:t>
            </a:r>
          </a:p>
          <a:p>
            <a:pPr algn="l"/>
            <a:r>
              <a:rPr lang="es-PE" sz="3200" dirty="0">
                <a:solidFill>
                  <a:srgbClr val="FFFF00"/>
                </a:solidFill>
              </a:rPr>
              <a:t>Subject: English</a:t>
            </a:r>
          </a:p>
          <a:p>
            <a:pPr algn="l"/>
            <a:r>
              <a:rPr lang="es-PE" sz="3200" dirty="0">
                <a:solidFill>
                  <a:srgbClr val="FFFF00"/>
                </a:solidFill>
              </a:rPr>
              <a:t>Date: Monday 15</a:t>
            </a:r>
            <a:r>
              <a:rPr lang="es-PE" sz="3200" baseline="30000" dirty="0">
                <a:solidFill>
                  <a:srgbClr val="FFFF00"/>
                </a:solidFill>
              </a:rPr>
              <a:t>th</a:t>
            </a:r>
            <a:r>
              <a:rPr lang="es-PE" sz="3200" dirty="0">
                <a:solidFill>
                  <a:srgbClr val="FFFF00"/>
                </a:solidFill>
              </a:rPr>
              <a:t> (Fifteenth) August 2022</a:t>
            </a:r>
          </a:p>
          <a:p>
            <a:pPr algn="l"/>
            <a:br>
              <a:rPr lang="es-PE" sz="3200" dirty="0">
                <a:solidFill>
                  <a:srgbClr val="FFFF00"/>
                </a:solidFill>
              </a:rPr>
            </a:br>
            <a:endParaRPr lang="es-PE" sz="32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OLEGIO ALGARROBOS">
            <a:extLst>
              <a:ext uri="{FF2B5EF4-FFF2-40B4-BE49-F238E27FC236}">
                <a16:creationId xmlns:a16="http://schemas.microsoft.com/office/drawing/2014/main" id="{C518A5DC-8C97-B86D-B1FB-54EA770ED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176" y="5905500"/>
            <a:ext cx="3048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369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88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7" name="Rectangle 206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DD318F-6246-A979-2829-AF3BEE83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algn="ctr"/>
            <a:r>
              <a:rPr lang="es-PE" sz="6600" b="1" dirty="0"/>
              <a:t>Anniversary of Arequipa</a:t>
            </a:r>
          </a:p>
        </p:txBody>
      </p:sp>
      <p:sp>
        <p:nvSpPr>
          <p:cNvPr id="206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549A5-396D-C4DA-7D2E-BD0178ED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45" y="3071307"/>
            <a:ext cx="4864995" cy="3461324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s-PE" sz="2400" dirty="0"/>
              <a:t>Founded by the Spaniard Garcí Manuel de Carbajal on August 15, 1540</a:t>
            </a:r>
          </a:p>
          <a:p>
            <a:pPr algn="just">
              <a:buFontTx/>
              <a:buChar char="-"/>
            </a:pPr>
            <a:r>
              <a:rPr lang="es-PE" sz="2400" dirty="0"/>
              <a:t>Arequipa celebrates its anniversary each year enthusiastically with festivities throughout the month of August.</a:t>
            </a:r>
          </a:p>
          <a:p>
            <a:pPr>
              <a:buFontTx/>
              <a:buChar char="-"/>
            </a:pPr>
            <a:endParaRPr lang="es-PE" sz="2400" dirty="0"/>
          </a:p>
        </p:txBody>
      </p:sp>
      <p:pic>
        <p:nvPicPr>
          <p:cNvPr id="2052" name="Picture 4" descr="LA VOZ DE PLASENCIA: GARCI MANUEL DE CARVAJAL. CONQUISTADOR . PLACENTINO  ILUSTRE.">
            <a:extLst>
              <a:ext uri="{FF2B5EF4-FFF2-40B4-BE49-F238E27FC236}">
                <a16:creationId xmlns:a16="http://schemas.microsoft.com/office/drawing/2014/main" id="{0C82FB80-34B8-219F-12C2-028DA09D2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1" b="1550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74779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5" name="Rectangle 6164">
            <a:extLst>
              <a:ext uri="{FF2B5EF4-FFF2-40B4-BE49-F238E27FC236}">
                <a16:creationId xmlns:a16="http://schemas.microsoft.com/office/drawing/2014/main" id="{DA21A4AC-5300-4176-B2FB-67830A38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F080B2-3144-B3E8-B7F1-D3358DE9D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04800"/>
            <a:ext cx="10908792" cy="14423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Interesting information</a:t>
            </a:r>
          </a:p>
        </p:txBody>
      </p:sp>
      <p:sp>
        <p:nvSpPr>
          <p:cNvPr id="6167" name="sketch line">
            <a:extLst>
              <a:ext uri="{FF2B5EF4-FFF2-40B4-BE49-F238E27FC236}">
                <a16:creationId xmlns:a16="http://schemas.microsoft.com/office/drawing/2014/main" id="{5A09F8C8-3B6F-414C-866C-80565B610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ᐈ Basílica Catedral de Arequipa 【 2022 】 ¿Qué Ver y Hacer?">
            <a:extLst>
              <a:ext uri="{FF2B5EF4-FFF2-40B4-BE49-F238E27FC236}">
                <a16:creationId xmlns:a16="http://schemas.microsoft.com/office/drawing/2014/main" id="{A8E8F78F-7E3F-E262-8664-1030F73AA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" r="19157"/>
          <a:stretch/>
        </p:blipFill>
        <p:spPr bwMode="auto">
          <a:xfrm>
            <a:off x="20" y="2665139"/>
            <a:ext cx="6181981" cy="4192863"/>
          </a:xfrm>
          <a:custGeom>
            <a:avLst/>
            <a:gdLst/>
            <a:ahLst/>
            <a:cxnLst/>
            <a:rect l="l" t="t" r="r" b="b"/>
            <a:pathLst>
              <a:path w="6005375" h="4192863">
                <a:moveTo>
                  <a:pt x="5424937" y="874"/>
                </a:moveTo>
                <a:cubicBezTo>
                  <a:pt x="5470440" y="-1251"/>
                  <a:pt x="5516123" y="499"/>
                  <a:pt x="5561495" y="6147"/>
                </a:cubicBezTo>
                <a:cubicBezTo>
                  <a:pt x="5636334" y="13389"/>
                  <a:pt x="5711424" y="18471"/>
                  <a:pt x="5786261" y="26095"/>
                </a:cubicBezTo>
                <a:cubicBezTo>
                  <a:pt x="5819550" y="29525"/>
                  <a:pt x="5853222" y="16820"/>
                  <a:pt x="5886002" y="28509"/>
                </a:cubicBezTo>
                <a:cubicBezTo>
                  <a:pt x="5922214" y="41469"/>
                  <a:pt x="5958870" y="47282"/>
                  <a:pt x="5995622" y="48044"/>
                </a:cubicBezTo>
                <a:lnTo>
                  <a:pt x="5998366" y="47926"/>
                </a:lnTo>
                <a:lnTo>
                  <a:pt x="5995171" y="398504"/>
                </a:lnTo>
                <a:cubicBezTo>
                  <a:pt x="5993433" y="528663"/>
                  <a:pt x="5993035" y="658806"/>
                  <a:pt x="5999656" y="788917"/>
                </a:cubicBezTo>
                <a:cubicBezTo>
                  <a:pt x="6009855" y="990282"/>
                  <a:pt x="6003364" y="1191519"/>
                  <a:pt x="5999656" y="1392757"/>
                </a:cubicBezTo>
                <a:cubicBezTo>
                  <a:pt x="5992506" y="1778706"/>
                  <a:pt x="6003364" y="2164146"/>
                  <a:pt x="5998730" y="2549586"/>
                </a:cubicBezTo>
                <a:cubicBezTo>
                  <a:pt x="5996744" y="2720440"/>
                  <a:pt x="5998994" y="2891040"/>
                  <a:pt x="6003364" y="3061895"/>
                </a:cubicBezTo>
                <a:cubicBezTo>
                  <a:pt x="6009720" y="3305846"/>
                  <a:pt x="5999922" y="3549924"/>
                  <a:pt x="5989196" y="3793749"/>
                </a:cubicBezTo>
                <a:cubicBezTo>
                  <a:pt x="5985594" y="3860794"/>
                  <a:pt x="5984646" y="3927918"/>
                  <a:pt x="5986348" y="3994981"/>
                </a:cubicBezTo>
                <a:lnTo>
                  <a:pt x="5999199" y="4192863"/>
                </a:lnTo>
                <a:lnTo>
                  <a:pt x="0" y="4192863"/>
                </a:lnTo>
                <a:lnTo>
                  <a:pt x="0" y="26225"/>
                </a:lnTo>
                <a:lnTo>
                  <a:pt x="10965" y="23935"/>
                </a:lnTo>
                <a:cubicBezTo>
                  <a:pt x="27502" y="19081"/>
                  <a:pt x="44569" y="16260"/>
                  <a:pt x="61788" y="15549"/>
                </a:cubicBezTo>
                <a:cubicBezTo>
                  <a:pt x="194437" y="-1096"/>
                  <a:pt x="327213" y="3351"/>
                  <a:pt x="460497" y="8815"/>
                </a:cubicBezTo>
                <a:cubicBezTo>
                  <a:pt x="692632" y="18217"/>
                  <a:pt x="925021" y="29144"/>
                  <a:pt x="1157537" y="25841"/>
                </a:cubicBezTo>
                <a:cubicBezTo>
                  <a:pt x="1393484" y="22410"/>
                  <a:pt x="1628922" y="29653"/>
                  <a:pt x="1864615" y="39182"/>
                </a:cubicBezTo>
                <a:cubicBezTo>
                  <a:pt x="1967913" y="43121"/>
                  <a:pt x="2071847" y="47059"/>
                  <a:pt x="2173493" y="17709"/>
                </a:cubicBezTo>
                <a:cubicBezTo>
                  <a:pt x="2196465" y="12334"/>
                  <a:pt x="2220416" y="12855"/>
                  <a:pt x="2243121" y="19234"/>
                </a:cubicBezTo>
                <a:cubicBezTo>
                  <a:pt x="2357219" y="45789"/>
                  <a:pt x="2471952" y="53666"/>
                  <a:pt x="2587321" y="27492"/>
                </a:cubicBezTo>
                <a:cubicBezTo>
                  <a:pt x="2719944" y="-1223"/>
                  <a:pt x="2856455" y="-7360"/>
                  <a:pt x="2991111" y="9323"/>
                </a:cubicBezTo>
                <a:cubicBezTo>
                  <a:pt x="3114231" y="23045"/>
                  <a:pt x="3237985" y="37911"/>
                  <a:pt x="3361358" y="26857"/>
                </a:cubicBezTo>
                <a:cubicBezTo>
                  <a:pt x="3556266" y="9323"/>
                  <a:pt x="3750918" y="24570"/>
                  <a:pt x="3945825" y="29271"/>
                </a:cubicBezTo>
                <a:cubicBezTo>
                  <a:pt x="4010625" y="30796"/>
                  <a:pt x="4075806" y="44137"/>
                  <a:pt x="4140224" y="32193"/>
                </a:cubicBezTo>
                <a:cubicBezTo>
                  <a:pt x="4241744" y="13389"/>
                  <a:pt x="4342120" y="20631"/>
                  <a:pt x="4443766" y="31177"/>
                </a:cubicBezTo>
                <a:cubicBezTo>
                  <a:pt x="4638419" y="51507"/>
                  <a:pt x="4832945" y="61290"/>
                  <a:pt x="5026708" y="23172"/>
                </a:cubicBezTo>
                <a:cubicBezTo>
                  <a:pt x="5086807" y="11229"/>
                  <a:pt x="5146524" y="4368"/>
                  <a:pt x="5207640" y="20377"/>
                </a:cubicBezTo>
                <a:cubicBezTo>
                  <a:pt x="5234626" y="26539"/>
                  <a:pt x="5262719" y="26019"/>
                  <a:pt x="5289465" y="18853"/>
                </a:cubicBezTo>
                <a:cubicBezTo>
                  <a:pt x="5334113" y="9000"/>
                  <a:pt x="5379435" y="2999"/>
                  <a:pt x="5424937" y="87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requipa, la Ciudad Blanca: Atractivos, Historia, Cómo llegar, Dónde comer,  Dónde Alojarse - Experiencias &amp; Viajes">
            <a:extLst>
              <a:ext uri="{FF2B5EF4-FFF2-40B4-BE49-F238E27FC236}">
                <a16:creationId xmlns:a16="http://schemas.microsoft.com/office/drawing/2014/main" id="{76F17FBF-9138-9192-F1C0-44F8A3002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r="2563" b="-1"/>
          <a:stretch/>
        </p:blipFill>
        <p:spPr bwMode="auto">
          <a:xfrm>
            <a:off x="6096001" y="2654313"/>
            <a:ext cx="6096002" cy="4203687"/>
          </a:xfrm>
          <a:custGeom>
            <a:avLst/>
            <a:gdLst/>
            <a:ahLst/>
            <a:cxnLst/>
            <a:rect l="l" t="t" r="r" b="b"/>
            <a:pathLst>
              <a:path w="6006951" h="4203687">
                <a:moveTo>
                  <a:pt x="1041516" y="879"/>
                </a:moveTo>
                <a:cubicBezTo>
                  <a:pt x="1141687" y="5084"/>
                  <a:pt x="1240768" y="23261"/>
                  <a:pt x="1340635" y="31075"/>
                </a:cubicBezTo>
                <a:cubicBezTo>
                  <a:pt x="1435675" y="38571"/>
                  <a:pt x="1530714" y="49499"/>
                  <a:pt x="1626262" y="34506"/>
                </a:cubicBezTo>
                <a:cubicBezTo>
                  <a:pt x="1719980" y="21762"/>
                  <a:pt x="1814765" y="18776"/>
                  <a:pt x="1909093" y="25612"/>
                </a:cubicBezTo>
                <a:cubicBezTo>
                  <a:pt x="2013408" y="30821"/>
                  <a:pt x="2117468" y="48101"/>
                  <a:pt x="2222418" y="33616"/>
                </a:cubicBezTo>
                <a:cubicBezTo>
                  <a:pt x="2235644" y="32269"/>
                  <a:pt x="2248998" y="34010"/>
                  <a:pt x="2261425" y="38699"/>
                </a:cubicBezTo>
                <a:cubicBezTo>
                  <a:pt x="2302223" y="52255"/>
                  <a:pt x="2346173" y="53094"/>
                  <a:pt x="2387466" y="41113"/>
                </a:cubicBezTo>
                <a:cubicBezTo>
                  <a:pt x="2439687" y="27213"/>
                  <a:pt x="2494525" y="26297"/>
                  <a:pt x="2547178" y="38445"/>
                </a:cubicBezTo>
                <a:cubicBezTo>
                  <a:pt x="2625446" y="55470"/>
                  <a:pt x="2703968" y="72242"/>
                  <a:pt x="2785412" y="58266"/>
                </a:cubicBezTo>
                <a:cubicBezTo>
                  <a:pt x="2832805" y="50261"/>
                  <a:pt x="2876767" y="30821"/>
                  <a:pt x="2923524" y="21673"/>
                </a:cubicBezTo>
                <a:cubicBezTo>
                  <a:pt x="3058205" y="-4628"/>
                  <a:pt x="3194158" y="3249"/>
                  <a:pt x="3330110" y="12143"/>
                </a:cubicBezTo>
                <a:cubicBezTo>
                  <a:pt x="3462886" y="20910"/>
                  <a:pt x="3595026" y="38952"/>
                  <a:pt x="3728564" y="36284"/>
                </a:cubicBezTo>
                <a:cubicBezTo>
                  <a:pt x="3756999" y="36500"/>
                  <a:pt x="3785372" y="38876"/>
                  <a:pt x="3813438" y="43400"/>
                </a:cubicBezTo>
                <a:cubicBezTo>
                  <a:pt x="3917626" y="57122"/>
                  <a:pt x="4022322" y="70082"/>
                  <a:pt x="4125366" y="42383"/>
                </a:cubicBezTo>
                <a:cubicBezTo>
                  <a:pt x="4217750" y="17340"/>
                  <a:pt x="4314149" y="10695"/>
                  <a:pt x="4409087" y="22816"/>
                </a:cubicBezTo>
                <a:cubicBezTo>
                  <a:pt x="4534099" y="39194"/>
                  <a:pt x="4660458" y="42777"/>
                  <a:pt x="4786195" y="33489"/>
                </a:cubicBezTo>
                <a:cubicBezTo>
                  <a:pt x="4825659" y="29563"/>
                  <a:pt x="4865339" y="28153"/>
                  <a:pt x="4904994" y="29296"/>
                </a:cubicBezTo>
                <a:cubicBezTo>
                  <a:pt x="5194178" y="42510"/>
                  <a:pt x="5484252" y="25103"/>
                  <a:pt x="5772928" y="55851"/>
                </a:cubicBezTo>
                <a:cubicBezTo>
                  <a:pt x="5818560" y="61232"/>
                  <a:pt x="5864504" y="61626"/>
                  <a:pt x="5909961" y="57111"/>
                </a:cubicBezTo>
                <a:lnTo>
                  <a:pt x="6006951" y="36719"/>
                </a:lnTo>
                <a:lnTo>
                  <a:pt x="6006951" y="4203687"/>
                </a:lnTo>
                <a:lnTo>
                  <a:pt x="11720" y="4203687"/>
                </a:lnTo>
                <a:lnTo>
                  <a:pt x="11786" y="4203489"/>
                </a:lnTo>
                <a:cubicBezTo>
                  <a:pt x="27809" y="3962716"/>
                  <a:pt x="39197" y="3721434"/>
                  <a:pt x="15626" y="3481297"/>
                </a:cubicBezTo>
                <a:cubicBezTo>
                  <a:pt x="-847" y="3334800"/>
                  <a:pt x="-4304" y="3187234"/>
                  <a:pt x="5296" y="3040178"/>
                </a:cubicBezTo>
                <a:cubicBezTo>
                  <a:pt x="11786" y="2956021"/>
                  <a:pt x="18539" y="2871864"/>
                  <a:pt x="22776" y="2787582"/>
                </a:cubicBezTo>
                <a:cubicBezTo>
                  <a:pt x="28180" y="2667690"/>
                  <a:pt x="25173" y="2547584"/>
                  <a:pt x="13771" y="2428074"/>
                </a:cubicBezTo>
                <a:cubicBezTo>
                  <a:pt x="4237" y="2336939"/>
                  <a:pt x="3177" y="2245180"/>
                  <a:pt x="10593" y="2153867"/>
                </a:cubicBezTo>
                <a:cubicBezTo>
                  <a:pt x="25690" y="1998396"/>
                  <a:pt x="9931" y="1842923"/>
                  <a:pt x="5032" y="1687576"/>
                </a:cubicBezTo>
                <a:cubicBezTo>
                  <a:pt x="-3577" y="1401802"/>
                  <a:pt x="20393" y="1116155"/>
                  <a:pt x="9666" y="830380"/>
                </a:cubicBezTo>
                <a:cubicBezTo>
                  <a:pt x="3841" y="689018"/>
                  <a:pt x="16420" y="547783"/>
                  <a:pt x="9666" y="406421"/>
                </a:cubicBezTo>
                <a:cubicBezTo>
                  <a:pt x="4105" y="305866"/>
                  <a:pt x="397" y="205310"/>
                  <a:pt x="4105" y="104628"/>
                </a:cubicBezTo>
                <a:lnTo>
                  <a:pt x="8821" y="33297"/>
                </a:lnTo>
                <a:lnTo>
                  <a:pt x="35743" y="28771"/>
                </a:lnTo>
                <a:cubicBezTo>
                  <a:pt x="151314" y="14091"/>
                  <a:pt x="268377" y="13376"/>
                  <a:pt x="384397" y="26755"/>
                </a:cubicBezTo>
                <a:cubicBezTo>
                  <a:pt x="448561" y="35141"/>
                  <a:pt x="512980" y="47847"/>
                  <a:pt x="578287" y="35141"/>
                </a:cubicBezTo>
                <a:cubicBezTo>
                  <a:pt x="584437" y="34048"/>
                  <a:pt x="590625" y="36818"/>
                  <a:pt x="593916" y="42129"/>
                </a:cubicBezTo>
                <a:cubicBezTo>
                  <a:pt x="626188" y="81517"/>
                  <a:pt x="668117" y="80246"/>
                  <a:pt x="710936" y="67541"/>
                </a:cubicBezTo>
                <a:cubicBezTo>
                  <a:pt x="739041" y="58837"/>
                  <a:pt x="766587" y="48406"/>
                  <a:pt x="793396" y="36284"/>
                </a:cubicBezTo>
                <a:cubicBezTo>
                  <a:pt x="840332" y="16819"/>
                  <a:pt x="890189" y="5308"/>
                  <a:pt x="940911" y="2233"/>
                </a:cubicBezTo>
                <a:cubicBezTo>
                  <a:pt x="974613" y="-372"/>
                  <a:pt x="1008125" y="-522"/>
                  <a:pt x="1041516" y="87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94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La belleza arquitectónica del Monasterio de Santa Catalina | Perú Info">
            <a:extLst>
              <a:ext uri="{FF2B5EF4-FFF2-40B4-BE49-F238E27FC236}">
                <a16:creationId xmlns:a16="http://schemas.microsoft.com/office/drawing/2014/main" id="{142FB1BC-DA9A-82F7-A815-B048F7C858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"/>
          <a:stretch/>
        </p:blipFill>
        <p:spPr bwMode="auto">
          <a:xfrm>
            <a:off x="20" y="10"/>
            <a:ext cx="609598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xcursión de 2 días al volcán Misti desde Arequipa">
            <a:extLst>
              <a:ext uri="{FF2B5EF4-FFF2-40B4-BE49-F238E27FC236}">
                <a16:creationId xmlns:a16="http://schemas.microsoft.com/office/drawing/2014/main" id="{73CBE5A1-6E6B-AD69-08D5-77449A320C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r="16170" b="-2"/>
          <a:stretch/>
        </p:blipFill>
        <p:spPr bwMode="auto">
          <a:xfrm>
            <a:off x="6096000" y="10"/>
            <a:ext cx="609600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añon del Colca en Arequipa | Perú Travel">
            <a:extLst>
              <a:ext uri="{FF2B5EF4-FFF2-40B4-BE49-F238E27FC236}">
                <a16:creationId xmlns:a16="http://schemas.microsoft.com/office/drawing/2014/main" id="{73369CC6-F444-AC4D-A18F-F53E57B5B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3429000"/>
            <a:ext cx="609598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aguna de Salinas: descubre el bello salar que esconde Arequipa">
            <a:extLst>
              <a:ext uri="{FF2B5EF4-FFF2-40B4-BE49-F238E27FC236}">
                <a16:creationId xmlns:a16="http://schemas.microsoft.com/office/drawing/2014/main" id="{D4E79196-9A8B-BDC1-37A7-270FE73F7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9" b="9855"/>
          <a:stretch/>
        </p:blipFill>
        <p:spPr bwMode="auto">
          <a:xfrm>
            <a:off x="6096000" y="3429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Rectangle 3089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2" name="Frame 3091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72B6EB-B675-E71D-6CBA-D79DCF160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Some places of Arequipa</a:t>
            </a:r>
          </a:p>
        </p:txBody>
      </p:sp>
    </p:spTree>
    <p:extLst>
      <p:ext uri="{BB962C8B-B14F-4D97-AF65-F5344CB8AC3E}">
        <p14:creationId xmlns:p14="http://schemas.microsoft.com/office/powerpoint/2010/main" val="81538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2" name="Rectangle 4111">
            <a:extLst>
              <a:ext uri="{FF2B5EF4-FFF2-40B4-BE49-F238E27FC236}">
                <a16:creationId xmlns:a16="http://schemas.microsoft.com/office/drawing/2014/main" id="{F7EDEA10-087E-4352-A848-7D9888DC6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59F3FC-739A-A28C-5ACE-213322CA5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2090"/>
            <a:ext cx="10515600" cy="12702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Arequipa’s typical food</a:t>
            </a:r>
          </a:p>
        </p:txBody>
      </p:sp>
      <p:pic>
        <p:nvPicPr>
          <p:cNvPr id="4" name="Imagen 3" descr="Un plato con un postre con frutas&#10;&#10;Descripción generada automáticamente">
            <a:extLst>
              <a:ext uri="{FF2B5EF4-FFF2-40B4-BE49-F238E27FC236}">
                <a16:creationId xmlns:a16="http://schemas.microsoft.com/office/drawing/2014/main" id="{4FE0DE7D-BECD-0C90-4435-065DE30C6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21" r="11173" b="2"/>
          <a:stretch/>
        </p:blipFill>
        <p:spPr>
          <a:xfrm>
            <a:off x="8216271" y="497402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3"/>
                  <a:pt x="1004682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6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6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0" y="60"/>
                </a:cubicBezTo>
                <a:close/>
              </a:path>
            </a:pathLst>
          </a:custGeom>
        </p:spPr>
      </p:pic>
      <p:pic>
        <p:nvPicPr>
          <p:cNvPr id="4100" name="Picture 4" descr="Receta de Rocoto Relleno Peruano | QueRicaVida.com">
            <a:extLst>
              <a:ext uri="{FF2B5EF4-FFF2-40B4-BE49-F238E27FC236}">
                <a16:creationId xmlns:a16="http://schemas.microsoft.com/office/drawing/2014/main" id="{BE12661D-477E-31BA-7CC5-7F99CDB51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0" r="9277" b="-2"/>
          <a:stretch/>
        </p:blipFill>
        <p:spPr bwMode="auto">
          <a:xfrm>
            <a:off x="328166" y="497402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1" y="60"/>
                </a:moveTo>
                <a:cubicBezTo>
                  <a:pt x="945947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9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9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5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6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8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8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6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1" y="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hupe de Camarones">
            <a:extLst>
              <a:ext uri="{FF2B5EF4-FFF2-40B4-BE49-F238E27FC236}">
                <a16:creationId xmlns:a16="http://schemas.microsoft.com/office/drawing/2014/main" id="{CC254F99-2EB6-E1A4-258E-7B747DB1B0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9" r="11252" b="2"/>
          <a:stretch/>
        </p:blipFill>
        <p:spPr bwMode="auto">
          <a:xfrm>
            <a:off x="4272218" y="502771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8" y="18018"/>
                  <a:pt x="2192263" y="13196"/>
                </a:cubicBezTo>
                <a:cubicBezTo>
                  <a:pt x="2323253" y="7660"/>
                  <a:pt x="2454242" y="2928"/>
                  <a:pt x="2585113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4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3" y="516245"/>
                  <a:pt x="3512114" y="559861"/>
                </a:cubicBezTo>
                <a:cubicBezTo>
                  <a:pt x="3491119" y="656469"/>
                  <a:pt x="3485617" y="754605"/>
                  <a:pt x="3495724" y="852186"/>
                </a:cubicBezTo>
                <a:cubicBezTo>
                  <a:pt x="3504577" y="948437"/>
                  <a:pt x="3505176" y="1044867"/>
                  <a:pt x="3502664" y="1141386"/>
                </a:cubicBezTo>
                <a:cubicBezTo>
                  <a:pt x="3500391" y="1228440"/>
                  <a:pt x="3500749" y="1315584"/>
                  <a:pt x="3507210" y="1402639"/>
                </a:cubicBezTo>
                <a:cubicBezTo>
                  <a:pt x="3514626" y="1500407"/>
                  <a:pt x="3520966" y="1598176"/>
                  <a:pt x="3506251" y="1695856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4" y="2292381"/>
                </a:cubicBezTo>
                <a:cubicBezTo>
                  <a:pt x="3514746" y="2447918"/>
                  <a:pt x="3522760" y="2603544"/>
                  <a:pt x="3508405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5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7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19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3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1" y="9535"/>
                </a:cubicBezTo>
                <a:cubicBezTo>
                  <a:pt x="769618" y="4223"/>
                  <a:pt x="828414" y="562"/>
                  <a:pt x="887180" y="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4" name="sketch line">
            <a:extLst>
              <a:ext uri="{FF2B5EF4-FFF2-40B4-BE49-F238E27FC236}">
                <a16:creationId xmlns:a16="http://schemas.microsoft.com/office/drawing/2014/main" id="{605D77EC-B84E-48F8-9EC4-93E851C0F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2682" y="5512322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9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038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61</Words>
  <Application>Microsoft Macintosh PowerPoint</Application>
  <PresentationFormat>Panorámica</PresentationFormat>
  <Paragraphs>11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Anniversary of Arequipa</vt:lpstr>
      <vt:lpstr>Interesting information</vt:lpstr>
      <vt:lpstr>Some places of Arequipa</vt:lpstr>
      <vt:lpstr>Arequipa’s typical food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VALERIA DE FATIMA SANCHEZ AZANG</dc:creator>
  <cp:lastModifiedBy>VALERIA DE FATIMA SANCHEZ AZANG</cp:lastModifiedBy>
  <cp:revision>3</cp:revision>
  <dcterms:created xsi:type="dcterms:W3CDTF">2022-08-14T00:07:09Z</dcterms:created>
  <dcterms:modified xsi:type="dcterms:W3CDTF">2022-08-14T18:21:52Z</dcterms:modified>
</cp:coreProperties>
</file>