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30T22:55:24.131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1 321,'26'-9,"1"-6,-1-7,0-6,29-53,48-51,-82 116,0 6,0 5,0 6,0 4,0 6,0 4,0 6,-1 5,23 46,-3-16,-1-10,1-9,1-11,-1-10,74-23,-83 5,-15-6,-1-3,1-4,-1-4,0-4,19-43,-5 11,4-3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30T22:55:29.656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64,'0'-3,"0"1,1-1,-1 1,0 0,1 0,-1-1,1 1,-1 0,1 0,0-1,0 1,0 0,1 0,-1 0,0 0,1 0,-1 1,1-1,0 0,0 1,0-1,2-1,1 1,0 0,-1-1,1 2,0-1,1 1,-1 0,0 0,0 0,11 0,4 1,0 2,0 0,-1 1,31 8,39 19,-64-19,1-2,0-1,34 6,1-5,17 3,147 6,-21-20,-169 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4854-304E-4399-9E23-F2542BD151A7}" type="datetimeFigureOut">
              <a:rPr lang="es-PE" smtClean="0"/>
              <a:t>30/03/2022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CF92-0F9A-41DA-A580-A2E15168493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929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4854-304E-4399-9E23-F2542BD151A7}" type="datetimeFigureOut">
              <a:rPr lang="es-PE" smtClean="0"/>
              <a:t>30/03/2022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CF92-0F9A-41DA-A580-A2E15168493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990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4854-304E-4399-9E23-F2542BD151A7}" type="datetimeFigureOut">
              <a:rPr lang="es-PE" smtClean="0"/>
              <a:t>30/03/2022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CF92-0F9A-41DA-A580-A2E15168493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4815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4854-304E-4399-9E23-F2542BD151A7}" type="datetimeFigureOut">
              <a:rPr lang="es-PE" smtClean="0"/>
              <a:t>30/03/2022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CF92-0F9A-41DA-A580-A2E151684936}" type="slidenum">
              <a:rPr lang="es-PE" smtClean="0"/>
              <a:t>‹Nº›</a:t>
            </a:fld>
            <a:endParaRPr lang="es-PE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4349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4854-304E-4399-9E23-F2542BD151A7}" type="datetimeFigureOut">
              <a:rPr lang="es-PE" smtClean="0"/>
              <a:t>30/03/2022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CF92-0F9A-41DA-A580-A2E15168493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7867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4854-304E-4399-9E23-F2542BD151A7}" type="datetimeFigureOut">
              <a:rPr lang="es-PE" smtClean="0"/>
              <a:t>30/03/2022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CF92-0F9A-41DA-A580-A2E15168493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1191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4854-304E-4399-9E23-F2542BD151A7}" type="datetimeFigureOut">
              <a:rPr lang="es-PE" smtClean="0"/>
              <a:t>30/03/2022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CF92-0F9A-41DA-A580-A2E15168493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4293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4854-304E-4399-9E23-F2542BD151A7}" type="datetimeFigureOut">
              <a:rPr lang="es-PE" smtClean="0"/>
              <a:t>30/03/2022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CF92-0F9A-41DA-A580-A2E15168493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7762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4854-304E-4399-9E23-F2542BD151A7}" type="datetimeFigureOut">
              <a:rPr lang="es-PE" smtClean="0"/>
              <a:t>30/03/2022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CF92-0F9A-41DA-A580-A2E15168493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3126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4854-304E-4399-9E23-F2542BD151A7}" type="datetimeFigureOut">
              <a:rPr lang="es-PE" smtClean="0"/>
              <a:t>30/03/2022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CF92-0F9A-41DA-A580-A2E15168493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5069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4854-304E-4399-9E23-F2542BD151A7}" type="datetimeFigureOut">
              <a:rPr lang="es-PE" smtClean="0"/>
              <a:t>30/03/2022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CF92-0F9A-41DA-A580-A2E15168493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779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4854-304E-4399-9E23-F2542BD151A7}" type="datetimeFigureOut">
              <a:rPr lang="es-PE" smtClean="0"/>
              <a:t>30/03/2022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CF92-0F9A-41DA-A580-A2E15168493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671571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4854-304E-4399-9E23-F2542BD151A7}" type="datetimeFigureOut">
              <a:rPr lang="es-PE" smtClean="0"/>
              <a:t>30/03/2022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CF92-0F9A-41DA-A580-A2E15168493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66016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4854-304E-4399-9E23-F2542BD151A7}" type="datetimeFigureOut">
              <a:rPr lang="es-PE" smtClean="0"/>
              <a:t>30/03/2022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CF92-0F9A-41DA-A580-A2E15168493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033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4854-304E-4399-9E23-F2542BD151A7}" type="datetimeFigureOut">
              <a:rPr lang="es-PE" smtClean="0"/>
              <a:t>30/03/2022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CF92-0F9A-41DA-A580-A2E15168493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432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4854-304E-4399-9E23-F2542BD151A7}" type="datetimeFigureOut">
              <a:rPr lang="es-PE" smtClean="0"/>
              <a:t>30/03/2022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CF92-0F9A-41DA-A580-A2E15168493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4960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4854-304E-4399-9E23-F2542BD151A7}" type="datetimeFigureOut">
              <a:rPr lang="es-PE" smtClean="0"/>
              <a:t>30/03/2022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CF92-0F9A-41DA-A580-A2E15168493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817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64854-304E-4399-9E23-F2542BD151A7}" type="datetimeFigureOut">
              <a:rPr lang="es-PE" smtClean="0"/>
              <a:t>30/03/2022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6CF92-0F9A-41DA-A580-A2E15168493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359319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initiaoncologia.com/glosario/citologia/" TargetMode="External"/><Relationship Id="rId3" Type="http://schemas.openxmlformats.org/officeDocument/2006/relationships/hyperlink" Target="https://concepto.de/fisica/" TargetMode="External"/><Relationship Id="rId7" Type="http://schemas.openxmlformats.org/officeDocument/2006/relationships/hyperlink" Target="https://conceptodefinicion.de/micologia/" TargetMode="External"/><Relationship Id="rId2" Type="http://schemas.openxmlformats.org/officeDocument/2006/relationships/hyperlink" Target="http://www.untumbes.edu.pe/vcs/biblioteca/document/varioslibros/Biologia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cologiaverde.com/ornitologia-que-es-y-que-estudia-3767.html" TargetMode="External"/><Relationship Id="rId5" Type="http://schemas.openxmlformats.org/officeDocument/2006/relationships/hyperlink" Target="https://cienciaybiologia.com/que-es-ecologia/" TargetMode="External"/><Relationship Id="rId4" Type="http://schemas.openxmlformats.org/officeDocument/2006/relationships/hyperlink" Target="https://es.unesco.org/courier/yanvar-mart-2011-g/quimica-ciencia-y-arte-materi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039DE8-447A-4684-BD79-7C98AE25B2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Campos de la biología</a:t>
            </a:r>
            <a:endParaRPr lang="es-PE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473AA5-14B5-4490-BE4B-3FCF93A56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Alumno: Mariano M. Cumpa Díaz</a:t>
            </a:r>
          </a:p>
          <a:p>
            <a:r>
              <a:rPr lang="es-ES" dirty="0"/>
              <a:t>Sección: 2°B de secundaria</a:t>
            </a:r>
          </a:p>
          <a:p>
            <a:r>
              <a:rPr lang="es-ES" dirty="0"/>
              <a:t>Profesor: Juan Céspedes</a:t>
            </a:r>
          </a:p>
          <a:p>
            <a:r>
              <a:rPr lang="es-ES" dirty="0"/>
              <a:t>Fecha: 30/3/2022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02449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A84A37ED-F2E3-4419-A8CB-C29162313A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368616"/>
              </p:ext>
            </p:extLst>
          </p:nvPr>
        </p:nvGraphicFramePr>
        <p:xfrm>
          <a:off x="849853" y="873276"/>
          <a:ext cx="10144462" cy="4778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0398">
                  <a:extLst>
                    <a:ext uri="{9D8B030D-6E8A-4147-A177-3AD203B41FA5}">
                      <a16:colId xmlns:a16="http://schemas.microsoft.com/office/drawing/2014/main" val="819873583"/>
                    </a:ext>
                  </a:extLst>
                </a:gridCol>
                <a:gridCol w="3432032">
                  <a:extLst>
                    <a:ext uri="{9D8B030D-6E8A-4147-A177-3AD203B41FA5}">
                      <a16:colId xmlns:a16="http://schemas.microsoft.com/office/drawing/2014/main" val="3852944381"/>
                    </a:ext>
                  </a:extLst>
                </a:gridCol>
                <a:gridCol w="3432032">
                  <a:extLst>
                    <a:ext uri="{9D8B030D-6E8A-4147-A177-3AD203B41FA5}">
                      <a16:colId xmlns:a16="http://schemas.microsoft.com/office/drawing/2014/main" val="1005469681"/>
                    </a:ext>
                  </a:extLst>
                </a:gridCol>
              </a:tblGrid>
              <a:tr h="2715290">
                <a:tc>
                  <a:txBody>
                    <a:bodyPr/>
                    <a:lstStyle/>
                    <a:p>
                      <a:pPr algn="ctr"/>
                      <a:endParaRPr lang="es-ES" sz="100" dirty="0"/>
                    </a:p>
                    <a:p>
                      <a:pPr algn="ctr"/>
                      <a:endParaRPr lang="es-ES" sz="1000" dirty="0"/>
                    </a:p>
                    <a:p>
                      <a:pPr algn="ctr"/>
                      <a:endParaRPr lang="es-ES" sz="2400" dirty="0"/>
                    </a:p>
                    <a:p>
                      <a:pPr algn="ctr"/>
                      <a:endParaRPr lang="es-ES" sz="3200" dirty="0"/>
                    </a:p>
                    <a:p>
                      <a:pPr algn="ctr"/>
                      <a:r>
                        <a:rPr lang="es-ES" sz="3200" dirty="0"/>
                        <a:t>BIOLOGÍA</a:t>
                      </a:r>
                      <a:endParaRPr lang="es-P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s-ES" dirty="0"/>
                        <a:t>La biología es la ciencia que estudia a los seres vivos y sus características, como su origen, su evolución y sus propiedades, nutrición, morfogénesis, reproducción (asexual y sexual), patogenia, etc. 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707437"/>
                  </a:ext>
                </a:extLst>
              </a:tr>
              <a:tr h="2063621">
                <a:tc>
                  <a:txBody>
                    <a:bodyPr/>
                    <a:lstStyle/>
                    <a:p>
                      <a:pPr algn="ctr"/>
                      <a:endParaRPr lang="es-ES" sz="100" dirty="0"/>
                    </a:p>
                    <a:p>
                      <a:pPr algn="ctr"/>
                      <a:endParaRPr lang="es-ES" sz="1600" dirty="0"/>
                    </a:p>
                    <a:p>
                      <a:pPr algn="ctr"/>
                      <a:endParaRPr lang="es-ES" sz="2800" dirty="0"/>
                    </a:p>
                    <a:p>
                      <a:pPr algn="ctr"/>
                      <a:r>
                        <a:rPr lang="es-ES" sz="3200" dirty="0"/>
                        <a:t>FÍSICA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físicas la ciencia natural que estudia, mediante leyes fundamentales, la energía, la materia, el tiempo y el espacio, es decir, el universo mismo.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866237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FD9AF848-BBF0-412A-A9EA-E52A4EDC4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264" y="1212398"/>
            <a:ext cx="2084248" cy="19357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0EA3A19E-1B7A-4BA4-BA43-8A096A2722B6}"/>
                  </a:ext>
                </a:extLst>
              </p14:cNvPr>
              <p14:cNvContentPartPr/>
              <p14:nvPr/>
            </p14:nvContentPartPr>
            <p14:xfrm flipV="1">
              <a:off x="9757186" y="1344705"/>
              <a:ext cx="364714" cy="121911"/>
            </p14:xfrm>
          </p:contentPart>
        </mc:Choice>
        <mc:Fallback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0EA3A19E-1B7A-4BA4-BA43-8A096A2722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 flipV="1">
                <a:off x="9703594" y="1234875"/>
                <a:ext cx="472258" cy="341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B4F43B38-B7A5-4BB3-9A2F-5A732ECB39DA}"/>
                  </a:ext>
                </a:extLst>
              </p14:cNvPr>
              <p14:cNvContentPartPr/>
              <p14:nvPr/>
            </p14:nvContentPartPr>
            <p14:xfrm>
              <a:off x="8330777" y="2997483"/>
              <a:ext cx="376424" cy="46785"/>
            </p14:xfrm>
          </p:contentPart>
        </mc:Choice>
        <mc:Fallback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B4F43B38-B7A5-4BB3-9A2F-5A732ECB39D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76745" y="2889518"/>
                <a:ext cx="484128" cy="262356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Imagen 16">
            <a:extLst>
              <a:ext uri="{FF2B5EF4-FFF2-40B4-BE49-F238E27FC236}">
                <a16:creationId xmlns:a16="http://schemas.microsoft.com/office/drawing/2014/main" id="{7C1AB29F-B8AE-4181-A5C3-951428FA60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0034" y="3754490"/>
            <a:ext cx="2924708" cy="163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5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50A20636-1468-49F5-958B-955939B73B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155350"/>
              </p:ext>
            </p:extLst>
          </p:nvPr>
        </p:nvGraphicFramePr>
        <p:xfrm>
          <a:off x="774551" y="763793"/>
          <a:ext cx="10493524" cy="5158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9194">
                  <a:extLst>
                    <a:ext uri="{9D8B030D-6E8A-4147-A177-3AD203B41FA5}">
                      <a16:colId xmlns:a16="http://schemas.microsoft.com/office/drawing/2014/main" val="1826101658"/>
                    </a:ext>
                  </a:extLst>
                </a:gridCol>
                <a:gridCol w="3612165">
                  <a:extLst>
                    <a:ext uri="{9D8B030D-6E8A-4147-A177-3AD203B41FA5}">
                      <a16:colId xmlns:a16="http://schemas.microsoft.com/office/drawing/2014/main" val="348269356"/>
                    </a:ext>
                  </a:extLst>
                </a:gridCol>
                <a:gridCol w="3612165">
                  <a:extLst>
                    <a:ext uri="{9D8B030D-6E8A-4147-A177-3AD203B41FA5}">
                      <a16:colId xmlns:a16="http://schemas.microsoft.com/office/drawing/2014/main" val="938562782"/>
                    </a:ext>
                  </a:extLst>
                </a:gridCol>
              </a:tblGrid>
              <a:tr h="1710466">
                <a:tc>
                  <a:txBody>
                    <a:bodyPr/>
                    <a:lstStyle/>
                    <a:p>
                      <a:pPr algn="ctr"/>
                      <a:endParaRPr lang="es-ES" sz="400" dirty="0"/>
                    </a:p>
                    <a:p>
                      <a:pPr algn="ctr"/>
                      <a:endParaRPr lang="es-ES" sz="3200" dirty="0"/>
                    </a:p>
                    <a:p>
                      <a:pPr algn="ctr"/>
                      <a:r>
                        <a:rPr lang="es-ES" sz="3200" dirty="0"/>
                        <a:t>QUÍMICA</a:t>
                      </a:r>
                      <a:endParaRPr lang="es-P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química es una ciencia que tiene por finalidad no sólo descubrir, sino también, y sobre todo, crear, ya que es el arte de hacer compleja la materia.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497700"/>
                  </a:ext>
                </a:extLst>
              </a:tr>
              <a:tr h="1710466">
                <a:tc>
                  <a:txBody>
                    <a:bodyPr/>
                    <a:lstStyle/>
                    <a:p>
                      <a:pPr algn="ctr"/>
                      <a:endParaRPr lang="es-ES" sz="600" dirty="0"/>
                    </a:p>
                    <a:p>
                      <a:pPr algn="ctr"/>
                      <a:endParaRPr lang="es-ES" sz="3200" dirty="0"/>
                    </a:p>
                    <a:p>
                      <a:pPr algn="ctr"/>
                      <a:r>
                        <a:rPr lang="es-ES" sz="3200" dirty="0"/>
                        <a:t>ECOLOGÍA</a:t>
                      </a:r>
                      <a:endParaRPr lang="es-P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 </a:t>
                      </a:r>
                      <a:r>
                        <a:rPr lang="es-E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ecología es la ciencia que estudia la relación de los seres vivos con el medio que habitan.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883705"/>
                  </a:ext>
                </a:extLst>
              </a:tr>
              <a:tr h="1710466">
                <a:tc>
                  <a:txBody>
                    <a:bodyPr/>
                    <a:lstStyle/>
                    <a:p>
                      <a:pPr algn="ctr"/>
                      <a:endParaRPr lang="es-ES" sz="100" dirty="0"/>
                    </a:p>
                    <a:p>
                      <a:pPr algn="ctr"/>
                      <a:endParaRPr lang="es-ES" sz="3200" dirty="0"/>
                    </a:p>
                    <a:p>
                      <a:pPr algn="ctr"/>
                      <a:r>
                        <a:rPr lang="es-ES" sz="3200" dirty="0"/>
                        <a:t>ORNITOLOGÍA</a:t>
                      </a:r>
                      <a:endParaRPr lang="es-P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ornitología es la rama de la zoología que estudia a las aves.</a:t>
                      </a:r>
                      <a:endParaRPr lang="es-P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271026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34A754EF-9D17-4EA1-8243-B6FD39B49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434" y="839097"/>
            <a:ext cx="3078048" cy="157061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5228F8F-918E-499E-B567-4BCA80F0C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454" y="2527271"/>
            <a:ext cx="2522007" cy="163133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AE899F1-3EE2-4DD8-A7BD-2D001B4E6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824" y="4240134"/>
            <a:ext cx="2267266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01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5FEB769-91C4-4CB2-B1DE-B55F0EBFFB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961034"/>
              </p:ext>
            </p:extLst>
          </p:nvPr>
        </p:nvGraphicFramePr>
        <p:xfrm>
          <a:off x="957431" y="1344706"/>
          <a:ext cx="10310644" cy="3980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8194">
                  <a:extLst>
                    <a:ext uri="{9D8B030D-6E8A-4147-A177-3AD203B41FA5}">
                      <a16:colId xmlns:a16="http://schemas.microsoft.com/office/drawing/2014/main" val="356471620"/>
                    </a:ext>
                  </a:extLst>
                </a:gridCol>
                <a:gridCol w="3451225">
                  <a:extLst>
                    <a:ext uri="{9D8B030D-6E8A-4147-A177-3AD203B41FA5}">
                      <a16:colId xmlns:a16="http://schemas.microsoft.com/office/drawing/2014/main" val="2030688227"/>
                    </a:ext>
                  </a:extLst>
                </a:gridCol>
                <a:gridCol w="3451225">
                  <a:extLst>
                    <a:ext uri="{9D8B030D-6E8A-4147-A177-3AD203B41FA5}">
                      <a16:colId xmlns:a16="http://schemas.microsoft.com/office/drawing/2014/main" val="3965428949"/>
                    </a:ext>
                  </a:extLst>
                </a:gridCol>
              </a:tblGrid>
              <a:tr h="1990164">
                <a:tc>
                  <a:txBody>
                    <a:bodyPr/>
                    <a:lstStyle/>
                    <a:p>
                      <a:pPr algn="ctr"/>
                      <a:endParaRPr lang="es-ES" sz="100" dirty="0"/>
                    </a:p>
                    <a:p>
                      <a:pPr algn="ctr"/>
                      <a:endParaRPr lang="es-ES" sz="100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sz="1200" dirty="0"/>
                    </a:p>
                    <a:p>
                      <a:pPr algn="ctr"/>
                      <a:endParaRPr lang="es-ES" sz="1400" dirty="0"/>
                    </a:p>
                    <a:p>
                      <a:pPr algn="ctr"/>
                      <a:r>
                        <a:rPr lang="es-ES" sz="3200" dirty="0"/>
                        <a:t>MICOLOGÍA</a:t>
                      </a:r>
                      <a:endParaRPr lang="es-P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 micología es el estudio de los hongos en todas sus denominaciones, formas y procedencias. </a:t>
                      </a:r>
                      <a:endParaRPr lang="es-P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391102"/>
                  </a:ext>
                </a:extLst>
              </a:tr>
              <a:tr h="1990164"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  <a:p>
                      <a:pPr algn="ctr"/>
                      <a:endParaRPr lang="es-ES" sz="3200" dirty="0"/>
                    </a:p>
                    <a:p>
                      <a:pPr algn="ctr"/>
                      <a:r>
                        <a:rPr lang="es-ES" sz="3200" dirty="0"/>
                        <a:t>CITOLOGÍA</a:t>
                      </a:r>
                      <a:endParaRPr lang="es-P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citología consiste en el estudio de las células del cuerpo bajo un microscopio.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313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45DD97F3-2CF6-4C9B-8A99-B00AFD1D0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273" y="1532966"/>
            <a:ext cx="2232524" cy="155757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0ED9F43-5AB9-4A9B-B155-174D7CDA6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059" y="3453611"/>
            <a:ext cx="2514951" cy="1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65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6C9F9-C485-49E5-A252-283EBB9B6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linkografía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4F3791-6F58-4076-91DE-D36793728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http://www.untumbes.edu.pe/vcs/biblioteca/document/varioslibros/Biologia1.pdf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https://concepto.de/fisica/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https://es.unesco.org/courier/yanvar-mart-2011-g/quimica-ciencia-y-arte-materia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https://cienciaybiologia.com/que-es-ecologia/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https://www.ecologiaverde.com/ornitologia-que-es-y-que-estudia-3767.html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https://conceptodefinicion.de/micologia/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https://initiaoncologia.com/glosario/citologia/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0397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73</TotalTime>
  <Words>280</Words>
  <Application>Microsoft Office PowerPoint</Application>
  <PresentationFormat>Panorámica</PresentationFormat>
  <Paragraphs>47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Bookman Old Style</vt:lpstr>
      <vt:lpstr>Calibri</vt:lpstr>
      <vt:lpstr>Rockwell</vt:lpstr>
      <vt:lpstr>Damask</vt:lpstr>
      <vt:lpstr>Campos de la biología</vt:lpstr>
      <vt:lpstr>Presentación de PowerPoint</vt:lpstr>
      <vt:lpstr>Presentación de PowerPoint</vt:lpstr>
      <vt:lpstr>Presentación de PowerPoint</vt:lpstr>
      <vt:lpstr>linkografía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Campos de la biología</dc:title>
  <dc:creator>mariano cumpa</dc:creator>
  <cp:lastModifiedBy>mariano cumpa</cp:lastModifiedBy>
  <cp:revision>1</cp:revision>
  <dcterms:created xsi:type="dcterms:W3CDTF">2022-03-30T22:39:52Z</dcterms:created>
  <dcterms:modified xsi:type="dcterms:W3CDTF">2022-03-30T23:53:11Z</dcterms:modified>
</cp:coreProperties>
</file>