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BA26F-2826-C580-8F79-20E4C4F538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238EECB-2605-BB36-32CB-79FC4AA1D9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B75AD96A-D828-22A0-B60E-8D48830AA1A2}"/>
              </a:ext>
            </a:extLst>
          </p:cNvPr>
          <p:cNvSpPr>
            <a:spLocks noGrp="1"/>
          </p:cNvSpPr>
          <p:nvPr>
            <p:ph type="dt" sz="half" idx="10"/>
          </p:nvPr>
        </p:nvSpPr>
        <p:spPr/>
        <p:txBody>
          <a:bodyPr/>
          <a:lstStyle/>
          <a:p>
            <a:fld id="{513761DC-E3A6-49DF-8575-EB196BCCC7E9}" type="datetimeFigureOut">
              <a:rPr lang="es-MX" smtClean="0"/>
              <a:t>28/11/2022</a:t>
            </a:fld>
            <a:endParaRPr lang="es-MX"/>
          </a:p>
        </p:txBody>
      </p:sp>
      <p:sp>
        <p:nvSpPr>
          <p:cNvPr id="5" name="Marcador de pie de página 4">
            <a:extLst>
              <a:ext uri="{FF2B5EF4-FFF2-40B4-BE49-F238E27FC236}">
                <a16:creationId xmlns:a16="http://schemas.microsoft.com/office/drawing/2014/main" id="{0DB94299-F64E-5A76-0027-326127033AD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92EE53A-0A6F-8EC8-3D43-5AE8EAC91F59}"/>
              </a:ext>
            </a:extLst>
          </p:cNvPr>
          <p:cNvSpPr>
            <a:spLocks noGrp="1"/>
          </p:cNvSpPr>
          <p:nvPr>
            <p:ph type="sldNum" sz="quarter" idx="12"/>
          </p:nvPr>
        </p:nvSpPr>
        <p:spPr/>
        <p:txBody>
          <a:bodyPr/>
          <a:lstStyle/>
          <a:p>
            <a:fld id="{FB45303A-02BF-4F6A-B47D-A8F8B9FEF94A}" type="slidenum">
              <a:rPr lang="es-MX" smtClean="0"/>
              <a:t>‹Nº›</a:t>
            </a:fld>
            <a:endParaRPr lang="es-MX"/>
          </a:p>
        </p:txBody>
      </p:sp>
    </p:spTree>
    <p:extLst>
      <p:ext uri="{BB962C8B-B14F-4D97-AF65-F5344CB8AC3E}">
        <p14:creationId xmlns:p14="http://schemas.microsoft.com/office/powerpoint/2010/main" val="2352737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D0C56-5A89-E110-6B6D-4F500AFD0EA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AE1C2A1-5C09-57EF-8414-9919BE2FF71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2020F34-43DD-A10A-6517-7DC517038CB4}"/>
              </a:ext>
            </a:extLst>
          </p:cNvPr>
          <p:cNvSpPr>
            <a:spLocks noGrp="1"/>
          </p:cNvSpPr>
          <p:nvPr>
            <p:ph type="dt" sz="half" idx="10"/>
          </p:nvPr>
        </p:nvSpPr>
        <p:spPr/>
        <p:txBody>
          <a:bodyPr/>
          <a:lstStyle/>
          <a:p>
            <a:fld id="{513761DC-E3A6-49DF-8575-EB196BCCC7E9}" type="datetimeFigureOut">
              <a:rPr lang="es-MX" smtClean="0"/>
              <a:t>28/11/2022</a:t>
            </a:fld>
            <a:endParaRPr lang="es-MX"/>
          </a:p>
        </p:txBody>
      </p:sp>
      <p:sp>
        <p:nvSpPr>
          <p:cNvPr id="5" name="Marcador de pie de página 4">
            <a:extLst>
              <a:ext uri="{FF2B5EF4-FFF2-40B4-BE49-F238E27FC236}">
                <a16:creationId xmlns:a16="http://schemas.microsoft.com/office/drawing/2014/main" id="{A494246E-42F5-8D97-B86D-F6212CB9B58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D98118C-BB69-97FC-8413-5164C26B4E5D}"/>
              </a:ext>
            </a:extLst>
          </p:cNvPr>
          <p:cNvSpPr>
            <a:spLocks noGrp="1"/>
          </p:cNvSpPr>
          <p:nvPr>
            <p:ph type="sldNum" sz="quarter" idx="12"/>
          </p:nvPr>
        </p:nvSpPr>
        <p:spPr/>
        <p:txBody>
          <a:bodyPr/>
          <a:lstStyle/>
          <a:p>
            <a:fld id="{FB45303A-02BF-4F6A-B47D-A8F8B9FEF94A}" type="slidenum">
              <a:rPr lang="es-MX" smtClean="0"/>
              <a:t>‹Nº›</a:t>
            </a:fld>
            <a:endParaRPr lang="es-MX"/>
          </a:p>
        </p:txBody>
      </p:sp>
    </p:spTree>
    <p:extLst>
      <p:ext uri="{BB962C8B-B14F-4D97-AF65-F5344CB8AC3E}">
        <p14:creationId xmlns:p14="http://schemas.microsoft.com/office/powerpoint/2010/main" val="84830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4CA2DC9-2202-9DF3-1763-3C59A85A462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13EF08C-A453-BA7A-279F-176ECA03B49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E6340D8-5F69-5F5B-9F30-B256BC5D0815}"/>
              </a:ext>
            </a:extLst>
          </p:cNvPr>
          <p:cNvSpPr>
            <a:spLocks noGrp="1"/>
          </p:cNvSpPr>
          <p:nvPr>
            <p:ph type="dt" sz="half" idx="10"/>
          </p:nvPr>
        </p:nvSpPr>
        <p:spPr/>
        <p:txBody>
          <a:bodyPr/>
          <a:lstStyle/>
          <a:p>
            <a:fld id="{513761DC-E3A6-49DF-8575-EB196BCCC7E9}" type="datetimeFigureOut">
              <a:rPr lang="es-MX" smtClean="0"/>
              <a:t>28/11/2022</a:t>
            </a:fld>
            <a:endParaRPr lang="es-MX"/>
          </a:p>
        </p:txBody>
      </p:sp>
      <p:sp>
        <p:nvSpPr>
          <p:cNvPr id="5" name="Marcador de pie de página 4">
            <a:extLst>
              <a:ext uri="{FF2B5EF4-FFF2-40B4-BE49-F238E27FC236}">
                <a16:creationId xmlns:a16="http://schemas.microsoft.com/office/drawing/2014/main" id="{529D7E9D-4571-C501-A5B6-9EF2BB5FD1D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2EE961E-B9A9-B9E3-6B6A-7790BEA05808}"/>
              </a:ext>
            </a:extLst>
          </p:cNvPr>
          <p:cNvSpPr>
            <a:spLocks noGrp="1"/>
          </p:cNvSpPr>
          <p:nvPr>
            <p:ph type="sldNum" sz="quarter" idx="12"/>
          </p:nvPr>
        </p:nvSpPr>
        <p:spPr/>
        <p:txBody>
          <a:bodyPr/>
          <a:lstStyle/>
          <a:p>
            <a:fld id="{FB45303A-02BF-4F6A-B47D-A8F8B9FEF94A}" type="slidenum">
              <a:rPr lang="es-MX" smtClean="0"/>
              <a:t>‹Nº›</a:t>
            </a:fld>
            <a:endParaRPr lang="es-MX"/>
          </a:p>
        </p:txBody>
      </p:sp>
    </p:spTree>
    <p:extLst>
      <p:ext uri="{BB962C8B-B14F-4D97-AF65-F5344CB8AC3E}">
        <p14:creationId xmlns:p14="http://schemas.microsoft.com/office/powerpoint/2010/main" val="62696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CA88FF-41F4-FEB1-D092-D8971DDDB1B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67629A3-6504-98F4-2A3D-F8D06409DF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5EC8A16-11A1-53DA-A605-B83C6AF42AF9}"/>
              </a:ext>
            </a:extLst>
          </p:cNvPr>
          <p:cNvSpPr>
            <a:spLocks noGrp="1"/>
          </p:cNvSpPr>
          <p:nvPr>
            <p:ph type="dt" sz="half" idx="10"/>
          </p:nvPr>
        </p:nvSpPr>
        <p:spPr/>
        <p:txBody>
          <a:bodyPr/>
          <a:lstStyle/>
          <a:p>
            <a:fld id="{513761DC-E3A6-49DF-8575-EB196BCCC7E9}" type="datetimeFigureOut">
              <a:rPr lang="es-MX" smtClean="0"/>
              <a:t>28/11/2022</a:t>
            </a:fld>
            <a:endParaRPr lang="es-MX"/>
          </a:p>
        </p:txBody>
      </p:sp>
      <p:sp>
        <p:nvSpPr>
          <p:cNvPr id="5" name="Marcador de pie de página 4">
            <a:extLst>
              <a:ext uri="{FF2B5EF4-FFF2-40B4-BE49-F238E27FC236}">
                <a16:creationId xmlns:a16="http://schemas.microsoft.com/office/drawing/2014/main" id="{E20347D6-ABE5-0F06-9AD2-57BF79BC9DA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785B72C-5393-CC15-F053-B7CEF00421DE}"/>
              </a:ext>
            </a:extLst>
          </p:cNvPr>
          <p:cNvSpPr>
            <a:spLocks noGrp="1"/>
          </p:cNvSpPr>
          <p:nvPr>
            <p:ph type="sldNum" sz="quarter" idx="12"/>
          </p:nvPr>
        </p:nvSpPr>
        <p:spPr/>
        <p:txBody>
          <a:bodyPr/>
          <a:lstStyle/>
          <a:p>
            <a:fld id="{FB45303A-02BF-4F6A-B47D-A8F8B9FEF94A}" type="slidenum">
              <a:rPr lang="es-MX" smtClean="0"/>
              <a:t>‹Nº›</a:t>
            </a:fld>
            <a:endParaRPr lang="es-MX"/>
          </a:p>
        </p:txBody>
      </p:sp>
    </p:spTree>
    <p:extLst>
      <p:ext uri="{BB962C8B-B14F-4D97-AF65-F5344CB8AC3E}">
        <p14:creationId xmlns:p14="http://schemas.microsoft.com/office/powerpoint/2010/main" val="1925873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89F8A-3307-7220-8931-A6AC2E8B4E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4E8039E-50A9-78E3-2AC6-59B6BFD3D5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19ABA34-B8DD-6925-7811-29BC5D7F2360}"/>
              </a:ext>
            </a:extLst>
          </p:cNvPr>
          <p:cNvSpPr>
            <a:spLocks noGrp="1"/>
          </p:cNvSpPr>
          <p:nvPr>
            <p:ph type="dt" sz="half" idx="10"/>
          </p:nvPr>
        </p:nvSpPr>
        <p:spPr/>
        <p:txBody>
          <a:bodyPr/>
          <a:lstStyle/>
          <a:p>
            <a:fld id="{513761DC-E3A6-49DF-8575-EB196BCCC7E9}" type="datetimeFigureOut">
              <a:rPr lang="es-MX" smtClean="0"/>
              <a:t>28/11/2022</a:t>
            </a:fld>
            <a:endParaRPr lang="es-MX"/>
          </a:p>
        </p:txBody>
      </p:sp>
      <p:sp>
        <p:nvSpPr>
          <p:cNvPr id="5" name="Marcador de pie de página 4">
            <a:extLst>
              <a:ext uri="{FF2B5EF4-FFF2-40B4-BE49-F238E27FC236}">
                <a16:creationId xmlns:a16="http://schemas.microsoft.com/office/drawing/2014/main" id="{851461B1-E72C-7804-26E9-AD5ED6D64EA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C495FDA-A9E1-46B6-220E-C5E24598AF9C}"/>
              </a:ext>
            </a:extLst>
          </p:cNvPr>
          <p:cNvSpPr>
            <a:spLocks noGrp="1"/>
          </p:cNvSpPr>
          <p:nvPr>
            <p:ph type="sldNum" sz="quarter" idx="12"/>
          </p:nvPr>
        </p:nvSpPr>
        <p:spPr/>
        <p:txBody>
          <a:bodyPr/>
          <a:lstStyle/>
          <a:p>
            <a:fld id="{FB45303A-02BF-4F6A-B47D-A8F8B9FEF94A}" type="slidenum">
              <a:rPr lang="es-MX" smtClean="0"/>
              <a:t>‹Nº›</a:t>
            </a:fld>
            <a:endParaRPr lang="es-MX"/>
          </a:p>
        </p:txBody>
      </p:sp>
    </p:spTree>
    <p:extLst>
      <p:ext uri="{BB962C8B-B14F-4D97-AF65-F5344CB8AC3E}">
        <p14:creationId xmlns:p14="http://schemas.microsoft.com/office/powerpoint/2010/main" val="298388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DBA50-B7B6-3F37-E535-8A69C41E151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352F43D-362D-AD7D-A018-E0CDA32568C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B8A206BC-8EB1-ACCE-4B2C-6EBD10E425E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E4767937-24E3-6926-5E75-543CAEAE381B}"/>
              </a:ext>
            </a:extLst>
          </p:cNvPr>
          <p:cNvSpPr>
            <a:spLocks noGrp="1"/>
          </p:cNvSpPr>
          <p:nvPr>
            <p:ph type="dt" sz="half" idx="10"/>
          </p:nvPr>
        </p:nvSpPr>
        <p:spPr/>
        <p:txBody>
          <a:bodyPr/>
          <a:lstStyle/>
          <a:p>
            <a:fld id="{513761DC-E3A6-49DF-8575-EB196BCCC7E9}" type="datetimeFigureOut">
              <a:rPr lang="es-MX" smtClean="0"/>
              <a:t>28/11/2022</a:t>
            </a:fld>
            <a:endParaRPr lang="es-MX"/>
          </a:p>
        </p:txBody>
      </p:sp>
      <p:sp>
        <p:nvSpPr>
          <p:cNvPr id="6" name="Marcador de pie de página 5">
            <a:extLst>
              <a:ext uri="{FF2B5EF4-FFF2-40B4-BE49-F238E27FC236}">
                <a16:creationId xmlns:a16="http://schemas.microsoft.com/office/drawing/2014/main" id="{FF88E292-8BB3-B4E5-881D-A122F048C4C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0647908-38D6-1A7D-8675-CD99211EEC6D}"/>
              </a:ext>
            </a:extLst>
          </p:cNvPr>
          <p:cNvSpPr>
            <a:spLocks noGrp="1"/>
          </p:cNvSpPr>
          <p:nvPr>
            <p:ph type="sldNum" sz="quarter" idx="12"/>
          </p:nvPr>
        </p:nvSpPr>
        <p:spPr/>
        <p:txBody>
          <a:bodyPr/>
          <a:lstStyle/>
          <a:p>
            <a:fld id="{FB45303A-02BF-4F6A-B47D-A8F8B9FEF94A}" type="slidenum">
              <a:rPr lang="es-MX" smtClean="0"/>
              <a:t>‹Nº›</a:t>
            </a:fld>
            <a:endParaRPr lang="es-MX"/>
          </a:p>
        </p:txBody>
      </p:sp>
    </p:spTree>
    <p:extLst>
      <p:ext uri="{BB962C8B-B14F-4D97-AF65-F5344CB8AC3E}">
        <p14:creationId xmlns:p14="http://schemas.microsoft.com/office/powerpoint/2010/main" val="112994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BD9BFD-7534-5199-3F21-0F91ACF6E99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CACF3AC-C32A-15A8-E64B-BA3DD289C5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0A28701-79EC-AD48-9F17-53E5BDB4FA2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37737C23-CC2D-09C9-9350-1086C41B8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50A6AE4-B4CA-21B9-E186-0CB4CBA5E1A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5A455FA2-01D9-ECD3-4125-41715199F525}"/>
              </a:ext>
            </a:extLst>
          </p:cNvPr>
          <p:cNvSpPr>
            <a:spLocks noGrp="1"/>
          </p:cNvSpPr>
          <p:nvPr>
            <p:ph type="dt" sz="half" idx="10"/>
          </p:nvPr>
        </p:nvSpPr>
        <p:spPr/>
        <p:txBody>
          <a:bodyPr/>
          <a:lstStyle/>
          <a:p>
            <a:fld id="{513761DC-E3A6-49DF-8575-EB196BCCC7E9}" type="datetimeFigureOut">
              <a:rPr lang="es-MX" smtClean="0"/>
              <a:t>28/11/2022</a:t>
            </a:fld>
            <a:endParaRPr lang="es-MX"/>
          </a:p>
        </p:txBody>
      </p:sp>
      <p:sp>
        <p:nvSpPr>
          <p:cNvPr id="8" name="Marcador de pie de página 7">
            <a:extLst>
              <a:ext uri="{FF2B5EF4-FFF2-40B4-BE49-F238E27FC236}">
                <a16:creationId xmlns:a16="http://schemas.microsoft.com/office/drawing/2014/main" id="{8D29444B-F984-D850-EE4D-D6F5EB45A724}"/>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5D30487-6390-E9AB-52E1-5D43575E4C53}"/>
              </a:ext>
            </a:extLst>
          </p:cNvPr>
          <p:cNvSpPr>
            <a:spLocks noGrp="1"/>
          </p:cNvSpPr>
          <p:nvPr>
            <p:ph type="sldNum" sz="quarter" idx="12"/>
          </p:nvPr>
        </p:nvSpPr>
        <p:spPr/>
        <p:txBody>
          <a:bodyPr/>
          <a:lstStyle/>
          <a:p>
            <a:fld id="{FB45303A-02BF-4F6A-B47D-A8F8B9FEF94A}" type="slidenum">
              <a:rPr lang="es-MX" smtClean="0"/>
              <a:t>‹Nº›</a:t>
            </a:fld>
            <a:endParaRPr lang="es-MX"/>
          </a:p>
        </p:txBody>
      </p:sp>
    </p:spTree>
    <p:extLst>
      <p:ext uri="{BB962C8B-B14F-4D97-AF65-F5344CB8AC3E}">
        <p14:creationId xmlns:p14="http://schemas.microsoft.com/office/powerpoint/2010/main" val="2658478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26FFE6-385E-DA4E-60FA-B577B693882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5950B604-3E6C-7411-AFBC-5ABBE79DD162}"/>
              </a:ext>
            </a:extLst>
          </p:cNvPr>
          <p:cNvSpPr>
            <a:spLocks noGrp="1"/>
          </p:cNvSpPr>
          <p:nvPr>
            <p:ph type="dt" sz="half" idx="10"/>
          </p:nvPr>
        </p:nvSpPr>
        <p:spPr/>
        <p:txBody>
          <a:bodyPr/>
          <a:lstStyle/>
          <a:p>
            <a:fld id="{513761DC-E3A6-49DF-8575-EB196BCCC7E9}" type="datetimeFigureOut">
              <a:rPr lang="es-MX" smtClean="0"/>
              <a:t>28/11/2022</a:t>
            </a:fld>
            <a:endParaRPr lang="es-MX"/>
          </a:p>
        </p:txBody>
      </p:sp>
      <p:sp>
        <p:nvSpPr>
          <p:cNvPr id="4" name="Marcador de pie de página 3">
            <a:extLst>
              <a:ext uri="{FF2B5EF4-FFF2-40B4-BE49-F238E27FC236}">
                <a16:creationId xmlns:a16="http://schemas.microsoft.com/office/drawing/2014/main" id="{51DDFC9F-9449-024A-50D3-EC916AAB73BE}"/>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1BBE0951-1C83-C627-34BD-A6089B841C55}"/>
              </a:ext>
            </a:extLst>
          </p:cNvPr>
          <p:cNvSpPr>
            <a:spLocks noGrp="1"/>
          </p:cNvSpPr>
          <p:nvPr>
            <p:ph type="sldNum" sz="quarter" idx="12"/>
          </p:nvPr>
        </p:nvSpPr>
        <p:spPr/>
        <p:txBody>
          <a:bodyPr/>
          <a:lstStyle/>
          <a:p>
            <a:fld id="{FB45303A-02BF-4F6A-B47D-A8F8B9FEF94A}" type="slidenum">
              <a:rPr lang="es-MX" smtClean="0"/>
              <a:t>‹Nº›</a:t>
            </a:fld>
            <a:endParaRPr lang="es-MX"/>
          </a:p>
        </p:txBody>
      </p:sp>
    </p:spTree>
    <p:extLst>
      <p:ext uri="{BB962C8B-B14F-4D97-AF65-F5344CB8AC3E}">
        <p14:creationId xmlns:p14="http://schemas.microsoft.com/office/powerpoint/2010/main" val="220874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AF4CB05-817E-ED8B-22DA-0E2D2E6B3B13}"/>
              </a:ext>
            </a:extLst>
          </p:cNvPr>
          <p:cNvSpPr>
            <a:spLocks noGrp="1"/>
          </p:cNvSpPr>
          <p:nvPr>
            <p:ph type="dt" sz="half" idx="10"/>
          </p:nvPr>
        </p:nvSpPr>
        <p:spPr/>
        <p:txBody>
          <a:bodyPr/>
          <a:lstStyle/>
          <a:p>
            <a:fld id="{513761DC-E3A6-49DF-8575-EB196BCCC7E9}" type="datetimeFigureOut">
              <a:rPr lang="es-MX" smtClean="0"/>
              <a:t>28/11/2022</a:t>
            </a:fld>
            <a:endParaRPr lang="es-MX"/>
          </a:p>
        </p:txBody>
      </p:sp>
      <p:sp>
        <p:nvSpPr>
          <p:cNvPr id="3" name="Marcador de pie de página 2">
            <a:extLst>
              <a:ext uri="{FF2B5EF4-FFF2-40B4-BE49-F238E27FC236}">
                <a16:creationId xmlns:a16="http://schemas.microsoft.com/office/drawing/2014/main" id="{3B3E7E1C-6A7A-C610-4ECD-38756F550F4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786894B7-9EDB-5EF3-6F7E-B752F30839DD}"/>
              </a:ext>
            </a:extLst>
          </p:cNvPr>
          <p:cNvSpPr>
            <a:spLocks noGrp="1"/>
          </p:cNvSpPr>
          <p:nvPr>
            <p:ph type="sldNum" sz="quarter" idx="12"/>
          </p:nvPr>
        </p:nvSpPr>
        <p:spPr/>
        <p:txBody>
          <a:bodyPr/>
          <a:lstStyle/>
          <a:p>
            <a:fld id="{FB45303A-02BF-4F6A-B47D-A8F8B9FEF94A}" type="slidenum">
              <a:rPr lang="es-MX" smtClean="0"/>
              <a:t>‹Nº›</a:t>
            </a:fld>
            <a:endParaRPr lang="es-MX"/>
          </a:p>
        </p:txBody>
      </p:sp>
    </p:spTree>
    <p:extLst>
      <p:ext uri="{BB962C8B-B14F-4D97-AF65-F5344CB8AC3E}">
        <p14:creationId xmlns:p14="http://schemas.microsoft.com/office/powerpoint/2010/main" val="3004015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351C10-F910-6B1E-2F5E-53B716968D3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AF26DD7-95F4-1F9B-6032-8360C0B864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18F4943-C5C1-5D97-20F8-43E96D378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CAC8F9B-5344-4EE6-07C1-4D881A9A7926}"/>
              </a:ext>
            </a:extLst>
          </p:cNvPr>
          <p:cNvSpPr>
            <a:spLocks noGrp="1"/>
          </p:cNvSpPr>
          <p:nvPr>
            <p:ph type="dt" sz="half" idx="10"/>
          </p:nvPr>
        </p:nvSpPr>
        <p:spPr/>
        <p:txBody>
          <a:bodyPr/>
          <a:lstStyle/>
          <a:p>
            <a:fld id="{513761DC-E3A6-49DF-8575-EB196BCCC7E9}" type="datetimeFigureOut">
              <a:rPr lang="es-MX" smtClean="0"/>
              <a:t>28/11/2022</a:t>
            </a:fld>
            <a:endParaRPr lang="es-MX"/>
          </a:p>
        </p:txBody>
      </p:sp>
      <p:sp>
        <p:nvSpPr>
          <p:cNvPr id="6" name="Marcador de pie de página 5">
            <a:extLst>
              <a:ext uri="{FF2B5EF4-FFF2-40B4-BE49-F238E27FC236}">
                <a16:creationId xmlns:a16="http://schemas.microsoft.com/office/drawing/2014/main" id="{C88D3C71-B44A-7A17-A8EB-D6C0C532D4F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FF2B726-F579-F0FE-A9FD-AC4C23C45107}"/>
              </a:ext>
            </a:extLst>
          </p:cNvPr>
          <p:cNvSpPr>
            <a:spLocks noGrp="1"/>
          </p:cNvSpPr>
          <p:nvPr>
            <p:ph type="sldNum" sz="quarter" idx="12"/>
          </p:nvPr>
        </p:nvSpPr>
        <p:spPr/>
        <p:txBody>
          <a:bodyPr/>
          <a:lstStyle/>
          <a:p>
            <a:fld id="{FB45303A-02BF-4F6A-B47D-A8F8B9FEF94A}" type="slidenum">
              <a:rPr lang="es-MX" smtClean="0"/>
              <a:t>‹Nº›</a:t>
            </a:fld>
            <a:endParaRPr lang="es-MX"/>
          </a:p>
        </p:txBody>
      </p:sp>
    </p:spTree>
    <p:extLst>
      <p:ext uri="{BB962C8B-B14F-4D97-AF65-F5344CB8AC3E}">
        <p14:creationId xmlns:p14="http://schemas.microsoft.com/office/powerpoint/2010/main" val="285624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6DC5BB-4EE7-8DE3-D514-5F36B4D51D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6AF9A50-2CF3-A31C-486D-2D6034946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BF298A5-5D7F-7C2C-1C54-94F52864F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0C4025-43F3-205B-34EC-53BEF61F11F1}"/>
              </a:ext>
            </a:extLst>
          </p:cNvPr>
          <p:cNvSpPr>
            <a:spLocks noGrp="1"/>
          </p:cNvSpPr>
          <p:nvPr>
            <p:ph type="dt" sz="half" idx="10"/>
          </p:nvPr>
        </p:nvSpPr>
        <p:spPr/>
        <p:txBody>
          <a:bodyPr/>
          <a:lstStyle/>
          <a:p>
            <a:fld id="{513761DC-E3A6-49DF-8575-EB196BCCC7E9}" type="datetimeFigureOut">
              <a:rPr lang="es-MX" smtClean="0"/>
              <a:t>28/11/2022</a:t>
            </a:fld>
            <a:endParaRPr lang="es-MX"/>
          </a:p>
        </p:txBody>
      </p:sp>
      <p:sp>
        <p:nvSpPr>
          <p:cNvPr id="6" name="Marcador de pie de página 5">
            <a:extLst>
              <a:ext uri="{FF2B5EF4-FFF2-40B4-BE49-F238E27FC236}">
                <a16:creationId xmlns:a16="http://schemas.microsoft.com/office/drawing/2014/main" id="{76F41B4B-4650-B72E-B474-3C4A41901C9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C2303C4-B775-F5BD-B7D4-ECC9BFA544FD}"/>
              </a:ext>
            </a:extLst>
          </p:cNvPr>
          <p:cNvSpPr>
            <a:spLocks noGrp="1"/>
          </p:cNvSpPr>
          <p:nvPr>
            <p:ph type="sldNum" sz="quarter" idx="12"/>
          </p:nvPr>
        </p:nvSpPr>
        <p:spPr/>
        <p:txBody>
          <a:bodyPr/>
          <a:lstStyle/>
          <a:p>
            <a:fld id="{FB45303A-02BF-4F6A-B47D-A8F8B9FEF94A}" type="slidenum">
              <a:rPr lang="es-MX" smtClean="0"/>
              <a:t>‹Nº›</a:t>
            </a:fld>
            <a:endParaRPr lang="es-MX"/>
          </a:p>
        </p:txBody>
      </p:sp>
    </p:spTree>
    <p:extLst>
      <p:ext uri="{BB962C8B-B14F-4D97-AF65-F5344CB8AC3E}">
        <p14:creationId xmlns:p14="http://schemas.microsoft.com/office/powerpoint/2010/main" val="1024465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5BAA9A-32D5-F28E-36EF-79DFAADD1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7E6E754-EFFC-F213-A424-8A330492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6D5B598-F472-190E-07D6-FFEA9A1DCA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761DC-E3A6-49DF-8575-EB196BCCC7E9}" type="datetimeFigureOut">
              <a:rPr lang="es-MX" smtClean="0"/>
              <a:t>28/11/2022</a:t>
            </a:fld>
            <a:endParaRPr lang="es-MX"/>
          </a:p>
        </p:txBody>
      </p:sp>
      <p:sp>
        <p:nvSpPr>
          <p:cNvPr id="5" name="Marcador de pie de página 4">
            <a:extLst>
              <a:ext uri="{FF2B5EF4-FFF2-40B4-BE49-F238E27FC236}">
                <a16:creationId xmlns:a16="http://schemas.microsoft.com/office/drawing/2014/main" id="{ED76A0F1-5883-7451-2A8A-67E28487A2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F38A78CC-69B4-9657-7EF2-7ABF6DD19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45303A-02BF-4F6A-B47D-A8F8B9FEF94A}" type="slidenum">
              <a:rPr lang="es-MX" smtClean="0"/>
              <a:t>‹Nº›</a:t>
            </a:fld>
            <a:endParaRPr lang="es-MX"/>
          </a:p>
        </p:txBody>
      </p:sp>
    </p:spTree>
    <p:extLst>
      <p:ext uri="{BB962C8B-B14F-4D97-AF65-F5344CB8AC3E}">
        <p14:creationId xmlns:p14="http://schemas.microsoft.com/office/powerpoint/2010/main" val="301993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27FC09-3785-17AF-1ABD-44D6A44D97A4}"/>
              </a:ext>
            </a:extLst>
          </p:cNvPr>
          <p:cNvSpPr>
            <a:spLocks noGrp="1"/>
          </p:cNvSpPr>
          <p:nvPr>
            <p:ph type="ctrTitle"/>
          </p:nvPr>
        </p:nvSpPr>
        <p:spPr>
          <a:xfrm>
            <a:off x="2873405" y="221942"/>
            <a:ext cx="6445189" cy="710214"/>
          </a:xfrm>
        </p:spPr>
        <p:txBody>
          <a:bodyPr>
            <a:normAutofit/>
          </a:bodyPr>
          <a:lstStyle/>
          <a:p>
            <a:r>
              <a:rPr lang="es-MX" sz="40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WORLD HOMELESS DAY</a:t>
            </a:r>
          </a:p>
        </p:txBody>
      </p:sp>
      <p:sp>
        <p:nvSpPr>
          <p:cNvPr id="3" name="Subtítulo 2">
            <a:extLst>
              <a:ext uri="{FF2B5EF4-FFF2-40B4-BE49-F238E27FC236}">
                <a16:creationId xmlns:a16="http://schemas.microsoft.com/office/drawing/2014/main" id="{BA3FB3C9-88CA-9C48-3568-9F10EF92623A}"/>
              </a:ext>
            </a:extLst>
          </p:cNvPr>
          <p:cNvSpPr>
            <a:spLocks noGrp="1"/>
          </p:cNvSpPr>
          <p:nvPr>
            <p:ph type="subTitle" idx="1"/>
          </p:nvPr>
        </p:nvSpPr>
        <p:spPr>
          <a:xfrm>
            <a:off x="1523999" y="1373742"/>
            <a:ext cx="9144000" cy="3633263"/>
          </a:xfrm>
        </p:spPr>
        <p:txBody>
          <a:bodyPr/>
          <a:lstStyle/>
          <a:p>
            <a:r>
              <a:rPr lang="en-US" dirty="0"/>
              <a:t>World Homeless Day is celebrated every November 28 to remember and honor the homeless, the homeless, those who have lost everything and those of whom we also ignore everything, even that they exist, with the hope that they will not fall into oblivion again.</a:t>
            </a:r>
          </a:p>
          <a:p>
            <a:r>
              <a:rPr lang="en-US" dirty="0"/>
              <a:t>According to 2018 statistics from the United Nations (UN), it is estimated that currently some 900 million people live in informal settlements or camps, not including people living on the streets.</a:t>
            </a:r>
            <a:endParaRPr lang="es-MX" dirty="0"/>
          </a:p>
        </p:txBody>
      </p:sp>
      <p:pic>
        <p:nvPicPr>
          <p:cNvPr id="6" name="Imagen 5">
            <a:extLst>
              <a:ext uri="{FF2B5EF4-FFF2-40B4-BE49-F238E27FC236}">
                <a16:creationId xmlns:a16="http://schemas.microsoft.com/office/drawing/2014/main" id="{1F4027FE-B321-81CF-2803-A8DAD7746D50}"/>
              </a:ext>
            </a:extLst>
          </p:cNvPr>
          <p:cNvPicPr>
            <a:picLocks noChangeAspect="1"/>
          </p:cNvPicPr>
          <p:nvPr/>
        </p:nvPicPr>
        <p:blipFill>
          <a:blip r:embed="rId2"/>
          <a:stretch>
            <a:fillRect/>
          </a:stretch>
        </p:blipFill>
        <p:spPr>
          <a:xfrm>
            <a:off x="2875950" y="4579612"/>
            <a:ext cx="2905125" cy="1933575"/>
          </a:xfrm>
          <a:prstGeom prst="rect">
            <a:avLst/>
          </a:prstGeom>
          <a:ln w="88900" cap="sq" cmpd="thickThin">
            <a:solidFill>
              <a:srgbClr val="000000"/>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7A789A92-92FC-AF74-6D8A-3820F46B600C}"/>
              </a:ext>
            </a:extLst>
          </p:cNvPr>
          <p:cNvPicPr>
            <a:picLocks noChangeAspect="1"/>
          </p:cNvPicPr>
          <p:nvPr/>
        </p:nvPicPr>
        <p:blipFill>
          <a:blip r:embed="rId3"/>
          <a:stretch>
            <a:fillRect/>
          </a:stretch>
        </p:blipFill>
        <p:spPr>
          <a:xfrm>
            <a:off x="6413469" y="4579613"/>
            <a:ext cx="2905125" cy="193357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840741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87</Words>
  <Application>Microsoft Office PowerPoint</Application>
  <PresentationFormat>Panorámica</PresentationFormat>
  <Paragraphs>3</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WORLD HOMELESS 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HOMELESS DAY</dc:title>
  <dc:creator>User</dc:creator>
  <cp:lastModifiedBy>User</cp:lastModifiedBy>
  <cp:revision>2</cp:revision>
  <dcterms:created xsi:type="dcterms:W3CDTF">2022-11-28T22:25:24Z</dcterms:created>
  <dcterms:modified xsi:type="dcterms:W3CDTF">2022-11-28T22:27:30Z</dcterms:modified>
</cp:coreProperties>
</file>