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E4E03-EECD-46DB-BEA0-65B46347A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CECDED-94A5-45E3-90C4-666173DDB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9AF03E-B33F-465A-A66E-E87F8CFE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938301-43D5-486F-A630-36BC5D14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29A8CE-20BE-4A54-AED7-59383DF5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030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8FC5B-938F-40C0-9B6C-AE356737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9FEADB-2B6A-49EB-B3C1-7B020363C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71FAAF-0904-49BA-887E-3D4C33B2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2D4434-0394-4341-B033-97C6B66E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D07298-2AE9-4C23-8253-DB98A496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306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36AE6A-201B-4500-B046-A5DC1D916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D56EE6-C948-45B7-ADC8-580F601C6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E5A162-E96C-4FDE-86B1-EDCADAF6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FAB722-E458-484D-97CC-42786509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E9CA4-A969-44DA-A8BA-24D610E3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313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2C333-C966-4F4D-AC51-B2208A2D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33C8B-051D-41F6-98D9-C56C3B22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77E5D-4446-40EA-BCBC-C4859394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EB855F-797E-444E-9894-F286533B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6BB85-7C05-4BAC-A8FA-799FC612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662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7CD04-ACCA-409C-81C1-F6DDEE194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54C3EF-8D43-489A-A4EE-1F9DBA09D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D35740-32CE-4AF1-B7E7-624FBDAF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ED27D1-4341-4E7A-9948-7BB874E6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6A6801-B920-4B09-A28D-463C6014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177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7DFCE-6476-4856-A867-8985248C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AC260D-2190-426D-B96B-C421FEBBB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3A9AF4-0546-4CCA-9E83-F936AC0E4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9E949E-985F-4B1C-927F-6F8C20C9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0B0780-CC88-4403-83E6-9757C0CE9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00480F-AE47-4D35-AA56-FA2BFCEA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45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7F802-27DF-4E19-A70D-D2410BEA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A67907-F8F1-4E64-8E27-DD941630F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B2589C-23BD-41D4-9B90-D913E17E0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9FFD9A-C7B8-4029-B685-04C598E0D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4F86B8-A372-496F-805C-AA693AA3B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474AAD-A011-4B39-91B3-6CFC8ED6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A97686-396F-4E90-9220-6362609F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9185C4-AA8D-42A9-8D77-872DEBBE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987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DE9D7-42C6-4655-A7AB-D861FFB1C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B6C853-859F-4756-AA70-06529C6F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38971D-E0AD-43AF-AFCE-2E9A162C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37676A-9CCA-4F80-B0A5-1C1A5D05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555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772B28-C123-45E9-BC91-C0CB64C2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9A1573-3EE9-4994-AAAA-665B7338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DBBE4E-B1AC-4A83-B824-0ED5B621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934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6540F-0151-401A-B218-9FA8B6CF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9B1C99-38AA-400C-8902-F1CF54224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5C0340-2E0E-4AD7-9B01-6745961D0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12BB88-5B86-456D-AB72-2E68B98A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FF5F2B-7AE3-410B-9F55-101F4977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A5B617-32D2-4B7B-AA19-31CF6591C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11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DE2D7-14EC-49ED-846E-1BDB2E1F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434A57-BF6B-40B8-943C-052987864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F92FD2-CB56-46FF-9036-2562A4E8C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53EB86-7457-41B2-992C-DFCF741C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21BD95-1F4E-4417-9165-B4417DAF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AF26A4-FB4C-436E-8FC3-B5690D01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367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51CC5E-8817-4559-AFE5-4907BC137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A169B5-4677-4B70-9812-F1606D3A8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95417-76F4-4F9B-8913-7DE481A28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6492-22AC-40DC-908C-429690FB11E8}" type="datetimeFigureOut">
              <a:rPr lang="es-PE" smtClean="0"/>
              <a:t>15/12/2021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AC6245-2119-4827-9F48-68FD2FD67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CD0CE-B292-4DFE-A375-68854A448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B1DC-3612-4B7A-8338-AFFA374E44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037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Texto&#10;&#10;Descripción generada automáticamente">
            <a:extLst>
              <a:ext uri="{FF2B5EF4-FFF2-40B4-BE49-F238E27FC236}">
                <a16:creationId xmlns:a16="http://schemas.microsoft.com/office/drawing/2014/main" id="{188C2D11-B8F2-4052-89CF-4D274E2DA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14" y="804496"/>
            <a:ext cx="10012172" cy="524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1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olígono&#10;&#10;Descripción generada automáticamente con confianza baja">
            <a:extLst>
              <a:ext uri="{FF2B5EF4-FFF2-40B4-BE49-F238E27FC236}">
                <a16:creationId xmlns:a16="http://schemas.microsoft.com/office/drawing/2014/main" id="{49F5B43D-5164-47B7-B8E4-1BD616305B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78"/>
          <a:stretch/>
        </p:blipFill>
        <p:spPr>
          <a:xfrm>
            <a:off x="892085" y="718759"/>
            <a:ext cx="10407829" cy="542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5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1F7050B-7EF5-409A-9A2A-29CE712D5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98" y="875943"/>
            <a:ext cx="10240804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2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5609608-8DBE-497C-B5CB-A4DAAB069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71" y="894996"/>
            <a:ext cx="10259857" cy="506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63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BRUNO GERARDO GARCIA SAAVEDRA</dc:creator>
  <cp:lastModifiedBy>BRUNO GERARDO GARCIA SAAVEDRA</cp:lastModifiedBy>
  <cp:revision>1</cp:revision>
  <dcterms:created xsi:type="dcterms:W3CDTF">2021-12-15T16:05:54Z</dcterms:created>
  <dcterms:modified xsi:type="dcterms:W3CDTF">2021-12-15T21:56:21Z</dcterms:modified>
</cp:coreProperties>
</file>