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tmp" ContentType="image/p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s-P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F3E4E03-EECD-46DB-BEA0-65B46347A0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A4CECDED-94A5-45E3-90C4-666173DDBA4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P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49AF03E-B33F-465A-A66E-E87F8CFED1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76492-22AC-40DC-908C-429690FB11E8}" type="datetimeFigureOut">
              <a:rPr lang="es-PE" smtClean="0"/>
              <a:t>15/12/2021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D938301-43D5-486F-A630-36BC5D1436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129A8CE-20BE-4A54-AED7-59383DF561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5B1DC-3612-4B7A-8338-AFFA374E4402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5103040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2A8FC5B-938F-40C0-9B6C-AE356737DC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C79FEADB-2B6A-49EB-B3C1-7B020363C96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171FAAF-0904-49BA-887E-3D4C33B2C2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76492-22AC-40DC-908C-429690FB11E8}" type="datetimeFigureOut">
              <a:rPr lang="es-PE" smtClean="0"/>
              <a:t>15/12/2021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B2D4434-0394-4341-B033-97C6B66E53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5D07298-2AE9-4C23-8253-DB98A496BD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5B1DC-3612-4B7A-8338-AFFA374E4402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4630653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E536AE6A-201B-4500-B046-A5DC1D91698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42D56EE6-C948-45B7-ADC8-580F601C653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AE5A162-E96C-4FDE-86B1-EDCADAF6F5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76492-22AC-40DC-908C-429690FB11E8}" type="datetimeFigureOut">
              <a:rPr lang="es-PE" smtClean="0"/>
              <a:t>15/12/2021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AFAB722-E458-484D-97CC-42786509CA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1AE9CA4-A969-44DA-A8BA-24D610E310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5B1DC-3612-4B7A-8338-AFFA374E4402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0331399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DE2C333-C966-4F4D-AC51-B2208A2D3D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8F33C8B-051D-41F6-98D9-C56C3B2293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0F77E5D-4446-40EA-BCBC-C485939447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76492-22AC-40DC-908C-429690FB11E8}" type="datetimeFigureOut">
              <a:rPr lang="es-PE" smtClean="0"/>
              <a:t>15/12/2021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EEB855F-797E-444E-9894-F286533B6A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776BB85-7C05-4BAC-A8FA-799FC61263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5B1DC-3612-4B7A-8338-AFFA374E4402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0466290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587CD04-ACCA-409C-81C1-F6DDEE1946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5A54C3EF-8D43-489A-A4EE-1F9DBA09D1B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7D35740-32CE-4AF1-B7E7-624FBDAF38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76492-22AC-40DC-908C-429690FB11E8}" type="datetimeFigureOut">
              <a:rPr lang="es-PE" smtClean="0"/>
              <a:t>15/12/2021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4ED27D1-4341-4E7A-9948-7BB874E67D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46A6801-B920-4B09-A28D-463C601493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5B1DC-3612-4B7A-8338-AFFA374E4402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2717797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1A7DFCE-6476-4856-A867-8985248CA0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CAC260D-2190-426D-B96B-C421FEBBB69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FB3A9AF4-0546-4CCA-9E83-F936AC0E4A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229E949E-985F-4B1C-927F-6F8C20C962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76492-22AC-40DC-908C-429690FB11E8}" type="datetimeFigureOut">
              <a:rPr lang="es-PE" smtClean="0"/>
              <a:t>15/12/2021</a:t>
            </a:fld>
            <a:endParaRPr lang="es-PE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4E0B0780-CC88-4403-83E6-9757C0CE93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8000480F-AE47-4D35-AA56-FA2BFCEA4D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5B1DC-3612-4B7A-8338-AFFA374E4402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304569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3D7F802-27DF-4E19-A70D-D2410BEA40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53A67907-F8F1-4E64-8E27-DD941630F8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45B2589C-23BD-41D4-9B90-D913E17E03C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999FFD9A-C7B8-4029-B685-04C598E0D11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894F86B8-A372-496F-805C-AA693AA3B11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AA474AAD-A011-4B39-91B3-6CFC8ED6C0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76492-22AC-40DC-908C-429690FB11E8}" type="datetimeFigureOut">
              <a:rPr lang="es-PE" smtClean="0"/>
              <a:t>15/12/2021</a:t>
            </a:fld>
            <a:endParaRPr lang="es-PE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09A97686-396F-4E90-9220-6362609F56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C89185C4-AA8D-42A9-8D77-872DEBBEF0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5B1DC-3612-4B7A-8338-AFFA374E4402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7398783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F1DE9D7-42C6-4655-A7AB-D861FFB1C5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33B6C853-859F-4756-AA70-06529C6F47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76492-22AC-40DC-908C-429690FB11E8}" type="datetimeFigureOut">
              <a:rPr lang="es-PE" smtClean="0"/>
              <a:t>15/12/2021</a:t>
            </a:fld>
            <a:endParaRPr lang="es-PE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5638971D-E0AD-43AF-AFCE-2E9A162C27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1837676A-9CCA-4F80-B0A5-1C1A5D0514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5B1DC-3612-4B7A-8338-AFFA374E4402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5755501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0B772B28-C123-45E9-BC91-C0CB64C250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76492-22AC-40DC-908C-429690FB11E8}" type="datetimeFigureOut">
              <a:rPr lang="es-PE" smtClean="0"/>
              <a:t>15/12/2021</a:t>
            </a:fld>
            <a:endParaRPr lang="es-PE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8D9A1573-3EE9-4994-AAAA-665B73385D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BADBBE4E-B1AC-4A83-B824-0ED5B6218A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5B1DC-3612-4B7A-8338-AFFA374E4402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3593400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496540F-0151-401A-B218-9FA8B6CF90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A9B1C99-38AA-400C-8902-F1CF54224E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105C0340-2E0E-4AD7-9B01-6745961D0D7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9312BB88-5B86-456D-AB72-2E68B98A96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76492-22AC-40DC-908C-429690FB11E8}" type="datetimeFigureOut">
              <a:rPr lang="es-PE" smtClean="0"/>
              <a:t>15/12/2021</a:t>
            </a:fld>
            <a:endParaRPr lang="es-PE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3FF5F2B-7AE3-410B-9F55-101F49779F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7A5B617-32D2-4B7B-AA19-31CF6591CC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5B1DC-3612-4B7A-8338-AFFA374E4402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951154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3ADE2D7-14EC-49ED-846E-1BDB2E1F41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9D434A57-BF6B-40B8-943C-052987864B6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PE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8FF92FD2-CB56-46FF-9036-2562A4E8C32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953EB86-7457-41B2-992C-DFCF741C98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76492-22AC-40DC-908C-429690FB11E8}" type="datetimeFigureOut">
              <a:rPr lang="es-PE" smtClean="0"/>
              <a:t>15/12/2021</a:t>
            </a:fld>
            <a:endParaRPr lang="es-PE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BC21BD95-1F4E-4417-9165-B4417DAF77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7AAF26A4-FB4C-436E-8FC3-B5690D01DD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5B1DC-3612-4B7A-8338-AFFA374E4402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6236742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5751CC5E-8817-4559-AFE5-4907BC1377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0A169B5-4677-4B70-9812-F1606D3A8F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5D95417-76F4-4F9B-8913-7DE481A28A0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E76492-22AC-40DC-908C-429690FB11E8}" type="datetimeFigureOut">
              <a:rPr lang="es-PE" smtClean="0"/>
              <a:t>15/12/2021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0AC6245-2119-4827-9F48-68FD2FD67B0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08CD0CE-B292-4DFE-A375-68854A448F3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C5B1DC-3612-4B7A-8338-AFFA374E4402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6203704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P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mp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mp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mp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tmp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 descr="Imagen que contiene Texto&#10;&#10;Descripción generada automáticamente">
            <a:extLst>
              <a:ext uri="{FF2B5EF4-FFF2-40B4-BE49-F238E27FC236}">
                <a16:creationId xmlns:a16="http://schemas.microsoft.com/office/drawing/2014/main" id="{188C2D11-B8F2-4052-89CF-4D274E2DAB6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914" y="804496"/>
            <a:ext cx="10012172" cy="52490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44118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 descr="Polígono&#10;&#10;Descripción generada automáticamente con confianza baja">
            <a:extLst>
              <a:ext uri="{FF2B5EF4-FFF2-40B4-BE49-F238E27FC236}">
                <a16:creationId xmlns:a16="http://schemas.microsoft.com/office/drawing/2014/main" id="{49F5B43D-5164-47B7-B8E4-1BD616305BA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r="678"/>
          <a:stretch/>
        </p:blipFill>
        <p:spPr>
          <a:xfrm>
            <a:off x="892085" y="718759"/>
            <a:ext cx="10407829" cy="54204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70590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 descr="Texto&#10;&#10;Descripción generada automáticamente">
            <a:extLst>
              <a:ext uri="{FF2B5EF4-FFF2-40B4-BE49-F238E27FC236}">
                <a16:creationId xmlns:a16="http://schemas.microsoft.com/office/drawing/2014/main" id="{21F7050B-7EF5-409A-9A2A-29CE712D50A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5598" y="875943"/>
            <a:ext cx="10240804" cy="51061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40293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B5609608-8DBE-497C-B5CB-A4DAAB06909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6071" y="894996"/>
            <a:ext cx="10259857" cy="50680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716340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350</TotalTime>
  <Words>0</Words>
  <Application>Microsoft Office PowerPoint</Application>
  <PresentationFormat>Panorámica</PresentationFormat>
  <Paragraphs>0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BRUNO GERARDO GARCIA SAAVEDRA</dc:creator>
  <cp:lastModifiedBy>BRUNO GERARDO GARCIA SAAVEDRA</cp:lastModifiedBy>
  <cp:revision>1</cp:revision>
  <dcterms:created xsi:type="dcterms:W3CDTF">2021-12-15T16:05:54Z</dcterms:created>
  <dcterms:modified xsi:type="dcterms:W3CDTF">2021-12-15T21:56:21Z</dcterms:modified>
</cp:coreProperties>
</file>