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8C914-DBCD-DDF4-F41D-0F85AB5E3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AFBDE9-1F48-8444-44EB-60B3F23463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1940CC-17A4-5ECF-95D9-1BEC8C926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52E631-3CDB-D949-2F8E-7F730E522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C20029-294E-C15D-AA5B-21BCC3039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201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12063-63BA-1FE0-F51C-B7F9884A6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9EE492-D10B-4A2B-70E7-63824ACCB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F49A25-4B60-2005-ACFA-C020B17C1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C6262E-9569-0395-C8B8-3C6B5B976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B21244-4C6C-CE91-A7B1-DC3B30044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342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4DABCC-4CAE-D939-F4FC-2F661D8849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A5328D-EEC1-0677-7216-FD0D464D2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7193A4-8253-9C75-F0DB-3C4FA4C3C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A04620-CA4C-7B98-CC94-53CB769DE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79B44D-E553-194A-AC6D-59F29E35D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247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C27FD0-68A5-9DC3-8E2B-63AEDDEB4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DF1C6B-B39E-986C-9577-43EFC276C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C8AE1D-01CA-C6ED-6E2F-B566405B6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E7D489-3DA9-2DF8-06B8-F89A55D51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052FB6-3ABB-E57A-3C9F-EF0E6E32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4152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09201-FF76-D4D4-FD8E-C3883DAE1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156DBE-3790-321E-3858-55937C739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ACEB2C-1099-6810-FC28-62C259DA8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CDB3C9-1398-CE77-8F0F-7619EFD39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CE7415-F2E5-63AD-C0A1-DF4191A02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5353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AD3B2-DE20-7E7C-B15D-DFFE6B53D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C73FF0-2D61-641D-CD75-36AF957BE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30DA56-E311-A6C0-6224-1E39D6612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CB8143-1714-6C13-FC6C-79916B29D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AA7301-DF6F-3839-17E3-EEFE9DF9C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7681BB-6B23-67BB-EDB2-D6D025B13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2714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91F56-028B-044D-09D4-DBD7EBE9A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7DCCB3-8D0A-D4D4-B02D-CAA563F41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721064-81AE-5E1C-D01A-E82A41FDD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0787B3-38C2-A9E1-3565-543EF44EFB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CE2800-28E3-7D40-8005-85955B947E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03BC7E-202E-81C6-48DD-0CC8B626A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49585E6-8712-A16F-AB33-7D56C50B4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515F16E-1630-FE89-EFF2-B933B1C51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9226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7CC6C4-344A-6765-2DE2-B2134627A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FFC4F8-E7BE-9C7B-FED7-8B93EDF8F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9D376B4-E5A8-63CE-1F2C-5CAEDE8EB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2A72C1F-469F-1FFC-99A6-C9F096B5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44722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B60BF44-2651-9453-E7F3-873C2CF3F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466C5C9-05E4-1975-C767-210D2E55E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12D2BB4-AE00-68A8-8275-B0D26C726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724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D82D5-8BC2-4193-DB44-B4FDCAC52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D3F4EB-6649-47DF-E07C-659F997A8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148912-AE78-422D-57E9-9DD5361CE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2E4934-2E28-5062-0C3B-3908ADCD6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D2572D-1940-4427-CCD1-6CDDB2561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ABD30A-AE58-3035-6C5D-5C51F39BF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334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EAF64-9C0C-C2AC-FE17-8B95708A1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5E78CDE-3ED5-E0E0-16E7-509C7732F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05F705-D9A1-CF26-2AF0-569C1B9CF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BAE1A7-79F6-511C-A339-E3FFC90D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800473-D723-F734-7929-1848C5BF7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710842-1FC1-BAE9-CBBB-19DFD0FB7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828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B8942D2-FA83-FBF0-8571-F412A9AC8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538D25-D377-6F11-E9C7-551D6E3B0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7353E7-69E3-3DF4-66BA-EE493EFA02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27A76-3863-47E8-9347-2EB412D68AE1}" type="datetimeFigureOut">
              <a:rPr lang="es-PE" smtClean="0"/>
              <a:t>8/05/2023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75DC08-DE41-1506-3C67-6E1C3E0774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822AC2-05C8-DD87-3A72-734EF9209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B726A-E7E2-4D9B-8E98-F469F0F21C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8301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F93D85-4A70-98AE-5395-8F9278B9D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400" b="1" dirty="0"/>
              <a:t>RELACIONES MÉTRICAS EN EL OBLICUÁNGULO</a:t>
            </a:r>
            <a:br>
              <a:rPr lang="es-MX" sz="2400" b="1" dirty="0"/>
            </a:br>
            <a:br>
              <a:rPr lang="es-MX" sz="2400" b="1" dirty="0"/>
            </a:br>
            <a:endParaRPr lang="es-PE" sz="2400" b="1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7D76EF7-90C3-CA0F-23B0-2A8FB6A8490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77DF2F-47C9-14A9-FD90-3DEF0CBE8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PE" dirty="0"/>
          </a:p>
          <a:p>
            <a:endParaRPr lang="es-PE" dirty="0"/>
          </a:p>
          <a:p>
            <a:endParaRPr lang="es-PE" dirty="0"/>
          </a:p>
          <a:p>
            <a:r>
              <a:rPr lang="es-PE" b="1" dirty="0"/>
              <a:t>NOMBRE: </a:t>
            </a:r>
            <a:r>
              <a:rPr lang="es-PE" dirty="0"/>
              <a:t>Ricardo Favian Bartolini Pesantes.</a:t>
            </a:r>
          </a:p>
          <a:p>
            <a:r>
              <a:rPr lang="es-PE" b="1" dirty="0"/>
              <a:t>GRADO: </a:t>
            </a:r>
            <a:r>
              <a:rPr lang="es-PE" dirty="0"/>
              <a:t>4to A.</a:t>
            </a:r>
          </a:p>
          <a:p>
            <a:r>
              <a:rPr lang="es-PE" b="1" dirty="0"/>
              <a:t>CURSO: </a:t>
            </a:r>
            <a:r>
              <a:rPr lang="es-PE" dirty="0"/>
              <a:t>Geometría.</a:t>
            </a:r>
          </a:p>
          <a:p>
            <a:r>
              <a:rPr lang="es-PE" b="1" dirty="0"/>
              <a:t>PROFESOR: </a:t>
            </a:r>
            <a:r>
              <a:rPr lang="es-PE" dirty="0"/>
              <a:t>Carlos Arboleda.</a:t>
            </a:r>
          </a:p>
          <a:p>
            <a:endParaRPr lang="es-PE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0EAFD1B-B805-7B1A-A288-33F75FEAE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011" y="815547"/>
            <a:ext cx="6336485" cy="506138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E59A5E8-B454-D389-DDB4-2CEA9F48165E}"/>
              </a:ext>
            </a:extLst>
          </p:cNvPr>
          <p:cNvSpPr/>
          <p:nvPr/>
        </p:nvSpPr>
        <p:spPr>
          <a:xfrm>
            <a:off x="7419977" y="753763"/>
            <a:ext cx="1594022" cy="7222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0D2BD19-FDB7-B732-C274-30388090E65E}"/>
              </a:ext>
            </a:extLst>
          </p:cNvPr>
          <p:cNvSpPr/>
          <p:nvPr/>
        </p:nvSpPr>
        <p:spPr>
          <a:xfrm>
            <a:off x="5313404" y="2211859"/>
            <a:ext cx="889687" cy="93911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0FFFB83-892B-8F9F-01BF-3C51E11EE4A8}"/>
              </a:ext>
            </a:extLst>
          </p:cNvPr>
          <p:cNvSpPr/>
          <p:nvPr/>
        </p:nvSpPr>
        <p:spPr>
          <a:xfrm>
            <a:off x="5745892" y="5066270"/>
            <a:ext cx="5263978" cy="61783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D382308-D47A-F89F-DC26-F9E1A63B9637}"/>
              </a:ext>
            </a:extLst>
          </p:cNvPr>
          <p:cNvSpPr/>
          <p:nvPr/>
        </p:nvSpPr>
        <p:spPr>
          <a:xfrm>
            <a:off x="10462611" y="2625810"/>
            <a:ext cx="756293" cy="76611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3600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18B6CE8-6F0F-7758-6330-7450A0503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8714" y="359032"/>
            <a:ext cx="4213654" cy="3534032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EFF65C3F-3566-F600-8088-FC6445C0E604}"/>
              </a:ext>
            </a:extLst>
          </p:cNvPr>
          <p:cNvSpPr/>
          <p:nvPr/>
        </p:nvSpPr>
        <p:spPr>
          <a:xfrm>
            <a:off x="8008202" y="529286"/>
            <a:ext cx="766119" cy="35834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10 cm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1233F2F-E083-6BD9-D024-0C217CA15E9E}"/>
              </a:ext>
            </a:extLst>
          </p:cNvPr>
          <p:cNvSpPr txBox="1"/>
          <p:nvPr/>
        </p:nvSpPr>
        <p:spPr>
          <a:xfrm>
            <a:off x="7388306" y="555370"/>
            <a:ext cx="259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B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70F22CE-148D-565D-B8E9-B7E0717381C7}"/>
              </a:ext>
            </a:extLst>
          </p:cNvPr>
          <p:cNvSpPr txBox="1"/>
          <p:nvPr/>
        </p:nvSpPr>
        <p:spPr>
          <a:xfrm>
            <a:off x="9254174" y="555370"/>
            <a:ext cx="247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C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D7A447A-0D2E-673F-4CFB-8F17222DACEA}"/>
              </a:ext>
            </a:extLst>
          </p:cNvPr>
          <p:cNvSpPr/>
          <p:nvPr/>
        </p:nvSpPr>
        <p:spPr>
          <a:xfrm>
            <a:off x="6227799" y="1580293"/>
            <a:ext cx="815546" cy="3830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13 cm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4BA009C-2551-BC5B-5735-A4EB704FCA83}"/>
              </a:ext>
            </a:extLst>
          </p:cNvPr>
          <p:cNvSpPr/>
          <p:nvPr/>
        </p:nvSpPr>
        <p:spPr>
          <a:xfrm>
            <a:off x="6525386" y="3339065"/>
            <a:ext cx="3669957" cy="53751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47405C01-E6B4-0798-18BD-2CF5AF332111}"/>
              </a:ext>
            </a:extLst>
          </p:cNvPr>
          <p:cNvCxnSpPr/>
          <p:nvPr/>
        </p:nvCxnSpPr>
        <p:spPr>
          <a:xfrm>
            <a:off x="6507366" y="3733109"/>
            <a:ext cx="36699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CEF6240-E310-0CB7-5B58-325904E763A6}"/>
              </a:ext>
            </a:extLst>
          </p:cNvPr>
          <p:cNvSpPr txBox="1"/>
          <p:nvPr/>
        </p:nvSpPr>
        <p:spPr>
          <a:xfrm>
            <a:off x="8052481" y="3837458"/>
            <a:ext cx="766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24 cm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9DDCF9D-9A32-F9AA-0EA7-FAEC24DD62BF}"/>
              </a:ext>
            </a:extLst>
          </p:cNvPr>
          <p:cNvSpPr txBox="1"/>
          <p:nvPr/>
        </p:nvSpPr>
        <p:spPr>
          <a:xfrm>
            <a:off x="7382129" y="3190097"/>
            <a:ext cx="463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M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BBA6B2B-8F7F-6801-58A8-1F53E96174D7}"/>
              </a:ext>
            </a:extLst>
          </p:cNvPr>
          <p:cNvSpPr txBox="1"/>
          <p:nvPr/>
        </p:nvSpPr>
        <p:spPr>
          <a:xfrm>
            <a:off x="9037932" y="3193525"/>
            <a:ext cx="463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N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F38D05D-802C-94C9-AF14-901EBE83445D}"/>
              </a:ext>
            </a:extLst>
          </p:cNvPr>
          <p:cNvSpPr txBox="1"/>
          <p:nvPr/>
        </p:nvSpPr>
        <p:spPr>
          <a:xfrm>
            <a:off x="6328714" y="3190097"/>
            <a:ext cx="392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6C616AA-769E-AF7F-D5BF-00DACF9DC9D1}"/>
              </a:ext>
            </a:extLst>
          </p:cNvPr>
          <p:cNvSpPr txBox="1"/>
          <p:nvPr/>
        </p:nvSpPr>
        <p:spPr>
          <a:xfrm>
            <a:off x="10177323" y="3190098"/>
            <a:ext cx="463377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D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35C9B844-BEBE-74F4-6E62-D6CA8D126D4F}"/>
              </a:ext>
            </a:extLst>
          </p:cNvPr>
          <p:cNvSpPr/>
          <p:nvPr/>
        </p:nvSpPr>
        <p:spPr>
          <a:xfrm>
            <a:off x="9827737" y="1580293"/>
            <a:ext cx="815546" cy="3693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15 cm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2192E92C-3830-27AD-3D52-D4B0F1509306}"/>
              </a:ext>
            </a:extLst>
          </p:cNvPr>
          <p:cNvSpPr txBox="1"/>
          <p:nvPr/>
        </p:nvSpPr>
        <p:spPr>
          <a:xfrm>
            <a:off x="8008202" y="2891481"/>
            <a:ext cx="766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10 cm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6F3158B-939D-8D62-5F1E-E3CA615A8B6C}"/>
              </a:ext>
            </a:extLst>
          </p:cNvPr>
          <p:cNvSpPr txBox="1"/>
          <p:nvPr/>
        </p:nvSpPr>
        <p:spPr>
          <a:xfrm>
            <a:off x="6922868" y="2885990"/>
            <a:ext cx="358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FD3AAC9-53A5-57C5-0C60-545C1951EA78}"/>
              </a:ext>
            </a:extLst>
          </p:cNvPr>
          <p:cNvSpPr txBox="1"/>
          <p:nvPr/>
        </p:nvSpPr>
        <p:spPr>
          <a:xfrm>
            <a:off x="9630028" y="2891481"/>
            <a:ext cx="395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Y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4855949-2D1C-78A8-2F25-13F1B3705EFE}"/>
              </a:ext>
            </a:extLst>
          </p:cNvPr>
          <p:cNvSpPr txBox="1"/>
          <p:nvPr/>
        </p:nvSpPr>
        <p:spPr>
          <a:xfrm>
            <a:off x="71050" y="3768124"/>
            <a:ext cx="4343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E" dirty="0"/>
          </a:p>
          <a:p>
            <a:endParaRPr lang="es-PE" dirty="0"/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91C517B1-24EC-C1EC-3B21-EC17BB722C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87" y="529286"/>
            <a:ext cx="4476450" cy="1657860"/>
          </a:xfrm>
          <a:prstGeom prst="rect">
            <a:avLst/>
          </a:prstGeom>
        </p:spPr>
      </p:pic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0DEC199C-F8EE-1608-6E31-E50AA64C562E}"/>
              </a:ext>
            </a:extLst>
          </p:cNvPr>
          <p:cNvCxnSpPr/>
          <p:nvPr/>
        </p:nvCxnSpPr>
        <p:spPr>
          <a:xfrm flipH="1">
            <a:off x="605481" y="1470454"/>
            <a:ext cx="247135" cy="3830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97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0432CC-5C6E-F96B-704B-966C3C879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544595" cy="697556"/>
          </a:xfrm>
        </p:spPr>
        <p:txBody>
          <a:bodyPr>
            <a:normAutofit fontScale="90000"/>
          </a:bodyPr>
          <a:lstStyle/>
          <a:p>
            <a:r>
              <a:rPr lang="es-PE" sz="3200" dirty="0"/>
              <a:t>Solución: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529FA2-476B-600A-2CFE-9913702EE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97556"/>
            <a:ext cx="5202195" cy="6160444"/>
          </a:xfrm>
        </p:spPr>
        <p:txBody>
          <a:bodyPr/>
          <a:lstStyle/>
          <a:p>
            <a:pPr marL="0" indent="0">
              <a:buNone/>
            </a:pPr>
            <a:r>
              <a:rPr lang="es-PE" dirty="0"/>
              <a:t> </a:t>
            </a:r>
            <a:r>
              <a:rPr lang="es-PE" sz="1800" dirty="0"/>
              <a:t>x + y + 10 = 24</a:t>
            </a:r>
          </a:p>
          <a:p>
            <a:pPr marL="0" indent="0">
              <a:buNone/>
            </a:pPr>
            <a:r>
              <a:rPr lang="es-PE" sz="1800" b="1" dirty="0"/>
              <a:t> X + y = 14</a:t>
            </a:r>
            <a:endParaRPr lang="es-PE" sz="1800" dirty="0"/>
          </a:p>
          <a:p>
            <a:pPr marL="0" indent="0">
              <a:buNone/>
            </a:pPr>
            <a:r>
              <a:rPr lang="es-PE" sz="1800" dirty="0"/>
              <a:t> </a:t>
            </a:r>
          </a:p>
          <a:p>
            <a:pPr marL="0" indent="0">
              <a:buNone/>
            </a:pPr>
            <a:r>
              <a:rPr lang="es-PE" sz="1800" dirty="0"/>
              <a:t>AMB = h^2 = 13^2 – x^2   ;   NCD = h^2 = 15^2 – y^2</a:t>
            </a:r>
          </a:p>
          <a:p>
            <a:pPr marL="0" indent="0">
              <a:buNone/>
            </a:pPr>
            <a:endParaRPr lang="es-PE" sz="1800" dirty="0"/>
          </a:p>
          <a:p>
            <a:pPr marL="0" indent="0">
              <a:buNone/>
            </a:pPr>
            <a:r>
              <a:rPr lang="es-PE" sz="1800" dirty="0"/>
              <a:t>IGUALAMOS AMB = NCD</a:t>
            </a:r>
          </a:p>
          <a:p>
            <a:pPr marL="0" indent="0">
              <a:buNone/>
            </a:pPr>
            <a:endParaRPr lang="es-PE" sz="1800" dirty="0"/>
          </a:p>
          <a:p>
            <a:pPr marL="0" indent="0">
              <a:buNone/>
            </a:pPr>
            <a:r>
              <a:rPr lang="es-PE" sz="1800" dirty="0"/>
              <a:t>13^2 – x^2 = 15^2 + y^2</a:t>
            </a:r>
          </a:p>
          <a:p>
            <a:pPr marL="0" indent="0">
              <a:buNone/>
            </a:pPr>
            <a:r>
              <a:rPr lang="es-PE" sz="1800" dirty="0"/>
              <a:t>Y^2 – x^2 = 15^2 – 13^2</a:t>
            </a:r>
          </a:p>
          <a:p>
            <a:pPr marL="0" indent="0">
              <a:buNone/>
            </a:pPr>
            <a:r>
              <a:rPr lang="es-PE" sz="1800" dirty="0"/>
              <a:t>( y + x)( y – x ) = 225 – 169</a:t>
            </a:r>
          </a:p>
          <a:p>
            <a:pPr marL="0" indent="0">
              <a:buNone/>
            </a:pPr>
            <a:r>
              <a:rPr lang="es-PE" sz="1800" dirty="0"/>
              <a:t>    14   ( y – x ) = 56</a:t>
            </a:r>
          </a:p>
          <a:p>
            <a:pPr marL="0" indent="0">
              <a:buNone/>
            </a:pPr>
            <a:r>
              <a:rPr lang="es-PE" sz="1800" dirty="0"/>
              <a:t>        </a:t>
            </a:r>
            <a:r>
              <a:rPr lang="es-PE" sz="1800" b="1" dirty="0"/>
              <a:t>y – x = 4</a:t>
            </a:r>
            <a:endParaRPr lang="es-PE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D1FFF08-4456-DC9A-1388-E3C6447AE40E}"/>
              </a:ext>
            </a:extLst>
          </p:cNvPr>
          <p:cNvSpPr txBox="1"/>
          <p:nvPr/>
        </p:nvSpPr>
        <p:spPr>
          <a:xfrm>
            <a:off x="5535827" y="697556"/>
            <a:ext cx="66561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x + y = 14</a:t>
            </a:r>
          </a:p>
          <a:p>
            <a:r>
              <a:rPr lang="es-PE" b="1" dirty="0"/>
              <a:t>y – x = 4</a:t>
            </a:r>
          </a:p>
          <a:p>
            <a:endParaRPr lang="es-PE" b="1" dirty="0"/>
          </a:p>
          <a:p>
            <a:r>
              <a:rPr lang="es-PE" dirty="0"/>
              <a:t>2y = 18</a:t>
            </a:r>
          </a:p>
          <a:p>
            <a:r>
              <a:rPr lang="es-PE" b="1" dirty="0"/>
              <a:t>  Y = 9</a:t>
            </a:r>
          </a:p>
          <a:p>
            <a:endParaRPr lang="es-PE" b="1" dirty="0"/>
          </a:p>
          <a:p>
            <a:r>
              <a:rPr lang="es-PE" dirty="0"/>
              <a:t>REMPLAZAMOS EN NCD:</a:t>
            </a:r>
          </a:p>
          <a:p>
            <a:endParaRPr lang="es-PE" dirty="0"/>
          </a:p>
          <a:p>
            <a:r>
              <a:rPr lang="es-PE" dirty="0"/>
              <a:t>H^2 = 15^2 – 9 ^2</a:t>
            </a:r>
          </a:p>
          <a:p>
            <a:r>
              <a:rPr lang="es-PE" dirty="0"/>
              <a:t>H^2 = 225 – 81</a:t>
            </a:r>
          </a:p>
          <a:p>
            <a:r>
              <a:rPr lang="es-PE" dirty="0"/>
              <a:t>H^2 = 144</a:t>
            </a:r>
          </a:p>
          <a:p>
            <a:r>
              <a:rPr lang="es-PE" b="1" dirty="0"/>
              <a:t>H = 12cm</a:t>
            </a:r>
          </a:p>
          <a:p>
            <a:r>
              <a:rPr lang="es-PE" b="1" dirty="0"/>
              <a:t>    </a:t>
            </a:r>
          </a:p>
          <a:p>
            <a:endParaRPr lang="es-PE" b="1" dirty="0"/>
          </a:p>
          <a:p>
            <a:r>
              <a:rPr lang="es-PE" b="1" dirty="0"/>
              <a:t>RESPUESTA: </a:t>
            </a:r>
            <a:r>
              <a:rPr lang="es-PE" dirty="0"/>
              <a:t>La longitud de la altura del trapecio es de 12 cm.</a:t>
            </a:r>
          </a:p>
        </p:txBody>
      </p:sp>
    </p:spTree>
    <p:extLst>
      <p:ext uri="{BB962C8B-B14F-4D97-AF65-F5344CB8AC3E}">
        <p14:creationId xmlns:p14="http://schemas.microsoft.com/office/powerpoint/2010/main" val="20694596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200</Words>
  <Application>Microsoft Office PowerPoint</Application>
  <PresentationFormat>Panorámica</PresentationFormat>
  <Paragraphs>49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RELACIONES MÉTRICAS EN EL OBLICUÁNGULO  </vt:lpstr>
      <vt:lpstr>Presentación de PowerPoint</vt:lpstr>
      <vt:lpstr>Solución: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RELACIONES MÉTRICAS EN EL OBLICUÁNGULO  </dc:title>
  <dc:creator>ricardobartolinipesantes@gmail.com</dc:creator>
  <cp:lastModifiedBy>ricardobartolinipesantes@gmail.com</cp:lastModifiedBy>
  <cp:revision>1</cp:revision>
  <dcterms:created xsi:type="dcterms:W3CDTF">2023-05-09T02:12:38Z</dcterms:created>
  <dcterms:modified xsi:type="dcterms:W3CDTF">2023-05-09T03:20:09Z</dcterms:modified>
</cp:coreProperties>
</file>