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3" r:id="rId5"/>
    <p:sldId id="262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25D36-FB99-4E3A-8337-5EA27ADE9054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DF849-780C-40EA-A9F9-F3BC5737B63C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772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DF849-780C-40EA-A9F9-F3BC5737B63C}" type="slidenum">
              <a:rPr lang="es-PE" smtClean="0"/>
              <a:t>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6110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9C9565-A0A4-F6EC-B6DE-5E0324743B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35B9A2-7CC1-E7DA-0394-91419D0A8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DF4233-87A2-9CFD-AAE6-ACE282460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F310DA-093F-4910-2442-6A7C64859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A98A5E-A1D8-F631-94C8-B364BA1C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3515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143E34-5AC0-85BC-3468-727F3013A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0026737-C1A4-43ED-D4D8-ABB8DA00C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0569ED-9B87-10E6-0B15-0002F138B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3EFF5A-34D0-CED4-992D-BB0E453A0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73C9D-E443-79AB-24BA-3BB8B221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0746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BC941C-A64F-BBD1-4882-CE37803E8E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43CDEF-58E0-67DF-9AF0-7DAEE13E3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563506-3D71-3B84-90D9-C63666B2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56E107-8A42-3874-DB82-DF5D564D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995AED-5DDA-6477-452A-F4B752856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3838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ACE28-B74E-AB35-B1EE-21C4D58CC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301A0A-6DB6-0E4D-3797-EF80DD2D5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471B3F-BE8A-8AF9-C6CD-32BBAF724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F4D8AC-E821-3332-E044-CAF5EDC3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435948-7004-7037-B4FA-F4D299634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4741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133522-D364-2660-0F03-24178F9EF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6E04B6-831B-5538-FD00-CF955312C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FB2506-A26B-3A16-E21F-E6D901A54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F936C7-4924-DF3F-D878-D4E74225C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507501-7A46-E1A6-42E8-C06D4A9F4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95762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88FCE-9B3E-42F4-8BE6-21B2A49A6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618AE6-AE8D-746F-62E4-F5D6FF68B2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F48E4B-8DB0-565A-3BCC-AF33FC13D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504780-508C-B27B-E3FB-295946BB6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5302D1-1C26-65ED-D34B-10D45C938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97E055-9A13-BFCF-53D5-84DA9A67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113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EF804C-136F-091C-DD40-FC1E70559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C8B979-3265-844F-B6A2-CE8110FB7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7D8388-9318-CC2F-40FC-9B0857765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1D6525A-CDE3-3732-4F18-27AF60B30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3FA8F9-A26F-5BE5-D98E-13474CEC79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67B47F4-6568-7A6E-1144-5157DCDCD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42AE4E-696E-9DBB-EC00-C7D061563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2DB660-3AB8-6D40-A55E-06AD086B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713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9A48CB-280C-A9F5-1E9B-6735668C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2D3C6C2-FF63-9843-1632-11FDD3DB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AD1FB2F-7425-C184-39B7-3D9FE7AE3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BB8B0C-E2EA-C841-CF18-152BE5053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8372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B3D34BD-194A-E113-2C9B-1EE356314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7A2800A-2F6B-EAF1-B464-D152DC734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19E2B4-30DA-1CA6-E0DD-117E5753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7776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029ED1-CB60-804B-1B89-AF14E930C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B3FF06-4097-7A17-DFDE-45824EB6C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AF16F2-C898-F9EC-EE2F-59F9F30C5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F269F5-03BC-D0B8-9946-29FFED663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5957D8-9FF0-E1C9-A699-867E5E582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119481-DE4B-CD17-A3CB-C766A6CEB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169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EDD0C-82D0-8B87-9B70-2F3ECEF8C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E16EAAA-B609-257C-DA49-734B54365A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2F0C9C-EEC2-C978-4173-7F5A92332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658FC0-5802-67D5-751D-DB8459A8F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C18E37-975D-B68D-C79A-4EB76236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AC2D12-E7C7-FE1E-AC9F-95B16C5A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865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2B68125-B7B4-82D0-DDA6-DB5D3A4AA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25EC52-D687-9E5F-C09E-2C1DA6A19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1B5A0D-2C34-EE2E-6C9B-4C741DF6D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A1A5B-8F87-4D97-A056-C759DA31E501}" type="datetimeFigureOut">
              <a:rPr lang="es-PE" smtClean="0"/>
              <a:t>1/05/2023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82B734-43CA-1BFE-6ED4-D232F6111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37C8A3-2E70-8BE3-12E1-2F802454C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75C0C-7D0F-46C8-BC1F-846072E9DA4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285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4D3BA96-083D-21E8-0D54-59126327A9F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2694408" y="2117034"/>
            <a:ext cx="2623931" cy="262393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12BEFB8-7EA8-D82A-7A17-69A5644925A4}"/>
              </a:ext>
            </a:extLst>
          </p:cNvPr>
          <p:cNvSpPr txBox="1"/>
          <p:nvPr/>
        </p:nvSpPr>
        <p:spPr>
          <a:xfrm>
            <a:off x="5484593" y="1993051"/>
            <a:ext cx="5030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dirty="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rPr>
              <a:t>2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C85617A-0E2D-53D9-0398-70C51FBF5876}"/>
              </a:ext>
            </a:extLst>
          </p:cNvPr>
          <p:cNvSpPr txBox="1"/>
          <p:nvPr/>
        </p:nvSpPr>
        <p:spPr>
          <a:xfrm>
            <a:off x="5484593" y="3012288"/>
            <a:ext cx="72609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960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defRPr>
            </a:lvl1pPr>
          </a:lstStyle>
          <a:p>
            <a:r>
              <a:rPr lang="es-ES" dirty="0" err="1">
                <a:solidFill>
                  <a:schemeClr val="bg1">
                    <a:lumMod val="75000"/>
                  </a:schemeClr>
                </a:solidFill>
              </a:rPr>
              <a:t>Of</a:t>
            </a:r>
            <a:r>
              <a:rPr lang="es-ES" dirty="0">
                <a:solidFill>
                  <a:schemeClr val="bg1">
                    <a:lumMod val="75000"/>
                  </a:schemeClr>
                </a:solidFill>
              </a:rPr>
              <a:t> May</a:t>
            </a:r>
            <a:endParaRPr lang="es-P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4AC3B7B-9360-F018-6605-1BF4F5FA4761}"/>
              </a:ext>
            </a:extLst>
          </p:cNvPr>
          <p:cNvSpPr txBox="1"/>
          <p:nvPr/>
        </p:nvSpPr>
        <p:spPr>
          <a:xfrm>
            <a:off x="5484593" y="4408456"/>
            <a:ext cx="7260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960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defRPr>
            </a:lvl1pPr>
          </a:lstStyle>
          <a:p>
            <a:r>
              <a:rPr lang="es-ES" sz="2400" dirty="0" err="1">
                <a:solidFill>
                  <a:schemeClr val="bg1">
                    <a:lumMod val="50000"/>
                  </a:schemeClr>
                </a:solidFill>
              </a:rPr>
              <a:t>By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</a:rPr>
              <a:t> Gabriel Pastor Vásquez</a:t>
            </a:r>
            <a:endParaRPr lang="es-P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963D992-4B04-99BF-0AA1-4C398573699C}"/>
              </a:ext>
            </a:extLst>
          </p:cNvPr>
          <p:cNvSpPr txBox="1"/>
          <p:nvPr/>
        </p:nvSpPr>
        <p:spPr>
          <a:xfrm>
            <a:off x="2694408" y="1639593"/>
            <a:ext cx="7260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960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defRPr>
            </a:lvl1pPr>
          </a:lstStyle>
          <a:p>
            <a:r>
              <a:rPr lang="es-ES" sz="2400" dirty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es-ES" sz="2400" dirty="0" err="1">
                <a:solidFill>
                  <a:schemeClr val="bg1">
                    <a:lumMod val="50000"/>
                  </a:schemeClr>
                </a:solidFill>
              </a:rPr>
              <a:t>day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2400" dirty="0" err="1">
                <a:solidFill>
                  <a:schemeClr val="bg1">
                    <a:lumMod val="50000"/>
                  </a:schemeClr>
                </a:solidFill>
              </a:rPr>
              <a:t>like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2400" dirty="0" err="1">
                <a:solidFill>
                  <a:schemeClr val="bg1">
                    <a:lumMod val="50000"/>
                  </a:schemeClr>
                </a:solidFill>
              </a:rPr>
              <a:t>today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es-P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4FDDD36-D08C-CE37-7DE1-509802C14288}"/>
              </a:ext>
            </a:extLst>
          </p:cNvPr>
          <p:cNvSpPr txBox="1"/>
          <p:nvPr/>
        </p:nvSpPr>
        <p:spPr>
          <a:xfrm>
            <a:off x="6288160" y="2166543"/>
            <a:ext cx="645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960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defRPr>
            </a:lvl1pPr>
          </a:lstStyle>
          <a:p>
            <a:r>
              <a:rPr lang="es-ES" sz="2400" dirty="0" err="1"/>
              <a:t>nd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28016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D1BD615-B342-6BA3-9EFB-F207BB72FF83}"/>
              </a:ext>
            </a:extLst>
          </p:cNvPr>
          <p:cNvSpPr txBox="1"/>
          <p:nvPr/>
        </p:nvSpPr>
        <p:spPr>
          <a:xfrm>
            <a:off x="-313833" y="344488"/>
            <a:ext cx="5030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600" dirty="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rPr>
              <a:t>1866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2568F5B-59F3-5E17-84CE-61A1FD626908}"/>
              </a:ext>
            </a:extLst>
          </p:cNvPr>
          <p:cNvSpPr txBox="1"/>
          <p:nvPr/>
        </p:nvSpPr>
        <p:spPr>
          <a:xfrm>
            <a:off x="641527" y="1584101"/>
            <a:ext cx="7260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960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defRPr>
            </a:lvl1pPr>
          </a:lstStyle>
          <a:p>
            <a:r>
              <a:rPr lang="es-ES" sz="2400" dirty="0">
                <a:solidFill>
                  <a:schemeClr val="bg1">
                    <a:lumMod val="50000"/>
                  </a:schemeClr>
                </a:solidFill>
              </a:rPr>
              <a:t>CALLAO, PERÚ</a:t>
            </a:r>
            <a:endParaRPr lang="es-P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941453A-6AAD-3F7C-977B-3633C45C5FE5}"/>
              </a:ext>
            </a:extLst>
          </p:cNvPr>
          <p:cNvSpPr txBox="1"/>
          <p:nvPr/>
        </p:nvSpPr>
        <p:spPr>
          <a:xfrm>
            <a:off x="6184087" y="745762"/>
            <a:ext cx="53663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960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defRPr>
            </a:lvl1pPr>
          </a:lstStyle>
          <a:p>
            <a:pPr algn="r"/>
            <a:r>
              <a:rPr lang="es-ES" sz="4800" dirty="0">
                <a:solidFill>
                  <a:schemeClr val="bg1">
                    <a:lumMod val="75000"/>
                  </a:schemeClr>
                </a:solidFill>
              </a:rPr>
              <a:t>COMBAT OF THE 2ND OF MAY</a:t>
            </a:r>
            <a:endParaRPr lang="es-PE" sz="4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026" name="Picture 2" descr="Combate del 2 de Mayo - Historia del Perú">
            <a:extLst>
              <a:ext uri="{FF2B5EF4-FFF2-40B4-BE49-F238E27FC236}">
                <a16:creationId xmlns:a16="http://schemas.microsoft.com/office/drawing/2014/main" id="{6C96AC88-88E6-20ED-0F1E-01B2DEEDD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16696"/>
            <a:ext cx="12192000" cy="414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7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D31B8E-7CFF-B0CD-FF90-E274731ED5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 b="408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547A418E-0605-C196-6F7E-3CEAA8490958}"/>
              </a:ext>
            </a:extLst>
          </p:cNvPr>
          <p:cNvSpPr txBox="1"/>
          <p:nvPr/>
        </p:nvSpPr>
        <p:spPr>
          <a:xfrm>
            <a:off x="306311" y="416518"/>
            <a:ext cx="85647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960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defRPr>
            </a:lvl1pPr>
          </a:lstStyle>
          <a:p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combat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2nd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may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also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known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as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Battle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Callao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was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last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confrontation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between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Peru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Spain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es-P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this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battle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Peru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fought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for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its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Independence 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because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Spain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hadn´t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recognize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it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es-P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Military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fought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with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help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civilians</a:t>
            </a:r>
            <a:r>
              <a:rPr lang="es-PE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1384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D513558-4A37-14F6-3ECF-F92E9D744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472" y="954363"/>
            <a:ext cx="3988425" cy="4949273"/>
          </a:xfrm>
          <a:prstGeom prst="rect">
            <a:avLst/>
          </a:prstGeom>
        </p:spPr>
      </p:pic>
      <p:sp>
        <p:nvSpPr>
          <p:cNvPr id="7" name="CuadroTexto 27">
            <a:extLst>
              <a:ext uri="{FF2B5EF4-FFF2-40B4-BE49-F238E27FC236}">
                <a16:creationId xmlns:a16="http://schemas.microsoft.com/office/drawing/2014/main" id="{CD1588EA-6C6B-1C3F-3484-EE52BDC4A1F1}"/>
              </a:ext>
            </a:extLst>
          </p:cNvPr>
          <p:cNvSpPr txBox="1"/>
          <p:nvPr/>
        </p:nvSpPr>
        <p:spPr>
          <a:xfrm>
            <a:off x="927654" y="2059786"/>
            <a:ext cx="57381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960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defRPr>
            </a:lvl1pPr>
          </a:lstStyle>
          <a:p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combat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was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8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hours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long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finished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by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5:00 pm.</a:t>
            </a:r>
          </a:p>
          <a:p>
            <a:endParaRPr lang="es-PE" sz="1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José Gálvez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was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coronel in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charge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peruvian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army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died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as a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hero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with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40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other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man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endParaRPr lang="es-PE" sz="1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Peru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won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battle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when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Spain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went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back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to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Isla San Lorenzo and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never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PE" sz="1800" dirty="0" err="1">
                <a:solidFill>
                  <a:schemeClr val="bg1">
                    <a:lumMod val="65000"/>
                  </a:schemeClr>
                </a:solidFill>
              </a:rPr>
              <a:t>came</a:t>
            </a:r>
            <a:r>
              <a:rPr lang="es-PE" sz="1800" dirty="0">
                <a:solidFill>
                  <a:schemeClr val="bg1">
                    <a:lumMod val="65000"/>
                  </a:schemeClr>
                </a:solidFill>
              </a:rPr>
              <a:t> back. </a:t>
            </a:r>
          </a:p>
        </p:txBody>
      </p:sp>
      <p:sp>
        <p:nvSpPr>
          <p:cNvPr id="8" name="CuadroTexto 3">
            <a:extLst>
              <a:ext uri="{FF2B5EF4-FFF2-40B4-BE49-F238E27FC236}">
                <a16:creationId xmlns:a16="http://schemas.microsoft.com/office/drawing/2014/main" id="{479F3512-598E-8A46-5161-9B831016950E}"/>
              </a:ext>
            </a:extLst>
          </p:cNvPr>
          <p:cNvSpPr txBox="1"/>
          <p:nvPr/>
        </p:nvSpPr>
        <p:spPr>
          <a:xfrm>
            <a:off x="7104472" y="6016419"/>
            <a:ext cx="3988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rPr>
              <a:t>JOSÉ GÁLVEZ</a:t>
            </a:r>
          </a:p>
        </p:txBody>
      </p:sp>
    </p:spTree>
    <p:extLst>
      <p:ext uri="{BB962C8B-B14F-4D97-AF65-F5344CB8AC3E}">
        <p14:creationId xmlns:p14="http://schemas.microsoft.com/office/powerpoint/2010/main" val="582555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12BEFB8-7EA8-D82A-7A17-69A5644925A4}"/>
              </a:ext>
            </a:extLst>
          </p:cNvPr>
          <p:cNvSpPr txBox="1"/>
          <p:nvPr/>
        </p:nvSpPr>
        <p:spPr>
          <a:xfrm>
            <a:off x="6664709" y="3811012"/>
            <a:ext cx="50304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9600" dirty="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rPr>
              <a:t>THANK</a:t>
            </a:r>
          </a:p>
          <a:p>
            <a:pPr algn="r"/>
            <a:r>
              <a:rPr lang="es-ES" sz="9600" dirty="0">
                <a:solidFill>
                  <a:srgbClr val="FFC000"/>
                </a:solidFill>
                <a:latin typeface="Artifakt Element Heavy" panose="020B0B03050000020004" pitchFamily="34" charset="0"/>
                <a:ea typeface="Artifakt Element Heavy" panose="020B0B03050000020004" pitchFamily="34" charset="0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3076058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125</Words>
  <Application>Microsoft Office PowerPoint</Application>
  <PresentationFormat>Widescreen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Artifakt Element Heavy</vt:lpstr>
      <vt:lpstr>Calibri</vt:lpstr>
      <vt:lpstr>Calibri Light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Ariana Pastor</dc:creator>
  <cp:lastModifiedBy>INFANTES VASQUEZ, ALVARO GABRIEL</cp:lastModifiedBy>
  <cp:revision>5</cp:revision>
  <dcterms:created xsi:type="dcterms:W3CDTF">2022-08-25T22:42:26Z</dcterms:created>
  <dcterms:modified xsi:type="dcterms:W3CDTF">2023-05-02T00:16:50Z</dcterms:modified>
</cp:coreProperties>
</file>