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C367DD-E782-48C7-B075-C5253AF69DE7}" v="11" dt="2022-11-08T18:02:20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LEEN KAREN MIMBELA ORTIZ" userId="ceb98fd7-d20a-4d3d-94df-b3cb33a9ef11" providerId="ADAL" clId="{F1C367DD-E782-48C7-B075-C5253AF69DE7}"/>
    <pc:docChg chg="custSel addSld modSld">
      <pc:chgData name="MADLEEN KAREN MIMBELA ORTIZ" userId="ceb98fd7-d20a-4d3d-94df-b3cb33a9ef11" providerId="ADAL" clId="{F1C367DD-E782-48C7-B075-C5253AF69DE7}" dt="2022-11-08T20:02:50.515" v="1311" actId="20577"/>
      <pc:docMkLst>
        <pc:docMk/>
      </pc:docMkLst>
      <pc:sldChg chg="modSp mod">
        <pc:chgData name="MADLEEN KAREN MIMBELA ORTIZ" userId="ceb98fd7-d20a-4d3d-94df-b3cb33a9ef11" providerId="ADAL" clId="{F1C367DD-E782-48C7-B075-C5253AF69DE7}" dt="2022-11-08T18:06:17.210" v="1286" actId="14100"/>
        <pc:sldMkLst>
          <pc:docMk/>
          <pc:sldMk cId="2291591009" sldId="257"/>
        </pc:sldMkLst>
        <pc:picChg chg="mod">
          <ac:chgData name="MADLEEN KAREN MIMBELA ORTIZ" userId="ceb98fd7-d20a-4d3d-94df-b3cb33a9ef11" providerId="ADAL" clId="{F1C367DD-E782-48C7-B075-C5253AF69DE7}" dt="2022-11-08T18:06:10.754" v="1285" actId="14100"/>
          <ac:picMkLst>
            <pc:docMk/>
            <pc:sldMk cId="2291591009" sldId="257"/>
            <ac:picMk id="4" creationId="{E34F265B-9ABE-B036-EA8A-8668D7A04932}"/>
          </ac:picMkLst>
        </pc:picChg>
        <pc:picChg chg="mod">
          <ac:chgData name="MADLEEN KAREN MIMBELA ORTIZ" userId="ceb98fd7-d20a-4d3d-94df-b3cb33a9ef11" providerId="ADAL" clId="{F1C367DD-E782-48C7-B075-C5253AF69DE7}" dt="2022-11-08T18:06:17.210" v="1286" actId="14100"/>
          <ac:picMkLst>
            <pc:docMk/>
            <pc:sldMk cId="2291591009" sldId="257"/>
            <ac:picMk id="5" creationId="{6957BB44-0D64-8354-9E3E-54A6A9AA9830}"/>
          </ac:picMkLst>
        </pc:picChg>
      </pc:sldChg>
      <pc:sldChg chg="modSp mod">
        <pc:chgData name="MADLEEN KAREN MIMBELA ORTIZ" userId="ceb98fd7-d20a-4d3d-94df-b3cb33a9ef11" providerId="ADAL" clId="{F1C367DD-E782-48C7-B075-C5253AF69DE7}" dt="2022-11-08T18:06:03.500" v="1283" actId="14100"/>
        <pc:sldMkLst>
          <pc:docMk/>
          <pc:sldMk cId="2349153222" sldId="258"/>
        </pc:sldMkLst>
        <pc:spChg chg="mod">
          <ac:chgData name="MADLEEN KAREN MIMBELA ORTIZ" userId="ceb98fd7-d20a-4d3d-94df-b3cb33a9ef11" providerId="ADAL" clId="{F1C367DD-E782-48C7-B075-C5253AF69DE7}" dt="2022-11-08T18:05:11.803" v="1279" actId="20577"/>
          <ac:spMkLst>
            <pc:docMk/>
            <pc:sldMk cId="2349153222" sldId="258"/>
            <ac:spMk id="2" creationId="{D6BE34BC-4946-FEAB-7A08-808DF9748482}"/>
          </ac:spMkLst>
        </pc:spChg>
        <pc:picChg chg="mod">
          <ac:chgData name="MADLEEN KAREN MIMBELA ORTIZ" userId="ceb98fd7-d20a-4d3d-94df-b3cb33a9ef11" providerId="ADAL" clId="{F1C367DD-E782-48C7-B075-C5253AF69DE7}" dt="2022-11-08T18:06:00.393" v="1281" actId="14100"/>
          <ac:picMkLst>
            <pc:docMk/>
            <pc:sldMk cId="2349153222" sldId="258"/>
            <ac:picMk id="4" creationId="{626C2001-BE06-355A-6239-CA8575B33909}"/>
          </ac:picMkLst>
        </pc:picChg>
        <pc:picChg chg="mod">
          <ac:chgData name="MADLEEN KAREN MIMBELA ORTIZ" userId="ceb98fd7-d20a-4d3d-94df-b3cb33a9ef11" providerId="ADAL" clId="{F1C367DD-E782-48C7-B075-C5253AF69DE7}" dt="2022-11-08T18:06:03.500" v="1283" actId="14100"/>
          <ac:picMkLst>
            <pc:docMk/>
            <pc:sldMk cId="2349153222" sldId="258"/>
            <ac:picMk id="5" creationId="{2B795C6D-1726-D9F0-161A-98170CD75B9A}"/>
          </ac:picMkLst>
        </pc:picChg>
      </pc:sldChg>
      <pc:sldChg chg="addSp delSp modSp new mod">
        <pc:chgData name="MADLEEN KAREN MIMBELA ORTIZ" userId="ceb98fd7-d20a-4d3d-94df-b3cb33a9ef11" providerId="ADAL" clId="{F1C367DD-E782-48C7-B075-C5253AF69DE7}" dt="2022-11-08T20:02:50.515" v="1311" actId="20577"/>
        <pc:sldMkLst>
          <pc:docMk/>
          <pc:sldMk cId="509680101" sldId="259"/>
        </pc:sldMkLst>
        <pc:spChg chg="mod">
          <ac:chgData name="MADLEEN KAREN MIMBELA ORTIZ" userId="ceb98fd7-d20a-4d3d-94df-b3cb33a9ef11" providerId="ADAL" clId="{F1C367DD-E782-48C7-B075-C5253AF69DE7}" dt="2022-11-08T20:02:50.515" v="1311" actId="20577"/>
          <ac:spMkLst>
            <pc:docMk/>
            <pc:sldMk cId="509680101" sldId="259"/>
            <ac:spMk id="2" creationId="{47232680-EDBC-5A2A-7390-67FC4D00217D}"/>
          </ac:spMkLst>
        </pc:spChg>
        <pc:spChg chg="mod">
          <ac:chgData name="MADLEEN KAREN MIMBELA ORTIZ" userId="ceb98fd7-d20a-4d3d-94df-b3cb33a9ef11" providerId="ADAL" clId="{F1C367DD-E782-48C7-B075-C5253AF69DE7}" dt="2022-11-08T18:07:27.852" v="1294" actId="108"/>
          <ac:spMkLst>
            <pc:docMk/>
            <pc:sldMk cId="509680101" sldId="259"/>
            <ac:spMk id="3" creationId="{09622977-E72D-C850-8F68-66653B81BB38}"/>
          </ac:spMkLst>
        </pc:spChg>
        <pc:picChg chg="add mod">
          <ac:chgData name="MADLEEN KAREN MIMBELA ORTIZ" userId="ceb98fd7-d20a-4d3d-94df-b3cb33a9ef11" providerId="ADAL" clId="{F1C367DD-E782-48C7-B075-C5253AF69DE7}" dt="2022-11-08T18:06:44.084" v="1287" actId="14100"/>
          <ac:picMkLst>
            <pc:docMk/>
            <pc:sldMk cId="509680101" sldId="259"/>
            <ac:picMk id="4" creationId="{8E3E8E16-FA01-6366-63F6-E7312C3B5611}"/>
          </ac:picMkLst>
        </pc:picChg>
        <pc:picChg chg="add del mod">
          <ac:chgData name="MADLEEN KAREN MIMBELA ORTIZ" userId="ceb98fd7-d20a-4d3d-94df-b3cb33a9ef11" providerId="ADAL" clId="{F1C367DD-E782-48C7-B075-C5253AF69DE7}" dt="2022-11-08T16:51:49.008" v="32" actId="478"/>
          <ac:picMkLst>
            <pc:docMk/>
            <pc:sldMk cId="509680101" sldId="259"/>
            <ac:picMk id="5" creationId="{95395149-F6EB-1C08-7C33-153B05ADC9F7}"/>
          </ac:picMkLst>
        </pc:picChg>
        <pc:picChg chg="add mod">
          <ac:chgData name="MADLEEN KAREN MIMBELA ORTIZ" userId="ceb98fd7-d20a-4d3d-94df-b3cb33a9ef11" providerId="ADAL" clId="{F1C367DD-E782-48C7-B075-C5253AF69DE7}" dt="2022-11-08T18:06:47.264" v="1288" actId="14100"/>
          <ac:picMkLst>
            <pc:docMk/>
            <pc:sldMk cId="509680101" sldId="259"/>
            <ac:picMk id="6" creationId="{F04FCF30-8993-D592-6E8D-54D937808F73}"/>
          </ac:picMkLst>
        </pc:picChg>
      </pc:sldChg>
      <pc:sldChg chg="addSp modSp new mod">
        <pc:chgData name="MADLEEN KAREN MIMBELA ORTIZ" userId="ceb98fd7-d20a-4d3d-94df-b3cb33a9ef11" providerId="ADAL" clId="{F1C367DD-E782-48C7-B075-C5253AF69DE7}" dt="2022-11-08T18:09:11.428" v="1310" actId="14100"/>
        <pc:sldMkLst>
          <pc:docMk/>
          <pc:sldMk cId="4117608127" sldId="260"/>
        </pc:sldMkLst>
        <pc:spChg chg="mod">
          <ac:chgData name="MADLEEN KAREN MIMBELA ORTIZ" userId="ceb98fd7-d20a-4d3d-94df-b3cb33a9ef11" providerId="ADAL" clId="{F1C367DD-E782-48C7-B075-C5253AF69DE7}" dt="2022-11-08T18:09:07.220" v="1309" actId="14100"/>
          <ac:spMkLst>
            <pc:docMk/>
            <pc:sldMk cId="4117608127" sldId="260"/>
            <ac:spMk id="2" creationId="{124318DE-D1CE-997D-1651-62D86469CDE0}"/>
          </ac:spMkLst>
        </pc:spChg>
        <pc:spChg chg="mod">
          <ac:chgData name="MADLEEN KAREN MIMBELA ORTIZ" userId="ceb98fd7-d20a-4d3d-94df-b3cb33a9ef11" providerId="ADAL" clId="{F1C367DD-E782-48C7-B075-C5253AF69DE7}" dt="2022-11-08T18:09:11.428" v="1310" actId="14100"/>
          <ac:spMkLst>
            <pc:docMk/>
            <pc:sldMk cId="4117608127" sldId="260"/>
            <ac:spMk id="3" creationId="{BD20B3B0-B53C-EE26-032B-CFAFF4836015}"/>
          </ac:spMkLst>
        </pc:spChg>
        <pc:picChg chg="add mod">
          <ac:chgData name="MADLEEN KAREN MIMBELA ORTIZ" userId="ceb98fd7-d20a-4d3d-94df-b3cb33a9ef11" providerId="ADAL" clId="{F1C367DD-E782-48C7-B075-C5253AF69DE7}" dt="2022-11-08T18:09:00.381" v="1307" actId="14100"/>
          <ac:picMkLst>
            <pc:docMk/>
            <pc:sldMk cId="4117608127" sldId="260"/>
            <ac:picMk id="4" creationId="{7B5CC43C-BB0B-3262-8893-993E29015E4A}"/>
          </ac:picMkLst>
        </pc:picChg>
        <pc:picChg chg="add mod">
          <ac:chgData name="MADLEEN KAREN MIMBELA ORTIZ" userId="ceb98fd7-d20a-4d3d-94df-b3cb33a9ef11" providerId="ADAL" clId="{F1C367DD-E782-48C7-B075-C5253AF69DE7}" dt="2022-11-08T18:09:03.604" v="1308" actId="14100"/>
          <ac:picMkLst>
            <pc:docMk/>
            <pc:sldMk cId="4117608127" sldId="260"/>
            <ac:picMk id="5" creationId="{7AB76E4D-9F22-B59A-3E55-0CB4E18ABF14}"/>
          </ac:picMkLst>
        </pc:picChg>
      </pc:sldChg>
      <pc:sldChg chg="addSp delSp modSp new mod">
        <pc:chgData name="MADLEEN KAREN MIMBELA ORTIZ" userId="ceb98fd7-d20a-4d3d-94df-b3cb33a9ef11" providerId="ADAL" clId="{F1C367DD-E782-48C7-B075-C5253AF69DE7}" dt="2022-11-08T18:02:38.628" v="1272" actId="14100"/>
        <pc:sldMkLst>
          <pc:docMk/>
          <pc:sldMk cId="265873361" sldId="261"/>
        </pc:sldMkLst>
        <pc:spChg chg="del mod">
          <ac:chgData name="MADLEEN KAREN MIMBELA ORTIZ" userId="ceb98fd7-d20a-4d3d-94df-b3cb33a9ef11" providerId="ADAL" clId="{F1C367DD-E782-48C7-B075-C5253AF69DE7}" dt="2022-11-08T17:51:50.540" v="1225" actId="478"/>
          <ac:spMkLst>
            <pc:docMk/>
            <pc:sldMk cId="265873361" sldId="261"/>
            <ac:spMk id="2" creationId="{DC8246FC-FDB3-3235-FDA2-69B4373CBA80}"/>
          </ac:spMkLst>
        </pc:spChg>
        <pc:spChg chg="del mod">
          <ac:chgData name="MADLEEN KAREN MIMBELA ORTIZ" userId="ceb98fd7-d20a-4d3d-94df-b3cb33a9ef11" providerId="ADAL" clId="{F1C367DD-E782-48C7-B075-C5253AF69DE7}" dt="2022-11-08T17:51:53.762" v="1227" actId="478"/>
          <ac:spMkLst>
            <pc:docMk/>
            <pc:sldMk cId="265873361" sldId="261"/>
            <ac:spMk id="3" creationId="{1856D301-4A33-099D-8E31-86D74BF84167}"/>
          </ac:spMkLst>
        </pc:spChg>
        <pc:picChg chg="add mod">
          <ac:chgData name="MADLEEN KAREN MIMBELA ORTIZ" userId="ceb98fd7-d20a-4d3d-94df-b3cb33a9ef11" providerId="ADAL" clId="{F1C367DD-E782-48C7-B075-C5253AF69DE7}" dt="2022-11-08T17:59:39.131" v="1261" actId="14100"/>
          <ac:picMkLst>
            <pc:docMk/>
            <pc:sldMk cId="265873361" sldId="261"/>
            <ac:picMk id="4" creationId="{82C3E75D-9837-EEB6-1026-933070187007}"/>
          </ac:picMkLst>
        </pc:picChg>
        <pc:picChg chg="add mod">
          <ac:chgData name="MADLEEN KAREN MIMBELA ORTIZ" userId="ceb98fd7-d20a-4d3d-94df-b3cb33a9ef11" providerId="ADAL" clId="{F1C367DD-E782-48C7-B075-C5253AF69DE7}" dt="2022-11-08T17:59:28.622" v="1257" actId="14100"/>
          <ac:picMkLst>
            <pc:docMk/>
            <pc:sldMk cId="265873361" sldId="261"/>
            <ac:picMk id="5" creationId="{1150D924-9F75-8161-1186-7FA5496E97E3}"/>
          </ac:picMkLst>
        </pc:picChg>
        <pc:picChg chg="add mod">
          <ac:chgData name="MADLEEN KAREN MIMBELA ORTIZ" userId="ceb98fd7-d20a-4d3d-94df-b3cb33a9ef11" providerId="ADAL" clId="{F1C367DD-E782-48C7-B075-C5253AF69DE7}" dt="2022-11-08T17:59:43.639" v="1262" actId="14100"/>
          <ac:picMkLst>
            <pc:docMk/>
            <pc:sldMk cId="265873361" sldId="261"/>
            <ac:picMk id="6" creationId="{89AD031F-9686-9722-16A0-BF7873326892}"/>
          </ac:picMkLst>
        </pc:picChg>
        <pc:picChg chg="add mod">
          <ac:chgData name="MADLEEN KAREN MIMBELA ORTIZ" userId="ceb98fd7-d20a-4d3d-94df-b3cb33a9ef11" providerId="ADAL" clId="{F1C367DD-E782-48C7-B075-C5253AF69DE7}" dt="2022-11-08T17:59:22.579" v="1256" actId="14100"/>
          <ac:picMkLst>
            <pc:docMk/>
            <pc:sldMk cId="265873361" sldId="261"/>
            <ac:picMk id="7" creationId="{87D2817D-2B39-5235-BB7F-904477F6469B}"/>
          </ac:picMkLst>
        </pc:picChg>
        <pc:picChg chg="add mod">
          <ac:chgData name="MADLEEN KAREN MIMBELA ORTIZ" userId="ceb98fd7-d20a-4d3d-94df-b3cb33a9ef11" providerId="ADAL" clId="{F1C367DD-E782-48C7-B075-C5253AF69DE7}" dt="2022-11-08T18:00:23.044" v="1267" actId="14100"/>
          <ac:picMkLst>
            <pc:docMk/>
            <pc:sldMk cId="265873361" sldId="261"/>
            <ac:picMk id="8" creationId="{6D8E1812-013D-A190-0F32-6A581948E4AC}"/>
          </ac:picMkLst>
        </pc:picChg>
        <pc:picChg chg="add mod">
          <ac:chgData name="MADLEEN KAREN MIMBELA ORTIZ" userId="ceb98fd7-d20a-4d3d-94df-b3cb33a9ef11" providerId="ADAL" clId="{F1C367DD-E782-48C7-B075-C5253AF69DE7}" dt="2022-11-08T18:02:38.628" v="1272" actId="14100"/>
          <ac:picMkLst>
            <pc:docMk/>
            <pc:sldMk cId="265873361" sldId="261"/>
            <ac:picMk id="9" creationId="{5810C651-CC53-5A32-8BFE-B5DEE6E6B09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9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2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55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09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5600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96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685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37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2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1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4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3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6/25/2023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E71E98-A417-4ECC-ACEB-C0490C20DB0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5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 descr="Fondo abstracto triangular">
            <a:extLst>
              <a:ext uri="{FF2B5EF4-FFF2-40B4-BE49-F238E27FC236}">
                <a16:creationId xmlns:a16="http://schemas.microsoft.com/office/drawing/2014/main" id="{1FDF7ADF-D925-75F3-6856-0F6597910D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091" t="233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F5F0CD5C-72F3-4090-8A69-8E15CB432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Parallelogram 38">
            <a:extLst>
              <a:ext uri="{FF2B5EF4-FFF2-40B4-BE49-F238E27FC236}">
                <a16:creationId xmlns:a16="http://schemas.microsoft.com/office/drawing/2014/main" id="{217496A2-9394-4FB7-BA0E-717D2D2E7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3800" y="0"/>
            <a:ext cx="7315200" cy="6858000"/>
          </a:xfrm>
          <a:prstGeom prst="parallelogram">
            <a:avLst>
              <a:gd name="adj" fmla="val 15925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02CF681-4765-4E88-802F-B2474DCD5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D57B2BA-243C-45C7-A5D8-46CA71943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23">
            <a:extLst>
              <a:ext uri="{FF2B5EF4-FFF2-40B4-BE49-F238E27FC236}">
                <a16:creationId xmlns:a16="http://schemas.microsoft.com/office/drawing/2014/main" id="{67374FB5-CBB7-46FF-95B5-2251BC685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25">
            <a:extLst>
              <a:ext uri="{FF2B5EF4-FFF2-40B4-BE49-F238E27FC236}">
                <a16:creationId xmlns:a16="http://schemas.microsoft.com/office/drawing/2014/main" id="{34BCEAB7-D9E0-40A4-9254-8593BD3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D567A354-BB63-405C-8E5F-2F510E670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5D3436-2557-A963-DCBA-41FF45045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9777" y="733778"/>
            <a:ext cx="7371699" cy="68421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900" dirty="0">
                <a:latin typeface="Arial Black" panose="020B0A04020102020204" pitchFamily="34" charset="0"/>
                <a:cs typeface="Times New Roman" panose="02020603050405020304" pitchFamily="18" charset="0"/>
              </a:rPr>
              <a:t>¨</a:t>
            </a:r>
            <a:r>
              <a:rPr lang="es-ES" sz="3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THE NATIONAL DAY OF JOY</a:t>
            </a:r>
            <a:r>
              <a:rPr lang="es-ES" sz="3900" dirty="0">
                <a:latin typeface="Arial Black" panose="020B0A04020102020204" pitchFamily="34" charset="0"/>
                <a:cs typeface="Times New Roman" panose="02020603050405020304" pitchFamily="18" charset="0"/>
              </a:rPr>
              <a:t>¨</a:t>
            </a:r>
            <a:r>
              <a:rPr lang="es-ES" sz="3300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endParaRPr lang="es-PE" sz="33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B8A9D1-D779-A987-91AB-6B96872A9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0800" y="2812418"/>
            <a:ext cx="9143999" cy="3311803"/>
          </a:xfrm>
        </p:spPr>
        <p:txBody>
          <a:bodyPr>
            <a:noAutofit/>
          </a:bodyPr>
          <a:lstStyle/>
          <a:p>
            <a:pPr algn="l"/>
            <a:r>
              <a:rPr lang="es-E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AND SURNAMES: SANTIAGO ARBULÚ MIMBELA</a:t>
            </a:r>
          </a:p>
          <a:p>
            <a:pPr algn="l"/>
            <a:r>
              <a:rPr lang="es-E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AND SECTION: SIXTH GRADE ¨B¨</a:t>
            </a:r>
          </a:p>
          <a:p>
            <a:pPr algn="l"/>
            <a:r>
              <a:rPr lang="es-E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COURSE: ENGLISH</a:t>
            </a:r>
          </a:p>
          <a:p>
            <a:pPr algn="l"/>
            <a:r>
              <a:rPr lang="es-E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ISSUE: THE NATIONAL DAY OF JOY</a:t>
            </a:r>
          </a:p>
          <a:p>
            <a:pPr algn="l"/>
            <a:r>
              <a:rPr lang="es-E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DATE: WEDNESDAY JUNE 28</a:t>
            </a:r>
          </a:p>
        </p:txBody>
      </p:sp>
      <p:sp>
        <p:nvSpPr>
          <p:cNvPr id="51" name="Rectangle 27">
            <a:extLst>
              <a:ext uri="{FF2B5EF4-FFF2-40B4-BE49-F238E27FC236}">
                <a16:creationId xmlns:a16="http://schemas.microsoft.com/office/drawing/2014/main" id="{9185A8D7-2F20-4F7A-97BE-21DB1654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Rectangle 28">
            <a:extLst>
              <a:ext uri="{FF2B5EF4-FFF2-40B4-BE49-F238E27FC236}">
                <a16:creationId xmlns:a16="http://schemas.microsoft.com/office/drawing/2014/main" id="{CB65BD56-22B3-4E13-BFCA-B8E8BEB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29">
            <a:extLst>
              <a:ext uri="{FF2B5EF4-FFF2-40B4-BE49-F238E27FC236}">
                <a16:creationId xmlns:a16="http://schemas.microsoft.com/office/drawing/2014/main" id="{6790ED68-BCA0-4247-A72F-1CB85DF06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DD0F2B3F-DC55-4FA7-B667-1ACD07920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2A6896E-4FAA-3A29-05D3-A98932FEE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4" y="204685"/>
            <a:ext cx="1610669" cy="197432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1E9DFA2-4C29-480E-BDC7-AD020A6EA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126" y="204684"/>
            <a:ext cx="2808691" cy="197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8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8A5F93B1-E896-4B5D-B404-467D189D4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8801"/>
            <a:ext cx="8596668" cy="4419600"/>
          </a:xfrm>
        </p:spPr>
        <p:txBody>
          <a:bodyPr>
            <a:noAutofit/>
          </a:bodyPr>
          <a:lstStyle/>
          <a:p>
            <a:r>
              <a:rPr lang="en-US" sz="3000" dirty="0"/>
              <a:t>The purpose of the commemoration is to reflect on and value this sensation despite the adversities of life.</a:t>
            </a:r>
          </a:p>
          <a:p>
            <a:r>
              <a:rPr lang="en-US" sz="3000" dirty="0"/>
              <a:t>It was the Colombian citizen Alfonso Becerra, who proposed to install a day to pay homage to joy.</a:t>
            </a:r>
          </a:p>
          <a:p>
            <a:r>
              <a:rPr lang="en-US" sz="3000" dirty="0"/>
              <a:t>Although at first it was celebrated in some countries, it later became global.</a:t>
            </a:r>
            <a:endParaRPr lang="es-PE" sz="3000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E0002FE2-6CD1-4BED-B1A4-45C044830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3778"/>
          </a:xfrm>
        </p:spPr>
        <p:txBody>
          <a:bodyPr/>
          <a:lstStyle/>
          <a:p>
            <a:pPr algn="ctr"/>
            <a:r>
              <a:rPr lang="es-ES" dirty="0">
                <a:latin typeface="Arial Black" panose="020B0A04020102020204" pitchFamily="34" charset="0"/>
                <a:cs typeface="Times New Roman" panose="02020603050405020304" pitchFamily="18" charset="0"/>
              </a:rPr>
              <a:t>¨</a:t>
            </a:r>
            <a:r>
              <a:rPr lang="es-E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THE NATIONAL DAY OF JOY</a:t>
            </a:r>
            <a:r>
              <a:rPr lang="es-ES" dirty="0">
                <a:latin typeface="Arial Black" panose="020B0A04020102020204" pitchFamily="34" charset="0"/>
                <a:cs typeface="Times New Roman" panose="02020603050405020304" pitchFamily="18" charset="0"/>
              </a:rPr>
              <a:t>¨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9159100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204</TotalTime>
  <Words>99</Words>
  <Application>Microsoft Office PowerPoint</Application>
  <PresentationFormat>Panorámica</PresentationFormat>
  <Paragraphs>10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Arial Black</vt:lpstr>
      <vt:lpstr>Times New Roman</vt:lpstr>
      <vt:lpstr>Trebuchet MS</vt:lpstr>
      <vt:lpstr>Wingdings 3</vt:lpstr>
      <vt:lpstr>Faceta</vt:lpstr>
      <vt:lpstr>¨THE NATIONAL DAY OF JOY¨ </vt:lpstr>
      <vt:lpstr>¨THE NATIONAL DAY OF JOY¨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¨VIAJE DE ESTUDIOS¨  MUSEO DE SITIO  HUACA RAJADA – SIPAN </dc:title>
  <dc:creator>MADLEEN KAREN MIMBELA ORTIZ</dc:creator>
  <cp:lastModifiedBy>MADLEEN KAREN MIMBELA ORTIZ</cp:lastModifiedBy>
  <cp:revision>4</cp:revision>
  <dcterms:created xsi:type="dcterms:W3CDTF">2022-11-07T23:54:25Z</dcterms:created>
  <dcterms:modified xsi:type="dcterms:W3CDTF">2023-06-25T15:10:56Z</dcterms:modified>
</cp:coreProperties>
</file>