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1"/>
  </p:notesMasterIdLst>
  <p:sldIdLst>
    <p:sldId id="256" r:id="rId2"/>
    <p:sldId id="269" r:id="rId3"/>
    <p:sldId id="258" r:id="rId4"/>
    <p:sldId id="270" r:id="rId5"/>
    <p:sldId id="271" r:id="rId6"/>
    <p:sldId id="261" r:id="rId7"/>
    <p:sldId id="259" r:id="rId8"/>
    <p:sldId id="262" r:id="rId9"/>
    <p:sldId id="263" r:id="rId10"/>
  </p:sldIdLst>
  <p:sldSz cx="9144000" cy="5143500" type="screen16x9"/>
  <p:notesSz cx="6858000" cy="9144000"/>
  <p:embeddedFontLst>
    <p:embeddedFont>
      <p:font typeface="Cormorant SC" panose="020B0604020202020204" charset="0"/>
      <p:regular r:id="rId12"/>
      <p:bold r:id="rId13"/>
    </p:embeddedFont>
    <p:embeddedFont>
      <p:font typeface="El Messiri" panose="020B0604020202020204" charset="-78"/>
      <p:regular r:id="rId14"/>
      <p:bold r:id="rId15"/>
    </p:embeddedFont>
    <p:embeddedFont>
      <p:font typeface="Questrial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0923E2-AB17-45BE-ABA8-65D57871CD64}">
  <a:tblStyle styleId="{8E0923E2-AB17-45BE-ABA8-65D57871CD6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19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" name="Google Shape;25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9" name="Google Shape;25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" name="Google Shape;2719;g1391d35688a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0" name="Google Shape;2720;g1391d35688a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188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" name="Google Shape;2719;g1391d35688a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0" name="Google Shape;2720;g1391d35688a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1" name="Google Shape;2851;g14231f69b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2" name="Google Shape;2852;g14231f69b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9845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" name="Google Shape;2719;g1391d35688a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0" name="Google Shape;2720;g1391d35688a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072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8" name="Google Shape;312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9" name="Google Shape;312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1" name="Google Shape;2851;g14231f69b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2" name="Google Shape;2852;g14231f69b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4" name="Google Shape;3264;g1185c551acd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5" name="Google Shape;3265;g1185c551acd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" name="Google Shape;3420;g14231f69b35_1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1" name="Google Shape;3421;g14231f69b35_1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-281575" y="-225250"/>
            <a:ext cx="9780152" cy="55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437">
            <a:off x="964850" y="3697730"/>
            <a:ext cx="4720800" cy="426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64846" y="1004788"/>
            <a:ext cx="4720800" cy="263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790735">
            <a:off x="62054" y="209159"/>
            <a:ext cx="671074" cy="860633"/>
          </a:xfrm>
          <a:prstGeom prst="star4">
            <a:avLst>
              <a:gd name="adj" fmla="val 12221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2" y="4465727"/>
            <a:ext cx="624775" cy="624711"/>
            <a:chOff x="3248075" y="3436175"/>
            <a:chExt cx="1216700" cy="1216575"/>
          </a:xfrm>
        </p:grpSpPr>
        <p:sp>
          <p:nvSpPr>
            <p:cNvPr id="14" name="Google Shape;14;p2"/>
            <p:cNvSpPr/>
            <p:nvPr/>
          </p:nvSpPr>
          <p:spPr>
            <a:xfrm>
              <a:off x="3915900" y="4105500"/>
              <a:ext cx="344675" cy="341250"/>
            </a:xfrm>
            <a:custGeom>
              <a:avLst/>
              <a:gdLst/>
              <a:ahLst/>
              <a:cxnLst/>
              <a:rect l="l" t="t" r="r" b="b"/>
              <a:pathLst>
                <a:path w="13787" h="13650" extrusionOk="0">
                  <a:moveTo>
                    <a:pt x="395" y="0"/>
                  </a:moveTo>
                  <a:cubicBezTo>
                    <a:pt x="338" y="0"/>
                    <a:pt x="274" y="32"/>
                    <a:pt x="195" y="109"/>
                  </a:cubicBezTo>
                  <a:cubicBezTo>
                    <a:pt x="1" y="301"/>
                    <a:pt x="44" y="409"/>
                    <a:pt x="221" y="583"/>
                  </a:cubicBezTo>
                  <a:cubicBezTo>
                    <a:pt x="2109" y="2432"/>
                    <a:pt x="3989" y="4288"/>
                    <a:pt x="5869" y="6147"/>
                  </a:cubicBezTo>
                  <a:cubicBezTo>
                    <a:pt x="8347" y="8597"/>
                    <a:pt x="10822" y="11050"/>
                    <a:pt x="13302" y="13498"/>
                  </a:cubicBezTo>
                  <a:cubicBezTo>
                    <a:pt x="13372" y="13568"/>
                    <a:pt x="13473" y="13639"/>
                    <a:pt x="13566" y="13649"/>
                  </a:cubicBezTo>
                  <a:cubicBezTo>
                    <a:pt x="13568" y="13649"/>
                    <a:pt x="13570" y="13649"/>
                    <a:pt x="13572" y="13649"/>
                  </a:cubicBezTo>
                  <a:cubicBezTo>
                    <a:pt x="13634" y="13649"/>
                    <a:pt x="13707" y="13554"/>
                    <a:pt x="13786" y="13495"/>
                  </a:cubicBezTo>
                  <a:cubicBezTo>
                    <a:pt x="13535" y="13204"/>
                    <a:pt x="13333" y="12938"/>
                    <a:pt x="13097" y="12700"/>
                  </a:cubicBezTo>
                  <a:cubicBezTo>
                    <a:pt x="10615" y="10187"/>
                    <a:pt x="8131" y="7674"/>
                    <a:pt x="5640" y="5167"/>
                  </a:cubicBezTo>
                  <a:cubicBezTo>
                    <a:pt x="3979" y="3493"/>
                    <a:pt x="2305" y="1832"/>
                    <a:pt x="641" y="159"/>
                  </a:cubicBezTo>
                  <a:cubicBezTo>
                    <a:pt x="553" y="70"/>
                    <a:pt x="481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449750" y="4104750"/>
              <a:ext cx="350900" cy="341200"/>
            </a:xfrm>
            <a:custGeom>
              <a:avLst/>
              <a:gdLst/>
              <a:ahLst/>
              <a:cxnLst/>
              <a:rect l="l" t="t" r="r" b="b"/>
              <a:pathLst>
                <a:path w="14036" h="13648" extrusionOk="0">
                  <a:moveTo>
                    <a:pt x="13461" y="1"/>
                  </a:moveTo>
                  <a:cubicBezTo>
                    <a:pt x="13371" y="1"/>
                    <a:pt x="13331" y="117"/>
                    <a:pt x="13279" y="170"/>
                  </a:cubicBezTo>
                  <a:cubicBezTo>
                    <a:pt x="11445" y="2020"/>
                    <a:pt x="9623" y="3883"/>
                    <a:pt x="7787" y="5729"/>
                  </a:cubicBezTo>
                  <a:cubicBezTo>
                    <a:pt x="5467" y="8060"/>
                    <a:pt x="3131" y="10370"/>
                    <a:pt x="826" y="12717"/>
                  </a:cubicBezTo>
                  <a:cubicBezTo>
                    <a:pt x="592" y="12958"/>
                    <a:pt x="0" y="13287"/>
                    <a:pt x="285" y="13572"/>
                  </a:cubicBezTo>
                  <a:cubicBezTo>
                    <a:pt x="338" y="13625"/>
                    <a:pt x="393" y="13647"/>
                    <a:pt x="449" y="13647"/>
                  </a:cubicBezTo>
                  <a:cubicBezTo>
                    <a:pt x="690" y="13647"/>
                    <a:pt x="943" y="13221"/>
                    <a:pt x="1140" y="13030"/>
                  </a:cubicBezTo>
                  <a:cubicBezTo>
                    <a:pt x="3662" y="10573"/>
                    <a:pt x="6160" y="8092"/>
                    <a:pt x="8658" y="5610"/>
                  </a:cubicBezTo>
                  <a:cubicBezTo>
                    <a:pt x="10331" y="3948"/>
                    <a:pt x="11994" y="2274"/>
                    <a:pt x="13664" y="609"/>
                  </a:cubicBezTo>
                  <a:cubicBezTo>
                    <a:pt x="13733" y="540"/>
                    <a:pt x="13831" y="500"/>
                    <a:pt x="14035" y="370"/>
                  </a:cubicBezTo>
                  <a:cubicBezTo>
                    <a:pt x="13814" y="218"/>
                    <a:pt x="13687" y="139"/>
                    <a:pt x="13572" y="49"/>
                  </a:cubicBezTo>
                  <a:cubicBezTo>
                    <a:pt x="13527" y="14"/>
                    <a:pt x="13491" y="1"/>
                    <a:pt x="13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449775" y="3642850"/>
              <a:ext cx="347925" cy="341325"/>
            </a:xfrm>
            <a:custGeom>
              <a:avLst/>
              <a:gdLst/>
              <a:ahLst/>
              <a:cxnLst/>
              <a:rect l="l" t="t" r="r" b="b"/>
              <a:pathLst>
                <a:path w="13917" h="13653" extrusionOk="0">
                  <a:moveTo>
                    <a:pt x="430" y="1"/>
                  </a:moveTo>
                  <a:cubicBezTo>
                    <a:pt x="380" y="1"/>
                    <a:pt x="326" y="25"/>
                    <a:pt x="266" y="83"/>
                  </a:cubicBezTo>
                  <a:cubicBezTo>
                    <a:pt x="0" y="341"/>
                    <a:pt x="531" y="635"/>
                    <a:pt x="731" y="838"/>
                  </a:cubicBezTo>
                  <a:cubicBezTo>
                    <a:pt x="4901" y="5071"/>
                    <a:pt x="9095" y="9280"/>
                    <a:pt x="13287" y="13492"/>
                  </a:cubicBezTo>
                  <a:cubicBezTo>
                    <a:pt x="13338" y="13543"/>
                    <a:pt x="13378" y="13652"/>
                    <a:pt x="13462" y="13652"/>
                  </a:cubicBezTo>
                  <a:cubicBezTo>
                    <a:pt x="13487" y="13652"/>
                    <a:pt x="13516" y="13642"/>
                    <a:pt x="13550" y="13618"/>
                  </a:cubicBezTo>
                  <a:cubicBezTo>
                    <a:pt x="13670" y="13533"/>
                    <a:pt x="13782" y="13433"/>
                    <a:pt x="13917" y="13323"/>
                  </a:cubicBezTo>
                  <a:cubicBezTo>
                    <a:pt x="13789" y="13187"/>
                    <a:pt x="13711" y="13095"/>
                    <a:pt x="13625" y="13011"/>
                  </a:cubicBezTo>
                  <a:cubicBezTo>
                    <a:pt x="9456" y="8866"/>
                    <a:pt x="5287" y="4720"/>
                    <a:pt x="1117" y="575"/>
                  </a:cubicBezTo>
                  <a:cubicBezTo>
                    <a:pt x="1098" y="557"/>
                    <a:pt x="1083" y="528"/>
                    <a:pt x="1062" y="523"/>
                  </a:cubicBezTo>
                  <a:cubicBezTo>
                    <a:pt x="798" y="461"/>
                    <a:pt x="650" y="1"/>
                    <a:pt x="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915000" y="3641525"/>
              <a:ext cx="345800" cy="341925"/>
            </a:xfrm>
            <a:custGeom>
              <a:avLst/>
              <a:gdLst/>
              <a:ahLst/>
              <a:cxnLst/>
              <a:rect l="l" t="t" r="r" b="b"/>
              <a:pathLst>
                <a:path w="13832" h="13677" extrusionOk="0">
                  <a:moveTo>
                    <a:pt x="13568" y="1"/>
                  </a:moveTo>
                  <a:cubicBezTo>
                    <a:pt x="13535" y="1"/>
                    <a:pt x="13495" y="19"/>
                    <a:pt x="13442" y="66"/>
                  </a:cubicBezTo>
                  <a:cubicBezTo>
                    <a:pt x="13239" y="251"/>
                    <a:pt x="13021" y="417"/>
                    <a:pt x="12827" y="610"/>
                  </a:cubicBezTo>
                  <a:cubicBezTo>
                    <a:pt x="10269" y="3137"/>
                    <a:pt x="7713" y="5666"/>
                    <a:pt x="5160" y="8200"/>
                  </a:cubicBezTo>
                  <a:cubicBezTo>
                    <a:pt x="3532" y="9819"/>
                    <a:pt x="1915" y="11449"/>
                    <a:pt x="286" y="13067"/>
                  </a:cubicBezTo>
                  <a:cubicBezTo>
                    <a:pt x="118" y="13235"/>
                    <a:pt x="1" y="13344"/>
                    <a:pt x="230" y="13566"/>
                  </a:cubicBezTo>
                  <a:cubicBezTo>
                    <a:pt x="312" y="13646"/>
                    <a:pt x="378" y="13677"/>
                    <a:pt x="435" y="13677"/>
                  </a:cubicBezTo>
                  <a:cubicBezTo>
                    <a:pt x="536" y="13677"/>
                    <a:pt x="610" y="13579"/>
                    <a:pt x="701" y="13487"/>
                  </a:cubicBezTo>
                  <a:cubicBezTo>
                    <a:pt x="4260" y="9901"/>
                    <a:pt x="7819" y="6317"/>
                    <a:pt x="11380" y="2733"/>
                  </a:cubicBezTo>
                  <a:cubicBezTo>
                    <a:pt x="11972" y="2137"/>
                    <a:pt x="12573" y="1548"/>
                    <a:pt x="13160" y="947"/>
                  </a:cubicBezTo>
                  <a:cubicBezTo>
                    <a:pt x="13384" y="717"/>
                    <a:pt x="13579" y="462"/>
                    <a:pt x="13831" y="167"/>
                  </a:cubicBezTo>
                  <a:lnTo>
                    <a:pt x="13831" y="167"/>
                  </a:lnTo>
                  <a:cubicBezTo>
                    <a:pt x="13829" y="167"/>
                    <a:pt x="13826" y="167"/>
                    <a:pt x="13823" y="167"/>
                  </a:cubicBezTo>
                  <a:cubicBezTo>
                    <a:pt x="13698" y="167"/>
                    <a:pt x="13667" y="1"/>
                    <a:pt x="13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48700" y="3436175"/>
              <a:ext cx="15725" cy="518175"/>
            </a:xfrm>
            <a:custGeom>
              <a:avLst/>
              <a:gdLst/>
              <a:ahLst/>
              <a:cxnLst/>
              <a:rect l="l" t="t" r="r" b="b"/>
              <a:pathLst>
                <a:path w="629" h="20727" extrusionOk="0">
                  <a:moveTo>
                    <a:pt x="322" y="0"/>
                  </a:moveTo>
                  <a:cubicBezTo>
                    <a:pt x="312" y="0"/>
                    <a:pt x="302" y="1"/>
                    <a:pt x="291" y="1"/>
                  </a:cubicBezTo>
                  <a:cubicBezTo>
                    <a:pt x="47" y="17"/>
                    <a:pt x="165" y="211"/>
                    <a:pt x="163" y="317"/>
                  </a:cubicBezTo>
                  <a:cubicBezTo>
                    <a:pt x="110" y="2621"/>
                    <a:pt x="164" y="4926"/>
                    <a:pt x="103" y="7233"/>
                  </a:cubicBezTo>
                  <a:cubicBezTo>
                    <a:pt x="20" y="10438"/>
                    <a:pt x="83" y="13647"/>
                    <a:pt x="83" y="16855"/>
                  </a:cubicBezTo>
                  <a:lnTo>
                    <a:pt x="7" y="16855"/>
                  </a:lnTo>
                  <a:cubicBezTo>
                    <a:pt x="7" y="18034"/>
                    <a:pt x="11" y="19213"/>
                    <a:pt x="3" y="20393"/>
                  </a:cubicBezTo>
                  <a:cubicBezTo>
                    <a:pt x="0" y="20601"/>
                    <a:pt x="4" y="20727"/>
                    <a:pt x="268" y="20727"/>
                  </a:cubicBezTo>
                  <a:cubicBezTo>
                    <a:pt x="275" y="20727"/>
                    <a:pt x="281" y="20727"/>
                    <a:pt x="288" y="20727"/>
                  </a:cubicBezTo>
                  <a:cubicBezTo>
                    <a:pt x="548" y="20721"/>
                    <a:pt x="621" y="20662"/>
                    <a:pt x="615" y="20395"/>
                  </a:cubicBezTo>
                  <a:cubicBezTo>
                    <a:pt x="556" y="17854"/>
                    <a:pt x="629" y="15312"/>
                    <a:pt x="551" y="12767"/>
                  </a:cubicBezTo>
                  <a:cubicBezTo>
                    <a:pt x="451" y="9423"/>
                    <a:pt x="482" y="6075"/>
                    <a:pt x="459" y="2728"/>
                  </a:cubicBezTo>
                  <a:cubicBezTo>
                    <a:pt x="453" y="1925"/>
                    <a:pt x="463" y="1122"/>
                    <a:pt x="452" y="319"/>
                  </a:cubicBezTo>
                  <a:cubicBezTo>
                    <a:pt x="451" y="209"/>
                    <a:pt x="562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946325" y="4036700"/>
              <a:ext cx="518450" cy="15425"/>
            </a:xfrm>
            <a:custGeom>
              <a:avLst/>
              <a:gdLst/>
              <a:ahLst/>
              <a:cxnLst/>
              <a:rect l="l" t="t" r="r" b="b"/>
              <a:pathLst>
                <a:path w="20738" h="617" extrusionOk="0">
                  <a:moveTo>
                    <a:pt x="246" y="1"/>
                  </a:moveTo>
                  <a:cubicBezTo>
                    <a:pt x="112" y="1"/>
                    <a:pt x="8" y="37"/>
                    <a:pt x="4" y="298"/>
                  </a:cubicBezTo>
                  <a:cubicBezTo>
                    <a:pt x="1" y="576"/>
                    <a:pt x="110" y="616"/>
                    <a:pt x="257" y="616"/>
                  </a:cubicBezTo>
                  <a:cubicBezTo>
                    <a:pt x="309" y="616"/>
                    <a:pt x="366" y="610"/>
                    <a:pt x="425" y="610"/>
                  </a:cubicBezTo>
                  <a:cubicBezTo>
                    <a:pt x="2940" y="563"/>
                    <a:pt x="5458" y="617"/>
                    <a:pt x="7976" y="554"/>
                  </a:cubicBezTo>
                  <a:cubicBezTo>
                    <a:pt x="11948" y="453"/>
                    <a:pt x="15924" y="483"/>
                    <a:pt x="19898" y="458"/>
                  </a:cubicBezTo>
                  <a:cubicBezTo>
                    <a:pt x="20004" y="458"/>
                    <a:pt x="20110" y="464"/>
                    <a:pt x="20216" y="464"/>
                  </a:cubicBezTo>
                  <a:cubicBezTo>
                    <a:pt x="20286" y="464"/>
                    <a:pt x="20356" y="461"/>
                    <a:pt x="20425" y="453"/>
                  </a:cubicBezTo>
                  <a:cubicBezTo>
                    <a:pt x="20430" y="452"/>
                    <a:pt x="20435" y="452"/>
                    <a:pt x="20441" y="452"/>
                  </a:cubicBezTo>
                  <a:cubicBezTo>
                    <a:pt x="20492" y="452"/>
                    <a:pt x="20558" y="474"/>
                    <a:pt x="20613" y="474"/>
                  </a:cubicBezTo>
                  <a:cubicBezTo>
                    <a:pt x="20678" y="474"/>
                    <a:pt x="20730" y="445"/>
                    <a:pt x="20734" y="318"/>
                  </a:cubicBezTo>
                  <a:cubicBezTo>
                    <a:pt x="20738" y="171"/>
                    <a:pt x="20680" y="136"/>
                    <a:pt x="20607" y="136"/>
                  </a:cubicBezTo>
                  <a:cubicBezTo>
                    <a:pt x="20542" y="136"/>
                    <a:pt x="20466" y="164"/>
                    <a:pt x="20412" y="164"/>
                  </a:cubicBezTo>
                  <a:cubicBezTo>
                    <a:pt x="20411" y="164"/>
                    <a:pt x="20409" y="164"/>
                    <a:pt x="20408" y="164"/>
                  </a:cubicBezTo>
                  <a:cubicBezTo>
                    <a:pt x="18103" y="111"/>
                    <a:pt x="15798" y="165"/>
                    <a:pt x="13492" y="105"/>
                  </a:cubicBezTo>
                  <a:cubicBezTo>
                    <a:pt x="12216" y="71"/>
                    <a:pt x="10940" y="61"/>
                    <a:pt x="9663" y="61"/>
                  </a:cubicBezTo>
                  <a:cubicBezTo>
                    <a:pt x="7732" y="61"/>
                    <a:pt x="5801" y="84"/>
                    <a:pt x="3870" y="84"/>
                  </a:cubicBezTo>
                  <a:cubicBezTo>
                    <a:pt x="3870" y="60"/>
                    <a:pt x="3870" y="34"/>
                    <a:pt x="3871" y="6"/>
                  </a:cubicBezTo>
                  <a:lnTo>
                    <a:pt x="407" y="6"/>
                  </a:lnTo>
                  <a:cubicBezTo>
                    <a:pt x="351" y="6"/>
                    <a:pt x="29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248075" y="4036800"/>
              <a:ext cx="518300" cy="15300"/>
            </a:xfrm>
            <a:custGeom>
              <a:avLst/>
              <a:gdLst/>
              <a:ahLst/>
              <a:cxnLst/>
              <a:rect l="l" t="t" r="r" b="b"/>
              <a:pathLst>
                <a:path w="20732" h="612" extrusionOk="0">
                  <a:moveTo>
                    <a:pt x="20440" y="0"/>
                  </a:moveTo>
                  <a:cubicBezTo>
                    <a:pt x="20420" y="0"/>
                    <a:pt x="20399" y="0"/>
                    <a:pt x="20377" y="1"/>
                  </a:cubicBezTo>
                  <a:cubicBezTo>
                    <a:pt x="19671" y="15"/>
                    <a:pt x="18965" y="19"/>
                    <a:pt x="18260" y="19"/>
                  </a:cubicBezTo>
                  <a:cubicBezTo>
                    <a:pt x="17507" y="19"/>
                    <a:pt x="16755" y="15"/>
                    <a:pt x="16003" y="15"/>
                  </a:cubicBezTo>
                  <a:cubicBezTo>
                    <a:pt x="14931" y="15"/>
                    <a:pt x="13859" y="23"/>
                    <a:pt x="12786" y="65"/>
                  </a:cubicBezTo>
                  <a:cubicBezTo>
                    <a:pt x="10258" y="163"/>
                    <a:pt x="7726" y="137"/>
                    <a:pt x="5194" y="153"/>
                  </a:cubicBezTo>
                  <a:cubicBezTo>
                    <a:pt x="4575" y="157"/>
                    <a:pt x="3955" y="158"/>
                    <a:pt x="3335" y="158"/>
                  </a:cubicBezTo>
                  <a:cubicBezTo>
                    <a:pt x="2762" y="158"/>
                    <a:pt x="2189" y="157"/>
                    <a:pt x="1615" y="157"/>
                  </a:cubicBezTo>
                  <a:cubicBezTo>
                    <a:pt x="1177" y="157"/>
                    <a:pt x="739" y="158"/>
                    <a:pt x="301" y="160"/>
                  </a:cubicBezTo>
                  <a:cubicBezTo>
                    <a:pt x="300" y="160"/>
                    <a:pt x="300" y="160"/>
                    <a:pt x="299" y="160"/>
                  </a:cubicBezTo>
                  <a:cubicBezTo>
                    <a:pt x="250" y="160"/>
                    <a:pt x="183" y="137"/>
                    <a:pt x="125" y="137"/>
                  </a:cubicBezTo>
                  <a:cubicBezTo>
                    <a:pt x="56" y="137"/>
                    <a:pt x="0" y="169"/>
                    <a:pt x="2" y="308"/>
                  </a:cubicBezTo>
                  <a:cubicBezTo>
                    <a:pt x="3" y="443"/>
                    <a:pt x="59" y="474"/>
                    <a:pt x="127" y="474"/>
                  </a:cubicBezTo>
                  <a:cubicBezTo>
                    <a:pt x="185" y="474"/>
                    <a:pt x="251" y="452"/>
                    <a:pt x="300" y="452"/>
                  </a:cubicBezTo>
                  <a:cubicBezTo>
                    <a:pt x="302" y="452"/>
                    <a:pt x="303" y="452"/>
                    <a:pt x="305" y="452"/>
                  </a:cubicBezTo>
                  <a:cubicBezTo>
                    <a:pt x="2622" y="504"/>
                    <a:pt x="4938" y="451"/>
                    <a:pt x="7258" y="511"/>
                  </a:cubicBezTo>
                  <a:cubicBezTo>
                    <a:pt x="8534" y="545"/>
                    <a:pt x="9810" y="555"/>
                    <a:pt x="11087" y="555"/>
                  </a:cubicBezTo>
                  <a:cubicBezTo>
                    <a:pt x="13018" y="555"/>
                    <a:pt x="14949" y="531"/>
                    <a:pt x="16880" y="531"/>
                  </a:cubicBezTo>
                  <a:lnTo>
                    <a:pt x="16880" y="607"/>
                  </a:lnTo>
                  <a:cubicBezTo>
                    <a:pt x="17463" y="607"/>
                    <a:pt x="18046" y="605"/>
                    <a:pt x="18630" y="605"/>
                  </a:cubicBezTo>
                  <a:cubicBezTo>
                    <a:pt x="19213" y="605"/>
                    <a:pt x="19797" y="607"/>
                    <a:pt x="20381" y="612"/>
                  </a:cubicBezTo>
                  <a:cubicBezTo>
                    <a:pt x="20391" y="612"/>
                    <a:pt x="20401" y="612"/>
                    <a:pt x="20410" y="612"/>
                  </a:cubicBezTo>
                  <a:cubicBezTo>
                    <a:pt x="20624" y="612"/>
                    <a:pt x="20729" y="585"/>
                    <a:pt x="20731" y="304"/>
                  </a:cubicBezTo>
                  <a:cubicBezTo>
                    <a:pt x="20732" y="33"/>
                    <a:pt x="20628" y="0"/>
                    <a:pt x="20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847925" y="4134500"/>
              <a:ext cx="16200" cy="518250"/>
            </a:xfrm>
            <a:custGeom>
              <a:avLst/>
              <a:gdLst/>
              <a:ahLst/>
              <a:cxnLst/>
              <a:rect l="l" t="t" r="r" b="b"/>
              <a:pathLst>
                <a:path w="648" h="20730" extrusionOk="0">
                  <a:moveTo>
                    <a:pt x="344" y="0"/>
                  </a:moveTo>
                  <a:cubicBezTo>
                    <a:pt x="343" y="0"/>
                    <a:pt x="341" y="0"/>
                    <a:pt x="340" y="0"/>
                  </a:cubicBezTo>
                  <a:cubicBezTo>
                    <a:pt x="47" y="1"/>
                    <a:pt x="29" y="118"/>
                    <a:pt x="34" y="351"/>
                  </a:cubicBezTo>
                  <a:cubicBezTo>
                    <a:pt x="87" y="2881"/>
                    <a:pt x="0" y="5410"/>
                    <a:pt x="97" y="7942"/>
                  </a:cubicBezTo>
                  <a:cubicBezTo>
                    <a:pt x="195" y="10496"/>
                    <a:pt x="168" y="13053"/>
                    <a:pt x="186" y="15610"/>
                  </a:cubicBezTo>
                  <a:cubicBezTo>
                    <a:pt x="197" y="17215"/>
                    <a:pt x="186" y="18822"/>
                    <a:pt x="194" y="20428"/>
                  </a:cubicBezTo>
                  <a:cubicBezTo>
                    <a:pt x="195" y="20534"/>
                    <a:pt x="84" y="20726"/>
                    <a:pt x="338" y="20729"/>
                  </a:cubicBezTo>
                  <a:cubicBezTo>
                    <a:pt x="340" y="20729"/>
                    <a:pt x="341" y="20729"/>
                    <a:pt x="342" y="20729"/>
                  </a:cubicBezTo>
                  <a:cubicBezTo>
                    <a:pt x="592" y="20729"/>
                    <a:pt x="483" y="20536"/>
                    <a:pt x="485" y="20431"/>
                  </a:cubicBezTo>
                  <a:cubicBezTo>
                    <a:pt x="537" y="18113"/>
                    <a:pt x="484" y="15796"/>
                    <a:pt x="545" y="13478"/>
                  </a:cubicBezTo>
                  <a:cubicBezTo>
                    <a:pt x="629" y="10271"/>
                    <a:pt x="566" y="7062"/>
                    <a:pt x="566" y="3855"/>
                  </a:cubicBezTo>
                  <a:lnTo>
                    <a:pt x="640" y="3855"/>
                  </a:lnTo>
                  <a:cubicBezTo>
                    <a:pt x="640" y="2689"/>
                    <a:pt x="635" y="1520"/>
                    <a:pt x="644" y="354"/>
                  </a:cubicBezTo>
                  <a:cubicBezTo>
                    <a:pt x="647" y="126"/>
                    <a:pt x="639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755675" y="3824725"/>
              <a:ext cx="70500" cy="134825"/>
            </a:xfrm>
            <a:custGeom>
              <a:avLst/>
              <a:gdLst/>
              <a:ahLst/>
              <a:cxnLst/>
              <a:rect l="l" t="t" r="r" b="b"/>
              <a:pathLst>
                <a:path w="2820" h="5393" extrusionOk="0">
                  <a:moveTo>
                    <a:pt x="400" y="1"/>
                  </a:moveTo>
                  <a:cubicBezTo>
                    <a:pt x="378" y="1"/>
                    <a:pt x="349" y="13"/>
                    <a:pt x="309" y="45"/>
                  </a:cubicBezTo>
                  <a:cubicBezTo>
                    <a:pt x="187" y="137"/>
                    <a:pt x="1" y="182"/>
                    <a:pt x="111" y="413"/>
                  </a:cubicBezTo>
                  <a:cubicBezTo>
                    <a:pt x="891" y="2036"/>
                    <a:pt x="1665" y="3660"/>
                    <a:pt x="2434" y="5288"/>
                  </a:cubicBezTo>
                  <a:cubicBezTo>
                    <a:pt x="2465" y="5355"/>
                    <a:pt x="2488" y="5393"/>
                    <a:pt x="2525" y="5393"/>
                  </a:cubicBezTo>
                  <a:cubicBezTo>
                    <a:pt x="2547" y="5393"/>
                    <a:pt x="2574" y="5380"/>
                    <a:pt x="2612" y="5352"/>
                  </a:cubicBezTo>
                  <a:cubicBezTo>
                    <a:pt x="2676" y="5303"/>
                    <a:pt x="2752" y="5268"/>
                    <a:pt x="2820" y="5228"/>
                  </a:cubicBezTo>
                  <a:cubicBezTo>
                    <a:pt x="2782" y="5166"/>
                    <a:pt x="2766" y="5146"/>
                    <a:pt x="2756" y="5124"/>
                  </a:cubicBezTo>
                  <a:cubicBezTo>
                    <a:pt x="2001" y="3466"/>
                    <a:pt x="1247" y="1808"/>
                    <a:pt x="492" y="151"/>
                  </a:cubicBezTo>
                  <a:cubicBezTo>
                    <a:pt x="467" y="94"/>
                    <a:pt x="460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885600" y="3824875"/>
              <a:ext cx="72000" cy="134625"/>
            </a:xfrm>
            <a:custGeom>
              <a:avLst/>
              <a:gdLst/>
              <a:ahLst/>
              <a:cxnLst/>
              <a:rect l="l" t="t" r="r" b="b"/>
              <a:pathLst>
                <a:path w="2880" h="5385" extrusionOk="0">
                  <a:moveTo>
                    <a:pt x="2447" y="0"/>
                  </a:moveTo>
                  <a:cubicBezTo>
                    <a:pt x="2347" y="0"/>
                    <a:pt x="2352" y="168"/>
                    <a:pt x="2325" y="224"/>
                  </a:cubicBezTo>
                  <a:cubicBezTo>
                    <a:pt x="1581" y="1833"/>
                    <a:pt x="855" y="3450"/>
                    <a:pt x="113" y="5061"/>
                  </a:cubicBezTo>
                  <a:cubicBezTo>
                    <a:pt x="0" y="5302"/>
                    <a:pt x="171" y="5310"/>
                    <a:pt x="336" y="5385"/>
                  </a:cubicBezTo>
                  <a:cubicBezTo>
                    <a:pt x="356" y="5364"/>
                    <a:pt x="397" y="5334"/>
                    <a:pt x="414" y="5292"/>
                  </a:cubicBezTo>
                  <a:cubicBezTo>
                    <a:pt x="1193" y="3657"/>
                    <a:pt x="1969" y="2019"/>
                    <a:pt x="2753" y="387"/>
                  </a:cubicBezTo>
                  <a:cubicBezTo>
                    <a:pt x="2879" y="126"/>
                    <a:pt x="2652" y="98"/>
                    <a:pt x="2535" y="30"/>
                  </a:cubicBezTo>
                  <a:cubicBezTo>
                    <a:pt x="2499" y="9"/>
                    <a:pt x="2470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633900" y="3945600"/>
              <a:ext cx="138050" cy="67875"/>
            </a:xfrm>
            <a:custGeom>
              <a:avLst/>
              <a:gdLst/>
              <a:ahLst/>
              <a:cxnLst/>
              <a:rect l="l" t="t" r="r" b="b"/>
              <a:pathLst>
                <a:path w="5522" h="2715" extrusionOk="0">
                  <a:moveTo>
                    <a:pt x="378" y="1"/>
                  </a:moveTo>
                  <a:cubicBezTo>
                    <a:pt x="254" y="1"/>
                    <a:pt x="229" y="144"/>
                    <a:pt x="164" y="227"/>
                  </a:cubicBezTo>
                  <a:cubicBezTo>
                    <a:pt x="0" y="435"/>
                    <a:pt x="256" y="418"/>
                    <a:pt x="318" y="445"/>
                  </a:cubicBezTo>
                  <a:cubicBezTo>
                    <a:pt x="1938" y="1194"/>
                    <a:pt x="3568" y="1926"/>
                    <a:pt x="5187" y="2678"/>
                  </a:cubicBezTo>
                  <a:cubicBezTo>
                    <a:pt x="5242" y="2703"/>
                    <a:pt x="5283" y="2714"/>
                    <a:pt x="5316" y="2714"/>
                  </a:cubicBezTo>
                  <a:cubicBezTo>
                    <a:pt x="5445" y="2714"/>
                    <a:pt x="5435" y="2549"/>
                    <a:pt x="5522" y="2457"/>
                  </a:cubicBezTo>
                  <a:cubicBezTo>
                    <a:pt x="5480" y="2426"/>
                    <a:pt x="5445" y="2389"/>
                    <a:pt x="5403" y="2370"/>
                  </a:cubicBezTo>
                  <a:cubicBezTo>
                    <a:pt x="3768" y="1591"/>
                    <a:pt x="2131" y="816"/>
                    <a:pt x="498" y="33"/>
                  </a:cubicBezTo>
                  <a:cubicBezTo>
                    <a:pt x="450" y="10"/>
                    <a:pt x="411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939825" y="3945550"/>
              <a:ext cx="138250" cy="68375"/>
            </a:xfrm>
            <a:custGeom>
              <a:avLst/>
              <a:gdLst/>
              <a:ahLst/>
              <a:cxnLst/>
              <a:rect l="l" t="t" r="r" b="b"/>
              <a:pathLst>
                <a:path w="5530" h="2735" extrusionOk="0">
                  <a:moveTo>
                    <a:pt x="5159" y="0"/>
                  </a:moveTo>
                  <a:cubicBezTo>
                    <a:pt x="5119" y="0"/>
                    <a:pt x="5072" y="12"/>
                    <a:pt x="5017" y="39"/>
                  </a:cubicBezTo>
                  <a:cubicBezTo>
                    <a:pt x="3406" y="813"/>
                    <a:pt x="1793" y="1584"/>
                    <a:pt x="180" y="2353"/>
                  </a:cubicBezTo>
                  <a:cubicBezTo>
                    <a:pt x="103" y="2391"/>
                    <a:pt x="1" y="2402"/>
                    <a:pt x="92" y="2526"/>
                  </a:cubicBezTo>
                  <a:cubicBezTo>
                    <a:pt x="144" y="2595"/>
                    <a:pt x="178" y="2677"/>
                    <a:pt x="211" y="2734"/>
                  </a:cubicBezTo>
                  <a:cubicBezTo>
                    <a:pt x="297" y="2703"/>
                    <a:pt x="344" y="2691"/>
                    <a:pt x="387" y="2670"/>
                  </a:cubicBezTo>
                  <a:cubicBezTo>
                    <a:pt x="2002" y="1936"/>
                    <a:pt x="3616" y="1205"/>
                    <a:pt x="5225" y="460"/>
                  </a:cubicBezTo>
                  <a:cubicBezTo>
                    <a:pt x="5291" y="430"/>
                    <a:pt x="5529" y="455"/>
                    <a:pt x="5416" y="247"/>
                  </a:cubicBezTo>
                  <a:cubicBezTo>
                    <a:pt x="5354" y="131"/>
                    <a:pt x="5294" y="0"/>
                    <a:pt x="5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34775" y="4075700"/>
              <a:ext cx="136650" cy="67325"/>
            </a:xfrm>
            <a:custGeom>
              <a:avLst/>
              <a:gdLst/>
              <a:ahLst/>
              <a:cxnLst/>
              <a:rect l="l" t="t" r="r" b="b"/>
              <a:pathLst>
                <a:path w="5466" h="2693" extrusionOk="0">
                  <a:moveTo>
                    <a:pt x="5267" y="0"/>
                  </a:moveTo>
                  <a:cubicBezTo>
                    <a:pt x="5227" y="0"/>
                    <a:pt x="5179" y="13"/>
                    <a:pt x="5117" y="42"/>
                  </a:cubicBezTo>
                  <a:cubicBezTo>
                    <a:pt x="3529" y="777"/>
                    <a:pt x="1933" y="1491"/>
                    <a:pt x="347" y="2227"/>
                  </a:cubicBezTo>
                  <a:cubicBezTo>
                    <a:pt x="274" y="2260"/>
                    <a:pt x="0" y="2220"/>
                    <a:pt x="124" y="2481"/>
                  </a:cubicBezTo>
                  <a:cubicBezTo>
                    <a:pt x="191" y="2622"/>
                    <a:pt x="270" y="2693"/>
                    <a:pt x="380" y="2693"/>
                  </a:cubicBezTo>
                  <a:cubicBezTo>
                    <a:pt x="434" y="2693"/>
                    <a:pt x="495" y="2676"/>
                    <a:pt x="567" y="2642"/>
                  </a:cubicBezTo>
                  <a:cubicBezTo>
                    <a:pt x="2147" y="1884"/>
                    <a:pt x="3729" y="1133"/>
                    <a:pt x="5309" y="379"/>
                  </a:cubicBezTo>
                  <a:cubicBezTo>
                    <a:pt x="5373" y="349"/>
                    <a:pt x="5426" y="293"/>
                    <a:pt x="5466" y="262"/>
                  </a:cubicBezTo>
                  <a:cubicBezTo>
                    <a:pt x="5416" y="115"/>
                    <a:pt x="5384" y="0"/>
                    <a:pt x="5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939825" y="4074875"/>
              <a:ext cx="138475" cy="68450"/>
            </a:xfrm>
            <a:custGeom>
              <a:avLst/>
              <a:gdLst/>
              <a:ahLst/>
              <a:cxnLst/>
              <a:rect l="l" t="t" r="r" b="b"/>
              <a:pathLst>
                <a:path w="5539" h="2738" extrusionOk="0">
                  <a:moveTo>
                    <a:pt x="213" y="0"/>
                  </a:moveTo>
                  <a:cubicBezTo>
                    <a:pt x="186" y="53"/>
                    <a:pt x="152" y="121"/>
                    <a:pt x="114" y="183"/>
                  </a:cubicBezTo>
                  <a:cubicBezTo>
                    <a:pt x="70" y="258"/>
                    <a:pt x="1" y="301"/>
                    <a:pt x="149" y="370"/>
                  </a:cubicBezTo>
                  <a:cubicBezTo>
                    <a:pt x="1800" y="1140"/>
                    <a:pt x="3448" y="1917"/>
                    <a:pt x="5094" y="2703"/>
                  </a:cubicBezTo>
                  <a:cubicBezTo>
                    <a:pt x="5144" y="2727"/>
                    <a:pt x="5184" y="2737"/>
                    <a:pt x="5217" y="2737"/>
                  </a:cubicBezTo>
                  <a:cubicBezTo>
                    <a:pt x="5355" y="2737"/>
                    <a:pt x="5356" y="2555"/>
                    <a:pt x="5413" y="2483"/>
                  </a:cubicBezTo>
                  <a:cubicBezTo>
                    <a:pt x="5538" y="2322"/>
                    <a:pt x="5321" y="2327"/>
                    <a:pt x="5255" y="2296"/>
                  </a:cubicBezTo>
                  <a:cubicBezTo>
                    <a:pt x="4219" y="1804"/>
                    <a:pt x="3179" y="1315"/>
                    <a:pt x="2135" y="839"/>
                  </a:cubicBezTo>
                  <a:cubicBezTo>
                    <a:pt x="1511" y="554"/>
                    <a:pt x="877" y="289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55225" y="4129350"/>
              <a:ext cx="70775" cy="134825"/>
            </a:xfrm>
            <a:custGeom>
              <a:avLst/>
              <a:gdLst/>
              <a:ahLst/>
              <a:cxnLst/>
              <a:rect l="l" t="t" r="r" b="b"/>
              <a:pathLst>
                <a:path w="2831" h="5393" extrusionOk="0">
                  <a:moveTo>
                    <a:pt x="2542" y="1"/>
                  </a:moveTo>
                  <a:cubicBezTo>
                    <a:pt x="2516" y="1"/>
                    <a:pt x="2490" y="23"/>
                    <a:pt x="2459" y="91"/>
                  </a:cubicBezTo>
                  <a:cubicBezTo>
                    <a:pt x="1689" y="1743"/>
                    <a:pt x="912" y="3391"/>
                    <a:pt x="127" y="5037"/>
                  </a:cubicBezTo>
                  <a:cubicBezTo>
                    <a:pt x="0" y="5301"/>
                    <a:pt x="260" y="5284"/>
                    <a:pt x="348" y="5353"/>
                  </a:cubicBezTo>
                  <a:cubicBezTo>
                    <a:pt x="383" y="5381"/>
                    <a:pt x="411" y="5392"/>
                    <a:pt x="432" y="5392"/>
                  </a:cubicBezTo>
                  <a:cubicBezTo>
                    <a:pt x="509" y="5392"/>
                    <a:pt x="510" y="5247"/>
                    <a:pt x="535" y="5196"/>
                  </a:cubicBezTo>
                  <a:cubicBezTo>
                    <a:pt x="1028" y="4158"/>
                    <a:pt x="1516" y="3120"/>
                    <a:pt x="1992" y="2076"/>
                  </a:cubicBezTo>
                  <a:cubicBezTo>
                    <a:pt x="2279" y="1451"/>
                    <a:pt x="2542" y="818"/>
                    <a:pt x="2831" y="154"/>
                  </a:cubicBezTo>
                  <a:cubicBezTo>
                    <a:pt x="2778" y="126"/>
                    <a:pt x="2709" y="93"/>
                    <a:pt x="2644" y="55"/>
                  </a:cubicBezTo>
                  <a:cubicBezTo>
                    <a:pt x="2604" y="31"/>
                    <a:pt x="2573" y="1"/>
                    <a:pt x="2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84950" y="4128825"/>
              <a:ext cx="71375" cy="134625"/>
            </a:xfrm>
            <a:custGeom>
              <a:avLst/>
              <a:gdLst/>
              <a:ahLst/>
              <a:cxnLst/>
              <a:rect l="l" t="t" r="r" b="b"/>
              <a:pathLst>
                <a:path w="2855" h="5385" extrusionOk="0">
                  <a:moveTo>
                    <a:pt x="378" y="0"/>
                  </a:moveTo>
                  <a:cubicBezTo>
                    <a:pt x="247" y="106"/>
                    <a:pt x="1" y="62"/>
                    <a:pt x="140" y="353"/>
                  </a:cubicBezTo>
                  <a:cubicBezTo>
                    <a:pt x="875" y="1927"/>
                    <a:pt x="1587" y="3512"/>
                    <a:pt x="2320" y="5086"/>
                  </a:cubicBezTo>
                  <a:cubicBezTo>
                    <a:pt x="2361" y="5171"/>
                    <a:pt x="2325" y="5384"/>
                    <a:pt x="2480" y="5384"/>
                  </a:cubicBezTo>
                  <a:cubicBezTo>
                    <a:pt x="2511" y="5384"/>
                    <a:pt x="2550" y="5376"/>
                    <a:pt x="2598" y="5356"/>
                  </a:cubicBezTo>
                  <a:cubicBezTo>
                    <a:pt x="2855" y="5251"/>
                    <a:pt x="2828" y="5100"/>
                    <a:pt x="2724" y="4883"/>
                  </a:cubicBezTo>
                  <a:cubicBezTo>
                    <a:pt x="1980" y="3337"/>
                    <a:pt x="1251" y="1785"/>
                    <a:pt x="516" y="236"/>
                  </a:cubicBezTo>
                  <a:cubicBezTo>
                    <a:pt x="476" y="155"/>
                    <a:pt x="425" y="8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11350" y="4196100"/>
              <a:ext cx="102300" cy="51100"/>
            </a:xfrm>
            <a:custGeom>
              <a:avLst/>
              <a:gdLst/>
              <a:ahLst/>
              <a:cxnLst/>
              <a:rect l="l" t="t" r="r" b="b"/>
              <a:pathLst>
                <a:path w="4092" h="2044" extrusionOk="0">
                  <a:moveTo>
                    <a:pt x="3834" y="1"/>
                  </a:moveTo>
                  <a:cubicBezTo>
                    <a:pt x="3806" y="1"/>
                    <a:pt x="3771" y="11"/>
                    <a:pt x="3724" y="33"/>
                  </a:cubicBezTo>
                  <a:cubicBezTo>
                    <a:pt x="2545" y="591"/>
                    <a:pt x="1362" y="1141"/>
                    <a:pt x="179" y="1692"/>
                  </a:cubicBezTo>
                  <a:cubicBezTo>
                    <a:pt x="81" y="1738"/>
                    <a:pt x="0" y="1774"/>
                    <a:pt x="93" y="1898"/>
                  </a:cubicBezTo>
                  <a:cubicBezTo>
                    <a:pt x="122" y="1937"/>
                    <a:pt x="127" y="1995"/>
                    <a:pt x="143" y="2044"/>
                  </a:cubicBezTo>
                  <a:cubicBezTo>
                    <a:pt x="199" y="2018"/>
                    <a:pt x="222" y="2007"/>
                    <a:pt x="244" y="1998"/>
                  </a:cubicBezTo>
                  <a:cubicBezTo>
                    <a:pt x="1465" y="1446"/>
                    <a:pt x="2685" y="889"/>
                    <a:pt x="3912" y="349"/>
                  </a:cubicBezTo>
                  <a:cubicBezTo>
                    <a:pt x="4092" y="271"/>
                    <a:pt x="3975" y="224"/>
                    <a:pt x="3948" y="139"/>
                  </a:cubicBezTo>
                  <a:cubicBezTo>
                    <a:pt x="3919" y="52"/>
                    <a:pt x="3895" y="1"/>
                    <a:pt x="3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650600" y="3601650"/>
              <a:ext cx="54800" cy="98225"/>
            </a:xfrm>
            <a:custGeom>
              <a:avLst/>
              <a:gdLst/>
              <a:ahLst/>
              <a:cxnLst/>
              <a:rect l="l" t="t" r="r" b="b"/>
              <a:pathLst>
                <a:path w="2192" h="3929" extrusionOk="0">
                  <a:moveTo>
                    <a:pt x="338" y="0"/>
                  </a:moveTo>
                  <a:cubicBezTo>
                    <a:pt x="290" y="0"/>
                    <a:pt x="236" y="6"/>
                    <a:pt x="198" y="14"/>
                  </a:cubicBezTo>
                  <a:cubicBezTo>
                    <a:pt x="1" y="58"/>
                    <a:pt x="176" y="200"/>
                    <a:pt x="186" y="224"/>
                  </a:cubicBezTo>
                  <a:cubicBezTo>
                    <a:pt x="717" y="1417"/>
                    <a:pt x="1260" y="2603"/>
                    <a:pt x="1804" y="3789"/>
                  </a:cubicBezTo>
                  <a:cubicBezTo>
                    <a:pt x="1830" y="3849"/>
                    <a:pt x="1848" y="3928"/>
                    <a:pt x="1904" y="3928"/>
                  </a:cubicBezTo>
                  <a:cubicBezTo>
                    <a:pt x="1928" y="3928"/>
                    <a:pt x="1959" y="3913"/>
                    <a:pt x="2000" y="3876"/>
                  </a:cubicBezTo>
                  <a:cubicBezTo>
                    <a:pt x="2058" y="3823"/>
                    <a:pt x="2132" y="3786"/>
                    <a:pt x="2192" y="3745"/>
                  </a:cubicBezTo>
                  <a:cubicBezTo>
                    <a:pt x="1596" y="2474"/>
                    <a:pt x="1023" y="1247"/>
                    <a:pt x="440" y="24"/>
                  </a:cubicBezTo>
                  <a:cubicBezTo>
                    <a:pt x="431" y="7"/>
                    <a:pt x="388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200200" y="3842100"/>
              <a:ext cx="99425" cy="50650"/>
            </a:xfrm>
            <a:custGeom>
              <a:avLst/>
              <a:gdLst/>
              <a:ahLst/>
              <a:cxnLst/>
              <a:rect l="l" t="t" r="r" b="b"/>
              <a:pathLst>
                <a:path w="3977" h="2026" extrusionOk="0">
                  <a:moveTo>
                    <a:pt x="3861" y="0"/>
                  </a:moveTo>
                  <a:cubicBezTo>
                    <a:pt x="3828" y="0"/>
                    <a:pt x="3788" y="13"/>
                    <a:pt x="3742" y="35"/>
                  </a:cubicBezTo>
                  <a:cubicBezTo>
                    <a:pt x="2554" y="576"/>
                    <a:pt x="1368" y="1116"/>
                    <a:pt x="179" y="1657"/>
                  </a:cubicBezTo>
                  <a:cubicBezTo>
                    <a:pt x="72" y="1705"/>
                    <a:pt x="1" y="1724"/>
                    <a:pt x="92" y="1887"/>
                  </a:cubicBezTo>
                  <a:cubicBezTo>
                    <a:pt x="146" y="1983"/>
                    <a:pt x="183" y="2025"/>
                    <a:pt x="241" y="2025"/>
                  </a:cubicBezTo>
                  <a:cubicBezTo>
                    <a:pt x="271" y="2025"/>
                    <a:pt x="307" y="2014"/>
                    <a:pt x="354" y="1992"/>
                  </a:cubicBezTo>
                  <a:cubicBezTo>
                    <a:pt x="1502" y="1451"/>
                    <a:pt x="2652" y="913"/>
                    <a:pt x="3800" y="372"/>
                  </a:cubicBezTo>
                  <a:cubicBezTo>
                    <a:pt x="3878" y="336"/>
                    <a:pt x="3944" y="273"/>
                    <a:pt x="3960" y="261"/>
                  </a:cubicBezTo>
                  <a:cubicBezTo>
                    <a:pt x="3977" y="69"/>
                    <a:pt x="3938" y="0"/>
                    <a:pt x="3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412275" y="3841150"/>
              <a:ext cx="99550" cy="51625"/>
            </a:xfrm>
            <a:custGeom>
              <a:avLst/>
              <a:gdLst/>
              <a:ahLst/>
              <a:cxnLst/>
              <a:rect l="l" t="t" r="r" b="b"/>
              <a:pathLst>
                <a:path w="3982" h="2065" extrusionOk="0">
                  <a:moveTo>
                    <a:pt x="165" y="1"/>
                  </a:moveTo>
                  <a:cubicBezTo>
                    <a:pt x="125" y="1"/>
                    <a:pt x="85" y="30"/>
                    <a:pt x="56" y="121"/>
                  </a:cubicBezTo>
                  <a:cubicBezTo>
                    <a:pt x="1" y="296"/>
                    <a:pt x="63" y="337"/>
                    <a:pt x="200" y="402"/>
                  </a:cubicBezTo>
                  <a:cubicBezTo>
                    <a:pt x="1350" y="939"/>
                    <a:pt x="2498" y="1480"/>
                    <a:pt x="3642" y="2030"/>
                  </a:cubicBezTo>
                  <a:cubicBezTo>
                    <a:pt x="3692" y="2054"/>
                    <a:pt x="3733" y="2064"/>
                    <a:pt x="3767" y="2064"/>
                  </a:cubicBezTo>
                  <a:cubicBezTo>
                    <a:pt x="3884" y="2064"/>
                    <a:pt x="3917" y="1936"/>
                    <a:pt x="3982" y="1803"/>
                  </a:cubicBezTo>
                  <a:cubicBezTo>
                    <a:pt x="3925" y="1762"/>
                    <a:pt x="3864" y="1698"/>
                    <a:pt x="3790" y="1665"/>
                  </a:cubicBezTo>
                  <a:cubicBezTo>
                    <a:pt x="2637" y="1135"/>
                    <a:pt x="1483" y="608"/>
                    <a:pt x="321" y="96"/>
                  </a:cubicBezTo>
                  <a:cubicBezTo>
                    <a:pt x="305" y="89"/>
                    <a:pt x="234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05725" y="3601225"/>
              <a:ext cx="56825" cy="99350"/>
            </a:xfrm>
            <a:custGeom>
              <a:avLst/>
              <a:gdLst/>
              <a:ahLst/>
              <a:cxnLst/>
              <a:rect l="l" t="t" r="r" b="b"/>
              <a:pathLst>
                <a:path w="2273" h="3974" extrusionOk="0">
                  <a:moveTo>
                    <a:pt x="1931" y="1"/>
                  </a:moveTo>
                  <a:cubicBezTo>
                    <a:pt x="1861" y="1"/>
                    <a:pt x="1815" y="41"/>
                    <a:pt x="1764" y="153"/>
                  </a:cubicBezTo>
                  <a:cubicBezTo>
                    <a:pt x="1231" y="1317"/>
                    <a:pt x="685" y="2475"/>
                    <a:pt x="128" y="3629"/>
                  </a:cubicBezTo>
                  <a:cubicBezTo>
                    <a:pt x="1" y="3894"/>
                    <a:pt x="262" y="3842"/>
                    <a:pt x="355" y="3973"/>
                  </a:cubicBezTo>
                  <a:cubicBezTo>
                    <a:pt x="398" y="3903"/>
                    <a:pt x="440" y="3852"/>
                    <a:pt x="469" y="3795"/>
                  </a:cubicBezTo>
                  <a:cubicBezTo>
                    <a:pt x="1010" y="2620"/>
                    <a:pt x="1551" y="1445"/>
                    <a:pt x="2074" y="263"/>
                  </a:cubicBezTo>
                  <a:cubicBezTo>
                    <a:pt x="2085" y="240"/>
                    <a:pt x="2273" y="88"/>
                    <a:pt x="2051" y="24"/>
                  </a:cubicBezTo>
                  <a:cubicBezTo>
                    <a:pt x="2004" y="10"/>
                    <a:pt x="1965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200375" y="4196000"/>
              <a:ext cx="99750" cy="50850"/>
            </a:xfrm>
            <a:custGeom>
              <a:avLst/>
              <a:gdLst/>
              <a:ahLst/>
              <a:cxnLst/>
              <a:rect l="l" t="t" r="r" b="b"/>
              <a:pathLst>
                <a:path w="3990" h="2034" extrusionOk="0">
                  <a:moveTo>
                    <a:pt x="206" y="1"/>
                  </a:moveTo>
                  <a:cubicBezTo>
                    <a:pt x="133" y="1"/>
                    <a:pt x="131" y="95"/>
                    <a:pt x="91" y="152"/>
                  </a:cubicBezTo>
                  <a:cubicBezTo>
                    <a:pt x="13" y="259"/>
                    <a:pt x="1" y="296"/>
                    <a:pt x="143" y="358"/>
                  </a:cubicBezTo>
                  <a:cubicBezTo>
                    <a:pt x="1358" y="899"/>
                    <a:pt x="2569" y="1446"/>
                    <a:pt x="3774" y="2004"/>
                  </a:cubicBezTo>
                  <a:cubicBezTo>
                    <a:pt x="3819" y="2025"/>
                    <a:pt x="3852" y="2034"/>
                    <a:pt x="3876" y="2034"/>
                  </a:cubicBezTo>
                  <a:cubicBezTo>
                    <a:pt x="3969" y="2034"/>
                    <a:pt x="3940" y="1906"/>
                    <a:pt x="3989" y="1814"/>
                  </a:cubicBezTo>
                  <a:cubicBezTo>
                    <a:pt x="3975" y="1794"/>
                    <a:pt x="3957" y="1738"/>
                    <a:pt x="3918" y="1719"/>
                  </a:cubicBezTo>
                  <a:cubicBezTo>
                    <a:pt x="2705" y="1151"/>
                    <a:pt x="1487" y="584"/>
                    <a:pt x="271" y="18"/>
                  </a:cubicBezTo>
                  <a:cubicBezTo>
                    <a:pt x="244" y="6"/>
                    <a:pt x="223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649725" y="4388975"/>
              <a:ext cx="55625" cy="98725"/>
            </a:xfrm>
            <a:custGeom>
              <a:avLst/>
              <a:gdLst/>
              <a:ahLst/>
              <a:cxnLst/>
              <a:rect l="l" t="t" r="r" b="b"/>
              <a:pathLst>
                <a:path w="2225" h="3949" extrusionOk="0">
                  <a:moveTo>
                    <a:pt x="1922" y="0"/>
                  </a:moveTo>
                  <a:cubicBezTo>
                    <a:pt x="1842" y="0"/>
                    <a:pt x="1843" y="126"/>
                    <a:pt x="1823" y="169"/>
                  </a:cubicBezTo>
                  <a:cubicBezTo>
                    <a:pt x="1281" y="1331"/>
                    <a:pt x="747" y="2495"/>
                    <a:pt x="229" y="3666"/>
                  </a:cubicBezTo>
                  <a:cubicBezTo>
                    <a:pt x="221" y="3686"/>
                    <a:pt x="1" y="3852"/>
                    <a:pt x="261" y="3930"/>
                  </a:cubicBezTo>
                  <a:cubicBezTo>
                    <a:pt x="304" y="3943"/>
                    <a:pt x="338" y="3949"/>
                    <a:pt x="366" y="3949"/>
                  </a:cubicBezTo>
                  <a:cubicBezTo>
                    <a:pt x="464" y="3949"/>
                    <a:pt x="494" y="3880"/>
                    <a:pt x="541" y="3781"/>
                  </a:cubicBezTo>
                  <a:cubicBezTo>
                    <a:pt x="814" y="3202"/>
                    <a:pt x="1097" y="2626"/>
                    <a:pt x="1369" y="2045"/>
                  </a:cubicBezTo>
                  <a:cubicBezTo>
                    <a:pt x="1654" y="1432"/>
                    <a:pt x="1932" y="816"/>
                    <a:pt x="2225" y="177"/>
                  </a:cubicBezTo>
                  <a:cubicBezTo>
                    <a:pt x="2162" y="136"/>
                    <a:pt x="2086" y="85"/>
                    <a:pt x="2008" y="33"/>
                  </a:cubicBezTo>
                  <a:cubicBezTo>
                    <a:pt x="1972" y="10"/>
                    <a:pt x="1944" y="0"/>
                    <a:pt x="1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05600" y="4387675"/>
              <a:ext cx="56850" cy="100075"/>
            </a:xfrm>
            <a:custGeom>
              <a:avLst/>
              <a:gdLst/>
              <a:ahLst/>
              <a:cxnLst/>
              <a:rect l="l" t="t" r="r" b="b"/>
              <a:pathLst>
                <a:path w="2274" h="4003" extrusionOk="0">
                  <a:moveTo>
                    <a:pt x="342" y="1"/>
                  </a:moveTo>
                  <a:cubicBezTo>
                    <a:pt x="286" y="169"/>
                    <a:pt x="0" y="98"/>
                    <a:pt x="131" y="370"/>
                  </a:cubicBezTo>
                  <a:cubicBezTo>
                    <a:pt x="686" y="1523"/>
                    <a:pt x="1232" y="2682"/>
                    <a:pt x="1767" y="3846"/>
                  </a:cubicBezTo>
                  <a:cubicBezTo>
                    <a:pt x="1818" y="3956"/>
                    <a:pt x="1861" y="4003"/>
                    <a:pt x="1934" y="4003"/>
                  </a:cubicBezTo>
                  <a:cubicBezTo>
                    <a:pt x="1967" y="4003"/>
                    <a:pt x="2005" y="3993"/>
                    <a:pt x="2052" y="3976"/>
                  </a:cubicBezTo>
                  <a:cubicBezTo>
                    <a:pt x="2274" y="3893"/>
                    <a:pt x="2083" y="3748"/>
                    <a:pt x="2066" y="3707"/>
                  </a:cubicBezTo>
                  <a:cubicBezTo>
                    <a:pt x="1553" y="2545"/>
                    <a:pt x="1025" y="1393"/>
                    <a:pt x="496" y="240"/>
                  </a:cubicBezTo>
                  <a:cubicBezTo>
                    <a:pt x="464" y="169"/>
                    <a:pt x="412" y="107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57075" y="4282800"/>
              <a:ext cx="47400" cy="85450"/>
            </a:xfrm>
            <a:custGeom>
              <a:avLst/>
              <a:gdLst/>
              <a:ahLst/>
              <a:cxnLst/>
              <a:rect l="l" t="t" r="r" b="b"/>
              <a:pathLst>
                <a:path w="1896" h="3418" extrusionOk="0">
                  <a:moveTo>
                    <a:pt x="393" y="0"/>
                  </a:moveTo>
                  <a:cubicBezTo>
                    <a:pt x="375" y="0"/>
                    <a:pt x="352" y="10"/>
                    <a:pt x="323" y="33"/>
                  </a:cubicBezTo>
                  <a:cubicBezTo>
                    <a:pt x="228" y="109"/>
                    <a:pt x="1" y="160"/>
                    <a:pt x="112" y="390"/>
                  </a:cubicBezTo>
                  <a:cubicBezTo>
                    <a:pt x="568" y="1350"/>
                    <a:pt x="1020" y="2310"/>
                    <a:pt x="1474" y="3271"/>
                  </a:cubicBezTo>
                  <a:cubicBezTo>
                    <a:pt x="1506" y="3338"/>
                    <a:pt x="1537" y="3417"/>
                    <a:pt x="1608" y="3417"/>
                  </a:cubicBezTo>
                  <a:cubicBezTo>
                    <a:pt x="1630" y="3417"/>
                    <a:pt x="1657" y="3409"/>
                    <a:pt x="1688" y="3391"/>
                  </a:cubicBezTo>
                  <a:cubicBezTo>
                    <a:pt x="1763" y="3348"/>
                    <a:pt x="1895" y="3338"/>
                    <a:pt x="1810" y="3088"/>
                  </a:cubicBezTo>
                  <a:cubicBezTo>
                    <a:pt x="1401" y="2187"/>
                    <a:pt x="950" y="1186"/>
                    <a:pt x="489" y="188"/>
                  </a:cubicBezTo>
                  <a:cubicBezTo>
                    <a:pt x="466" y="139"/>
                    <a:pt x="463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707175" y="3720800"/>
              <a:ext cx="47525" cy="85175"/>
            </a:xfrm>
            <a:custGeom>
              <a:avLst/>
              <a:gdLst/>
              <a:ahLst/>
              <a:cxnLst/>
              <a:rect l="l" t="t" r="r" b="b"/>
              <a:pathLst>
                <a:path w="1901" h="3407" extrusionOk="0">
                  <a:moveTo>
                    <a:pt x="345" y="0"/>
                  </a:moveTo>
                  <a:cubicBezTo>
                    <a:pt x="311" y="0"/>
                    <a:pt x="269" y="12"/>
                    <a:pt x="214" y="40"/>
                  </a:cubicBezTo>
                  <a:cubicBezTo>
                    <a:pt x="1" y="147"/>
                    <a:pt x="118" y="247"/>
                    <a:pt x="169" y="360"/>
                  </a:cubicBezTo>
                  <a:cubicBezTo>
                    <a:pt x="593" y="1306"/>
                    <a:pt x="1020" y="2255"/>
                    <a:pt x="1450" y="3198"/>
                  </a:cubicBezTo>
                  <a:cubicBezTo>
                    <a:pt x="1484" y="3276"/>
                    <a:pt x="1556" y="3337"/>
                    <a:pt x="1611" y="3406"/>
                  </a:cubicBezTo>
                  <a:cubicBezTo>
                    <a:pt x="1718" y="3321"/>
                    <a:pt x="1826" y="3235"/>
                    <a:pt x="1900" y="3177"/>
                  </a:cubicBezTo>
                  <a:cubicBezTo>
                    <a:pt x="1857" y="3064"/>
                    <a:pt x="1843" y="3018"/>
                    <a:pt x="1823" y="2974"/>
                  </a:cubicBezTo>
                  <a:cubicBezTo>
                    <a:pt x="1390" y="2058"/>
                    <a:pt x="957" y="1141"/>
                    <a:pt x="514" y="230"/>
                  </a:cubicBezTo>
                  <a:cubicBezTo>
                    <a:pt x="474" y="151"/>
                    <a:pt x="466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31475" y="3897725"/>
              <a:ext cx="87800" cy="44000"/>
            </a:xfrm>
            <a:custGeom>
              <a:avLst/>
              <a:gdLst/>
              <a:ahLst/>
              <a:cxnLst/>
              <a:rect l="l" t="t" r="r" b="b"/>
              <a:pathLst>
                <a:path w="3512" h="1760" extrusionOk="0">
                  <a:moveTo>
                    <a:pt x="227" y="0"/>
                  </a:moveTo>
                  <a:cubicBezTo>
                    <a:pt x="111" y="0"/>
                    <a:pt x="101" y="103"/>
                    <a:pt x="69" y="162"/>
                  </a:cubicBezTo>
                  <a:cubicBezTo>
                    <a:pt x="1" y="289"/>
                    <a:pt x="108" y="328"/>
                    <a:pt x="200" y="371"/>
                  </a:cubicBezTo>
                  <a:cubicBezTo>
                    <a:pt x="1149" y="820"/>
                    <a:pt x="2098" y="1269"/>
                    <a:pt x="3043" y="1726"/>
                  </a:cubicBezTo>
                  <a:cubicBezTo>
                    <a:pt x="3092" y="1749"/>
                    <a:pt x="3134" y="1759"/>
                    <a:pt x="3171" y="1759"/>
                  </a:cubicBezTo>
                  <a:cubicBezTo>
                    <a:pt x="3319" y="1759"/>
                    <a:pt x="3379" y="1600"/>
                    <a:pt x="3432" y="1514"/>
                  </a:cubicBezTo>
                  <a:cubicBezTo>
                    <a:pt x="3511" y="1380"/>
                    <a:pt x="3320" y="1380"/>
                    <a:pt x="3233" y="1339"/>
                  </a:cubicBezTo>
                  <a:cubicBezTo>
                    <a:pt x="2940" y="1195"/>
                    <a:pt x="2646" y="1050"/>
                    <a:pt x="2349" y="916"/>
                  </a:cubicBezTo>
                  <a:cubicBezTo>
                    <a:pt x="1656" y="604"/>
                    <a:pt x="961" y="299"/>
                    <a:pt x="331" y="20"/>
                  </a:cubicBezTo>
                  <a:cubicBezTo>
                    <a:pt x="289" y="6"/>
                    <a:pt x="255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94975" y="3897875"/>
              <a:ext cx="85750" cy="43800"/>
            </a:xfrm>
            <a:custGeom>
              <a:avLst/>
              <a:gdLst/>
              <a:ahLst/>
              <a:cxnLst/>
              <a:rect l="l" t="t" r="r" b="b"/>
              <a:pathLst>
                <a:path w="3430" h="1752" extrusionOk="0">
                  <a:moveTo>
                    <a:pt x="3220" y="1"/>
                  </a:moveTo>
                  <a:cubicBezTo>
                    <a:pt x="3181" y="1"/>
                    <a:pt x="3132" y="14"/>
                    <a:pt x="3069" y="44"/>
                  </a:cubicBezTo>
                  <a:cubicBezTo>
                    <a:pt x="2133" y="490"/>
                    <a:pt x="1178" y="899"/>
                    <a:pt x="233" y="1326"/>
                  </a:cubicBezTo>
                  <a:cubicBezTo>
                    <a:pt x="145" y="1366"/>
                    <a:pt x="77" y="1446"/>
                    <a:pt x="1" y="1508"/>
                  </a:cubicBezTo>
                  <a:cubicBezTo>
                    <a:pt x="111" y="1576"/>
                    <a:pt x="161" y="1752"/>
                    <a:pt x="310" y="1752"/>
                  </a:cubicBezTo>
                  <a:cubicBezTo>
                    <a:pt x="346" y="1752"/>
                    <a:pt x="387" y="1742"/>
                    <a:pt x="436" y="1718"/>
                  </a:cubicBezTo>
                  <a:cubicBezTo>
                    <a:pt x="1349" y="1275"/>
                    <a:pt x="2266" y="844"/>
                    <a:pt x="3180" y="406"/>
                  </a:cubicBezTo>
                  <a:cubicBezTo>
                    <a:pt x="3271" y="361"/>
                    <a:pt x="3350" y="291"/>
                    <a:pt x="3430" y="237"/>
                  </a:cubicBezTo>
                  <a:cubicBezTo>
                    <a:pt x="3362" y="104"/>
                    <a:pt x="3328" y="1"/>
                    <a:pt x="3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531050" y="4147300"/>
              <a:ext cx="86875" cy="44700"/>
            </a:xfrm>
            <a:custGeom>
              <a:avLst/>
              <a:gdLst/>
              <a:ahLst/>
              <a:cxnLst/>
              <a:rect l="l" t="t" r="r" b="b"/>
              <a:pathLst>
                <a:path w="3475" h="1788" extrusionOk="0">
                  <a:moveTo>
                    <a:pt x="3186" y="0"/>
                  </a:moveTo>
                  <a:cubicBezTo>
                    <a:pt x="3156" y="0"/>
                    <a:pt x="3120" y="9"/>
                    <a:pt x="3078" y="29"/>
                  </a:cubicBezTo>
                  <a:cubicBezTo>
                    <a:pt x="2119" y="484"/>
                    <a:pt x="1157" y="934"/>
                    <a:pt x="198" y="1390"/>
                  </a:cubicBezTo>
                  <a:cubicBezTo>
                    <a:pt x="114" y="1429"/>
                    <a:pt x="0" y="1478"/>
                    <a:pt x="96" y="1610"/>
                  </a:cubicBezTo>
                  <a:cubicBezTo>
                    <a:pt x="139" y="1669"/>
                    <a:pt x="185" y="1729"/>
                    <a:pt x="229" y="1787"/>
                  </a:cubicBezTo>
                  <a:cubicBezTo>
                    <a:pt x="323" y="1741"/>
                    <a:pt x="376" y="1713"/>
                    <a:pt x="431" y="1689"/>
                  </a:cubicBezTo>
                  <a:cubicBezTo>
                    <a:pt x="1377" y="1262"/>
                    <a:pt x="2325" y="837"/>
                    <a:pt x="3269" y="407"/>
                  </a:cubicBezTo>
                  <a:cubicBezTo>
                    <a:pt x="3346" y="372"/>
                    <a:pt x="3407" y="300"/>
                    <a:pt x="3475" y="245"/>
                  </a:cubicBezTo>
                  <a:cubicBezTo>
                    <a:pt x="3361" y="194"/>
                    <a:pt x="3330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92100" y="4147175"/>
              <a:ext cx="88425" cy="44025"/>
            </a:xfrm>
            <a:custGeom>
              <a:avLst/>
              <a:gdLst/>
              <a:ahLst/>
              <a:cxnLst/>
              <a:rect l="l" t="t" r="r" b="b"/>
              <a:pathLst>
                <a:path w="3537" h="1761" extrusionOk="0">
                  <a:moveTo>
                    <a:pt x="387" y="0"/>
                  </a:moveTo>
                  <a:cubicBezTo>
                    <a:pt x="251" y="0"/>
                    <a:pt x="217" y="177"/>
                    <a:pt x="129" y="246"/>
                  </a:cubicBezTo>
                  <a:cubicBezTo>
                    <a:pt x="0" y="348"/>
                    <a:pt x="179" y="348"/>
                    <a:pt x="209" y="360"/>
                  </a:cubicBezTo>
                  <a:cubicBezTo>
                    <a:pt x="1207" y="818"/>
                    <a:pt x="2213" y="1257"/>
                    <a:pt x="3207" y="1724"/>
                  </a:cubicBezTo>
                  <a:cubicBezTo>
                    <a:pt x="3261" y="1749"/>
                    <a:pt x="3303" y="1760"/>
                    <a:pt x="3337" y="1760"/>
                  </a:cubicBezTo>
                  <a:cubicBezTo>
                    <a:pt x="3445" y="1760"/>
                    <a:pt x="3472" y="1649"/>
                    <a:pt x="3537" y="1542"/>
                  </a:cubicBezTo>
                  <a:cubicBezTo>
                    <a:pt x="3499" y="1498"/>
                    <a:pt x="3461" y="1423"/>
                    <a:pt x="3403" y="1396"/>
                  </a:cubicBezTo>
                  <a:cubicBezTo>
                    <a:pt x="2432" y="936"/>
                    <a:pt x="1459" y="482"/>
                    <a:pt x="487" y="26"/>
                  </a:cubicBezTo>
                  <a:cubicBezTo>
                    <a:pt x="448" y="8"/>
                    <a:pt x="415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707950" y="4282175"/>
              <a:ext cx="47750" cy="86400"/>
            </a:xfrm>
            <a:custGeom>
              <a:avLst/>
              <a:gdLst/>
              <a:ahLst/>
              <a:cxnLst/>
              <a:rect l="l" t="t" r="r" b="b"/>
              <a:pathLst>
                <a:path w="1910" h="3456" extrusionOk="0">
                  <a:moveTo>
                    <a:pt x="1525" y="1"/>
                  </a:moveTo>
                  <a:cubicBezTo>
                    <a:pt x="1483" y="1"/>
                    <a:pt x="1480" y="103"/>
                    <a:pt x="1470" y="125"/>
                  </a:cubicBezTo>
                  <a:cubicBezTo>
                    <a:pt x="1014" y="1124"/>
                    <a:pt x="575" y="2130"/>
                    <a:pt x="107" y="3124"/>
                  </a:cubicBezTo>
                  <a:cubicBezTo>
                    <a:pt x="1" y="3349"/>
                    <a:pt x="147" y="3370"/>
                    <a:pt x="288" y="3455"/>
                  </a:cubicBezTo>
                  <a:cubicBezTo>
                    <a:pt x="333" y="3416"/>
                    <a:pt x="407" y="3380"/>
                    <a:pt x="434" y="3321"/>
                  </a:cubicBezTo>
                  <a:cubicBezTo>
                    <a:pt x="893" y="2350"/>
                    <a:pt x="1348" y="1377"/>
                    <a:pt x="1803" y="404"/>
                  </a:cubicBezTo>
                  <a:cubicBezTo>
                    <a:pt x="1910" y="181"/>
                    <a:pt x="1669" y="153"/>
                    <a:pt x="1585" y="47"/>
                  </a:cubicBezTo>
                  <a:cubicBezTo>
                    <a:pt x="1559" y="13"/>
                    <a:pt x="1539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957075" y="3720775"/>
              <a:ext cx="47375" cy="85025"/>
            </a:xfrm>
            <a:custGeom>
              <a:avLst/>
              <a:gdLst/>
              <a:ahLst/>
              <a:cxnLst/>
              <a:rect l="l" t="t" r="r" b="b"/>
              <a:pathLst>
                <a:path w="1895" h="3401" extrusionOk="0">
                  <a:moveTo>
                    <a:pt x="1607" y="0"/>
                  </a:moveTo>
                  <a:cubicBezTo>
                    <a:pt x="1518" y="0"/>
                    <a:pt x="1496" y="108"/>
                    <a:pt x="1458" y="187"/>
                  </a:cubicBezTo>
                  <a:cubicBezTo>
                    <a:pt x="1015" y="1111"/>
                    <a:pt x="575" y="2038"/>
                    <a:pt x="123" y="2959"/>
                  </a:cubicBezTo>
                  <a:cubicBezTo>
                    <a:pt x="1" y="3206"/>
                    <a:pt x="203" y="3311"/>
                    <a:pt x="331" y="3385"/>
                  </a:cubicBezTo>
                  <a:cubicBezTo>
                    <a:pt x="351" y="3396"/>
                    <a:pt x="368" y="3401"/>
                    <a:pt x="382" y="3401"/>
                  </a:cubicBezTo>
                  <a:cubicBezTo>
                    <a:pt x="461" y="3401"/>
                    <a:pt x="472" y="3255"/>
                    <a:pt x="509" y="3181"/>
                  </a:cubicBezTo>
                  <a:cubicBezTo>
                    <a:pt x="650" y="2886"/>
                    <a:pt x="795" y="2593"/>
                    <a:pt x="929" y="2295"/>
                  </a:cubicBezTo>
                  <a:cubicBezTo>
                    <a:pt x="1241" y="1603"/>
                    <a:pt x="1546" y="907"/>
                    <a:pt x="1823" y="283"/>
                  </a:cubicBezTo>
                  <a:cubicBezTo>
                    <a:pt x="1894" y="58"/>
                    <a:pt x="1748" y="49"/>
                    <a:pt x="1679" y="18"/>
                  </a:cubicBezTo>
                  <a:cubicBezTo>
                    <a:pt x="1651" y="6"/>
                    <a:pt x="1627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/>
          <p:nvPr/>
        </p:nvSpPr>
        <p:spPr>
          <a:xfrm rot="-1214853">
            <a:off x="8419689" y="3459338"/>
            <a:ext cx="710825" cy="911462"/>
          </a:xfrm>
          <a:prstGeom prst="star4">
            <a:avLst>
              <a:gd name="adj" fmla="val 12221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2"/>
          <p:cNvGrpSpPr/>
          <p:nvPr/>
        </p:nvGrpSpPr>
        <p:grpSpPr>
          <a:xfrm>
            <a:off x="8462714" y="72863"/>
            <a:ext cx="624775" cy="624711"/>
            <a:chOff x="3248075" y="3436175"/>
            <a:chExt cx="1216700" cy="1216575"/>
          </a:xfrm>
        </p:grpSpPr>
        <p:sp>
          <p:nvSpPr>
            <p:cNvPr id="48" name="Google Shape;48;p2"/>
            <p:cNvSpPr/>
            <p:nvPr/>
          </p:nvSpPr>
          <p:spPr>
            <a:xfrm>
              <a:off x="3915900" y="4105500"/>
              <a:ext cx="344675" cy="341250"/>
            </a:xfrm>
            <a:custGeom>
              <a:avLst/>
              <a:gdLst/>
              <a:ahLst/>
              <a:cxnLst/>
              <a:rect l="l" t="t" r="r" b="b"/>
              <a:pathLst>
                <a:path w="13787" h="13650" extrusionOk="0">
                  <a:moveTo>
                    <a:pt x="395" y="0"/>
                  </a:moveTo>
                  <a:cubicBezTo>
                    <a:pt x="338" y="0"/>
                    <a:pt x="274" y="32"/>
                    <a:pt x="195" y="109"/>
                  </a:cubicBezTo>
                  <a:cubicBezTo>
                    <a:pt x="1" y="301"/>
                    <a:pt x="44" y="409"/>
                    <a:pt x="221" y="583"/>
                  </a:cubicBezTo>
                  <a:cubicBezTo>
                    <a:pt x="2109" y="2432"/>
                    <a:pt x="3989" y="4288"/>
                    <a:pt x="5869" y="6147"/>
                  </a:cubicBezTo>
                  <a:cubicBezTo>
                    <a:pt x="8347" y="8597"/>
                    <a:pt x="10822" y="11050"/>
                    <a:pt x="13302" y="13498"/>
                  </a:cubicBezTo>
                  <a:cubicBezTo>
                    <a:pt x="13372" y="13568"/>
                    <a:pt x="13473" y="13639"/>
                    <a:pt x="13566" y="13649"/>
                  </a:cubicBezTo>
                  <a:cubicBezTo>
                    <a:pt x="13568" y="13649"/>
                    <a:pt x="13570" y="13649"/>
                    <a:pt x="13572" y="13649"/>
                  </a:cubicBezTo>
                  <a:cubicBezTo>
                    <a:pt x="13634" y="13649"/>
                    <a:pt x="13707" y="13554"/>
                    <a:pt x="13786" y="13495"/>
                  </a:cubicBezTo>
                  <a:cubicBezTo>
                    <a:pt x="13535" y="13204"/>
                    <a:pt x="13333" y="12938"/>
                    <a:pt x="13097" y="12700"/>
                  </a:cubicBezTo>
                  <a:cubicBezTo>
                    <a:pt x="10615" y="10187"/>
                    <a:pt x="8131" y="7674"/>
                    <a:pt x="5640" y="5167"/>
                  </a:cubicBezTo>
                  <a:cubicBezTo>
                    <a:pt x="3979" y="3493"/>
                    <a:pt x="2305" y="1832"/>
                    <a:pt x="641" y="159"/>
                  </a:cubicBezTo>
                  <a:cubicBezTo>
                    <a:pt x="553" y="70"/>
                    <a:pt x="481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449750" y="4104750"/>
              <a:ext cx="350900" cy="341200"/>
            </a:xfrm>
            <a:custGeom>
              <a:avLst/>
              <a:gdLst/>
              <a:ahLst/>
              <a:cxnLst/>
              <a:rect l="l" t="t" r="r" b="b"/>
              <a:pathLst>
                <a:path w="14036" h="13648" extrusionOk="0">
                  <a:moveTo>
                    <a:pt x="13461" y="1"/>
                  </a:moveTo>
                  <a:cubicBezTo>
                    <a:pt x="13371" y="1"/>
                    <a:pt x="13331" y="117"/>
                    <a:pt x="13279" y="170"/>
                  </a:cubicBezTo>
                  <a:cubicBezTo>
                    <a:pt x="11445" y="2020"/>
                    <a:pt x="9623" y="3883"/>
                    <a:pt x="7787" y="5729"/>
                  </a:cubicBezTo>
                  <a:cubicBezTo>
                    <a:pt x="5467" y="8060"/>
                    <a:pt x="3131" y="10370"/>
                    <a:pt x="826" y="12717"/>
                  </a:cubicBezTo>
                  <a:cubicBezTo>
                    <a:pt x="592" y="12958"/>
                    <a:pt x="0" y="13287"/>
                    <a:pt x="285" y="13572"/>
                  </a:cubicBezTo>
                  <a:cubicBezTo>
                    <a:pt x="338" y="13625"/>
                    <a:pt x="393" y="13647"/>
                    <a:pt x="449" y="13647"/>
                  </a:cubicBezTo>
                  <a:cubicBezTo>
                    <a:pt x="690" y="13647"/>
                    <a:pt x="943" y="13221"/>
                    <a:pt x="1140" y="13030"/>
                  </a:cubicBezTo>
                  <a:cubicBezTo>
                    <a:pt x="3662" y="10573"/>
                    <a:pt x="6160" y="8092"/>
                    <a:pt x="8658" y="5610"/>
                  </a:cubicBezTo>
                  <a:cubicBezTo>
                    <a:pt x="10331" y="3948"/>
                    <a:pt x="11994" y="2274"/>
                    <a:pt x="13664" y="609"/>
                  </a:cubicBezTo>
                  <a:cubicBezTo>
                    <a:pt x="13733" y="540"/>
                    <a:pt x="13831" y="500"/>
                    <a:pt x="14035" y="370"/>
                  </a:cubicBezTo>
                  <a:cubicBezTo>
                    <a:pt x="13814" y="218"/>
                    <a:pt x="13687" y="139"/>
                    <a:pt x="13572" y="49"/>
                  </a:cubicBezTo>
                  <a:cubicBezTo>
                    <a:pt x="13527" y="14"/>
                    <a:pt x="13491" y="1"/>
                    <a:pt x="13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449775" y="3642850"/>
              <a:ext cx="347925" cy="341325"/>
            </a:xfrm>
            <a:custGeom>
              <a:avLst/>
              <a:gdLst/>
              <a:ahLst/>
              <a:cxnLst/>
              <a:rect l="l" t="t" r="r" b="b"/>
              <a:pathLst>
                <a:path w="13917" h="13653" extrusionOk="0">
                  <a:moveTo>
                    <a:pt x="430" y="1"/>
                  </a:moveTo>
                  <a:cubicBezTo>
                    <a:pt x="380" y="1"/>
                    <a:pt x="326" y="25"/>
                    <a:pt x="266" y="83"/>
                  </a:cubicBezTo>
                  <a:cubicBezTo>
                    <a:pt x="0" y="341"/>
                    <a:pt x="531" y="635"/>
                    <a:pt x="731" y="838"/>
                  </a:cubicBezTo>
                  <a:cubicBezTo>
                    <a:pt x="4901" y="5071"/>
                    <a:pt x="9095" y="9280"/>
                    <a:pt x="13287" y="13492"/>
                  </a:cubicBezTo>
                  <a:cubicBezTo>
                    <a:pt x="13338" y="13543"/>
                    <a:pt x="13378" y="13652"/>
                    <a:pt x="13462" y="13652"/>
                  </a:cubicBezTo>
                  <a:cubicBezTo>
                    <a:pt x="13487" y="13652"/>
                    <a:pt x="13516" y="13642"/>
                    <a:pt x="13550" y="13618"/>
                  </a:cubicBezTo>
                  <a:cubicBezTo>
                    <a:pt x="13670" y="13533"/>
                    <a:pt x="13782" y="13433"/>
                    <a:pt x="13917" y="13323"/>
                  </a:cubicBezTo>
                  <a:cubicBezTo>
                    <a:pt x="13789" y="13187"/>
                    <a:pt x="13711" y="13095"/>
                    <a:pt x="13625" y="13011"/>
                  </a:cubicBezTo>
                  <a:cubicBezTo>
                    <a:pt x="9456" y="8866"/>
                    <a:pt x="5287" y="4720"/>
                    <a:pt x="1117" y="575"/>
                  </a:cubicBezTo>
                  <a:cubicBezTo>
                    <a:pt x="1098" y="557"/>
                    <a:pt x="1083" y="528"/>
                    <a:pt x="1062" y="523"/>
                  </a:cubicBezTo>
                  <a:cubicBezTo>
                    <a:pt x="798" y="461"/>
                    <a:pt x="650" y="1"/>
                    <a:pt x="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915000" y="3641525"/>
              <a:ext cx="345800" cy="341925"/>
            </a:xfrm>
            <a:custGeom>
              <a:avLst/>
              <a:gdLst/>
              <a:ahLst/>
              <a:cxnLst/>
              <a:rect l="l" t="t" r="r" b="b"/>
              <a:pathLst>
                <a:path w="13832" h="13677" extrusionOk="0">
                  <a:moveTo>
                    <a:pt x="13568" y="1"/>
                  </a:moveTo>
                  <a:cubicBezTo>
                    <a:pt x="13535" y="1"/>
                    <a:pt x="13495" y="19"/>
                    <a:pt x="13442" y="66"/>
                  </a:cubicBezTo>
                  <a:cubicBezTo>
                    <a:pt x="13239" y="251"/>
                    <a:pt x="13021" y="417"/>
                    <a:pt x="12827" y="610"/>
                  </a:cubicBezTo>
                  <a:cubicBezTo>
                    <a:pt x="10269" y="3137"/>
                    <a:pt x="7713" y="5666"/>
                    <a:pt x="5160" y="8200"/>
                  </a:cubicBezTo>
                  <a:cubicBezTo>
                    <a:pt x="3532" y="9819"/>
                    <a:pt x="1915" y="11449"/>
                    <a:pt x="286" y="13067"/>
                  </a:cubicBezTo>
                  <a:cubicBezTo>
                    <a:pt x="118" y="13235"/>
                    <a:pt x="1" y="13344"/>
                    <a:pt x="230" y="13566"/>
                  </a:cubicBezTo>
                  <a:cubicBezTo>
                    <a:pt x="312" y="13646"/>
                    <a:pt x="378" y="13677"/>
                    <a:pt x="435" y="13677"/>
                  </a:cubicBezTo>
                  <a:cubicBezTo>
                    <a:pt x="536" y="13677"/>
                    <a:pt x="610" y="13579"/>
                    <a:pt x="701" y="13487"/>
                  </a:cubicBezTo>
                  <a:cubicBezTo>
                    <a:pt x="4260" y="9901"/>
                    <a:pt x="7819" y="6317"/>
                    <a:pt x="11380" y="2733"/>
                  </a:cubicBezTo>
                  <a:cubicBezTo>
                    <a:pt x="11972" y="2137"/>
                    <a:pt x="12573" y="1548"/>
                    <a:pt x="13160" y="947"/>
                  </a:cubicBezTo>
                  <a:cubicBezTo>
                    <a:pt x="13384" y="717"/>
                    <a:pt x="13579" y="462"/>
                    <a:pt x="13831" y="167"/>
                  </a:cubicBezTo>
                  <a:lnTo>
                    <a:pt x="13831" y="167"/>
                  </a:lnTo>
                  <a:cubicBezTo>
                    <a:pt x="13829" y="167"/>
                    <a:pt x="13826" y="167"/>
                    <a:pt x="13823" y="167"/>
                  </a:cubicBezTo>
                  <a:cubicBezTo>
                    <a:pt x="13698" y="167"/>
                    <a:pt x="13667" y="1"/>
                    <a:pt x="13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48700" y="3436175"/>
              <a:ext cx="15725" cy="518175"/>
            </a:xfrm>
            <a:custGeom>
              <a:avLst/>
              <a:gdLst/>
              <a:ahLst/>
              <a:cxnLst/>
              <a:rect l="l" t="t" r="r" b="b"/>
              <a:pathLst>
                <a:path w="629" h="20727" extrusionOk="0">
                  <a:moveTo>
                    <a:pt x="322" y="0"/>
                  </a:moveTo>
                  <a:cubicBezTo>
                    <a:pt x="312" y="0"/>
                    <a:pt x="302" y="1"/>
                    <a:pt x="291" y="1"/>
                  </a:cubicBezTo>
                  <a:cubicBezTo>
                    <a:pt x="47" y="17"/>
                    <a:pt x="165" y="211"/>
                    <a:pt x="163" y="317"/>
                  </a:cubicBezTo>
                  <a:cubicBezTo>
                    <a:pt x="110" y="2621"/>
                    <a:pt x="164" y="4926"/>
                    <a:pt x="103" y="7233"/>
                  </a:cubicBezTo>
                  <a:cubicBezTo>
                    <a:pt x="20" y="10438"/>
                    <a:pt x="83" y="13647"/>
                    <a:pt x="83" y="16855"/>
                  </a:cubicBezTo>
                  <a:lnTo>
                    <a:pt x="7" y="16855"/>
                  </a:lnTo>
                  <a:cubicBezTo>
                    <a:pt x="7" y="18034"/>
                    <a:pt x="11" y="19213"/>
                    <a:pt x="3" y="20393"/>
                  </a:cubicBezTo>
                  <a:cubicBezTo>
                    <a:pt x="0" y="20601"/>
                    <a:pt x="4" y="20727"/>
                    <a:pt x="268" y="20727"/>
                  </a:cubicBezTo>
                  <a:cubicBezTo>
                    <a:pt x="275" y="20727"/>
                    <a:pt x="281" y="20727"/>
                    <a:pt x="288" y="20727"/>
                  </a:cubicBezTo>
                  <a:cubicBezTo>
                    <a:pt x="548" y="20721"/>
                    <a:pt x="621" y="20662"/>
                    <a:pt x="615" y="20395"/>
                  </a:cubicBezTo>
                  <a:cubicBezTo>
                    <a:pt x="556" y="17854"/>
                    <a:pt x="629" y="15312"/>
                    <a:pt x="551" y="12767"/>
                  </a:cubicBezTo>
                  <a:cubicBezTo>
                    <a:pt x="451" y="9423"/>
                    <a:pt x="482" y="6075"/>
                    <a:pt x="459" y="2728"/>
                  </a:cubicBezTo>
                  <a:cubicBezTo>
                    <a:pt x="453" y="1925"/>
                    <a:pt x="463" y="1122"/>
                    <a:pt x="452" y="319"/>
                  </a:cubicBezTo>
                  <a:cubicBezTo>
                    <a:pt x="451" y="209"/>
                    <a:pt x="562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946325" y="4036700"/>
              <a:ext cx="518450" cy="15425"/>
            </a:xfrm>
            <a:custGeom>
              <a:avLst/>
              <a:gdLst/>
              <a:ahLst/>
              <a:cxnLst/>
              <a:rect l="l" t="t" r="r" b="b"/>
              <a:pathLst>
                <a:path w="20738" h="617" extrusionOk="0">
                  <a:moveTo>
                    <a:pt x="246" y="1"/>
                  </a:moveTo>
                  <a:cubicBezTo>
                    <a:pt x="112" y="1"/>
                    <a:pt x="8" y="37"/>
                    <a:pt x="4" y="298"/>
                  </a:cubicBezTo>
                  <a:cubicBezTo>
                    <a:pt x="1" y="576"/>
                    <a:pt x="110" y="616"/>
                    <a:pt x="257" y="616"/>
                  </a:cubicBezTo>
                  <a:cubicBezTo>
                    <a:pt x="309" y="616"/>
                    <a:pt x="366" y="610"/>
                    <a:pt x="425" y="610"/>
                  </a:cubicBezTo>
                  <a:cubicBezTo>
                    <a:pt x="2940" y="563"/>
                    <a:pt x="5458" y="617"/>
                    <a:pt x="7976" y="554"/>
                  </a:cubicBezTo>
                  <a:cubicBezTo>
                    <a:pt x="11948" y="453"/>
                    <a:pt x="15924" y="483"/>
                    <a:pt x="19898" y="458"/>
                  </a:cubicBezTo>
                  <a:cubicBezTo>
                    <a:pt x="20004" y="458"/>
                    <a:pt x="20110" y="464"/>
                    <a:pt x="20216" y="464"/>
                  </a:cubicBezTo>
                  <a:cubicBezTo>
                    <a:pt x="20286" y="464"/>
                    <a:pt x="20356" y="461"/>
                    <a:pt x="20425" y="453"/>
                  </a:cubicBezTo>
                  <a:cubicBezTo>
                    <a:pt x="20430" y="452"/>
                    <a:pt x="20435" y="452"/>
                    <a:pt x="20441" y="452"/>
                  </a:cubicBezTo>
                  <a:cubicBezTo>
                    <a:pt x="20492" y="452"/>
                    <a:pt x="20558" y="474"/>
                    <a:pt x="20613" y="474"/>
                  </a:cubicBezTo>
                  <a:cubicBezTo>
                    <a:pt x="20678" y="474"/>
                    <a:pt x="20730" y="445"/>
                    <a:pt x="20734" y="318"/>
                  </a:cubicBezTo>
                  <a:cubicBezTo>
                    <a:pt x="20738" y="171"/>
                    <a:pt x="20680" y="136"/>
                    <a:pt x="20607" y="136"/>
                  </a:cubicBezTo>
                  <a:cubicBezTo>
                    <a:pt x="20542" y="136"/>
                    <a:pt x="20466" y="164"/>
                    <a:pt x="20412" y="164"/>
                  </a:cubicBezTo>
                  <a:cubicBezTo>
                    <a:pt x="20411" y="164"/>
                    <a:pt x="20409" y="164"/>
                    <a:pt x="20408" y="164"/>
                  </a:cubicBezTo>
                  <a:cubicBezTo>
                    <a:pt x="18103" y="111"/>
                    <a:pt x="15798" y="165"/>
                    <a:pt x="13492" y="105"/>
                  </a:cubicBezTo>
                  <a:cubicBezTo>
                    <a:pt x="12216" y="71"/>
                    <a:pt x="10940" y="61"/>
                    <a:pt x="9663" y="61"/>
                  </a:cubicBezTo>
                  <a:cubicBezTo>
                    <a:pt x="7732" y="61"/>
                    <a:pt x="5801" y="84"/>
                    <a:pt x="3870" y="84"/>
                  </a:cubicBezTo>
                  <a:cubicBezTo>
                    <a:pt x="3870" y="60"/>
                    <a:pt x="3870" y="34"/>
                    <a:pt x="3871" y="6"/>
                  </a:cubicBezTo>
                  <a:lnTo>
                    <a:pt x="407" y="6"/>
                  </a:lnTo>
                  <a:cubicBezTo>
                    <a:pt x="351" y="6"/>
                    <a:pt x="29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48075" y="4036800"/>
              <a:ext cx="518300" cy="15300"/>
            </a:xfrm>
            <a:custGeom>
              <a:avLst/>
              <a:gdLst/>
              <a:ahLst/>
              <a:cxnLst/>
              <a:rect l="l" t="t" r="r" b="b"/>
              <a:pathLst>
                <a:path w="20732" h="612" extrusionOk="0">
                  <a:moveTo>
                    <a:pt x="20440" y="0"/>
                  </a:moveTo>
                  <a:cubicBezTo>
                    <a:pt x="20420" y="0"/>
                    <a:pt x="20399" y="0"/>
                    <a:pt x="20377" y="1"/>
                  </a:cubicBezTo>
                  <a:cubicBezTo>
                    <a:pt x="19671" y="15"/>
                    <a:pt x="18965" y="19"/>
                    <a:pt x="18260" y="19"/>
                  </a:cubicBezTo>
                  <a:cubicBezTo>
                    <a:pt x="17507" y="19"/>
                    <a:pt x="16755" y="15"/>
                    <a:pt x="16003" y="15"/>
                  </a:cubicBezTo>
                  <a:cubicBezTo>
                    <a:pt x="14931" y="15"/>
                    <a:pt x="13859" y="23"/>
                    <a:pt x="12786" y="65"/>
                  </a:cubicBezTo>
                  <a:cubicBezTo>
                    <a:pt x="10258" y="163"/>
                    <a:pt x="7726" y="137"/>
                    <a:pt x="5194" y="153"/>
                  </a:cubicBezTo>
                  <a:cubicBezTo>
                    <a:pt x="4575" y="157"/>
                    <a:pt x="3955" y="158"/>
                    <a:pt x="3335" y="158"/>
                  </a:cubicBezTo>
                  <a:cubicBezTo>
                    <a:pt x="2762" y="158"/>
                    <a:pt x="2189" y="157"/>
                    <a:pt x="1615" y="157"/>
                  </a:cubicBezTo>
                  <a:cubicBezTo>
                    <a:pt x="1177" y="157"/>
                    <a:pt x="739" y="158"/>
                    <a:pt x="301" y="160"/>
                  </a:cubicBezTo>
                  <a:cubicBezTo>
                    <a:pt x="300" y="160"/>
                    <a:pt x="300" y="160"/>
                    <a:pt x="299" y="160"/>
                  </a:cubicBezTo>
                  <a:cubicBezTo>
                    <a:pt x="250" y="160"/>
                    <a:pt x="183" y="137"/>
                    <a:pt x="125" y="137"/>
                  </a:cubicBezTo>
                  <a:cubicBezTo>
                    <a:pt x="56" y="137"/>
                    <a:pt x="0" y="169"/>
                    <a:pt x="2" y="308"/>
                  </a:cubicBezTo>
                  <a:cubicBezTo>
                    <a:pt x="3" y="443"/>
                    <a:pt x="59" y="474"/>
                    <a:pt x="127" y="474"/>
                  </a:cubicBezTo>
                  <a:cubicBezTo>
                    <a:pt x="185" y="474"/>
                    <a:pt x="251" y="452"/>
                    <a:pt x="300" y="452"/>
                  </a:cubicBezTo>
                  <a:cubicBezTo>
                    <a:pt x="302" y="452"/>
                    <a:pt x="303" y="452"/>
                    <a:pt x="305" y="452"/>
                  </a:cubicBezTo>
                  <a:cubicBezTo>
                    <a:pt x="2622" y="504"/>
                    <a:pt x="4938" y="451"/>
                    <a:pt x="7258" y="511"/>
                  </a:cubicBezTo>
                  <a:cubicBezTo>
                    <a:pt x="8534" y="545"/>
                    <a:pt x="9810" y="555"/>
                    <a:pt x="11087" y="555"/>
                  </a:cubicBezTo>
                  <a:cubicBezTo>
                    <a:pt x="13018" y="555"/>
                    <a:pt x="14949" y="531"/>
                    <a:pt x="16880" y="531"/>
                  </a:cubicBezTo>
                  <a:lnTo>
                    <a:pt x="16880" y="607"/>
                  </a:lnTo>
                  <a:cubicBezTo>
                    <a:pt x="17463" y="607"/>
                    <a:pt x="18046" y="605"/>
                    <a:pt x="18630" y="605"/>
                  </a:cubicBezTo>
                  <a:cubicBezTo>
                    <a:pt x="19213" y="605"/>
                    <a:pt x="19797" y="607"/>
                    <a:pt x="20381" y="612"/>
                  </a:cubicBezTo>
                  <a:cubicBezTo>
                    <a:pt x="20391" y="612"/>
                    <a:pt x="20401" y="612"/>
                    <a:pt x="20410" y="612"/>
                  </a:cubicBezTo>
                  <a:cubicBezTo>
                    <a:pt x="20624" y="612"/>
                    <a:pt x="20729" y="585"/>
                    <a:pt x="20731" y="304"/>
                  </a:cubicBezTo>
                  <a:cubicBezTo>
                    <a:pt x="20732" y="33"/>
                    <a:pt x="20628" y="0"/>
                    <a:pt x="20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847925" y="4134500"/>
              <a:ext cx="16200" cy="518250"/>
            </a:xfrm>
            <a:custGeom>
              <a:avLst/>
              <a:gdLst/>
              <a:ahLst/>
              <a:cxnLst/>
              <a:rect l="l" t="t" r="r" b="b"/>
              <a:pathLst>
                <a:path w="648" h="20730" extrusionOk="0">
                  <a:moveTo>
                    <a:pt x="344" y="0"/>
                  </a:moveTo>
                  <a:cubicBezTo>
                    <a:pt x="343" y="0"/>
                    <a:pt x="341" y="0"/>
                    <a:pt x="340" y="0"/>
                  </a:cubicBezTo>
                  <a:cubicBezTo>
                    <a:pt x="47" y="1"/>
                    <a:pt x="29" y="118"/>
                    <a:pt x="34" y="351"/>
                  </a:cubicBezTo>
                  <a:cubicBezTo>
                    <a:pt x="87" y="2881"/>
                    <a:pt x="0" y="5410"/>
                    <a:pt x="97" y="7942"/>
                  </a:cubicBezTo>
                  <a:cubicBezTo>
                    <a:pt x="195" y="10496"/>
                    <a:pt x="168" y="13053"/>
                    <a:pt x="186" y="15610"/>
                  </a:cubicBezTo>
                  <a:cubicBezTo>
                    <a:pt x="197" y="17215"/>
                    <a:pt x="186" y="18822"/>
                    <a:pt x="194" y="20428"/>
                  </a:cubicBezTo>
                  <a:cubicBezTo>
                    <a:pt x="195" y="20534"/>
                    <a:pt x="84" y="20726"/>
                    <a:pt x="338" y="20729"/>
                  </a:cubicBezTo>
                  <a:cubicBezTo>
                    <a:pt x="340" y="20729"/>
                    <a:pt x="341" y="20729"/>
                    <a:pt x="342" y="20729"/>
                  </a:cubicBezTo>
                  <a:cubicBezTo>
                    <a:pt x="592" y="20729"/>
                    <a:pt x="483" y="20536"/>
                    <a:pt x="485" y="20431"/>
                  </a:cubicBezTo>
                  <a:cubicBezTo>
                    <a:pt x="537" y="18113"/>
                    <a:pt x="484" y="15796"/>
                    <a:pt x="545" y="13478"/>
                  </a:cubicBezTo>
                  <a:cubicBezTo>
                    <a:pt x="629" y="10271"/>
                    <a:pt x="566" y="7062"/>
                    <a:pt x="566" y="3855"/>
                  </a:cubicBezTo>
                  <a:lnTo>
                    <a:pt x="640" y="3855"/>
                  </a:lnTo>
                  <a:cubicBezTo>
                    <a:pt x="640" y="2689"/>
                    <a:pt x="635" y="1520"/>
                    <a:pt x="644" y="354"/>
                  </a:cubicBezTo>
                  <a:cubicBezTo>
                    <a:pt x="647" y="126"/>
                    <a:pt x="639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755675" y="3824725"/>
              <a:ext cx="70500" cy="134825"/>
            </a:xfrm>
            <a:custGeom>
              <a:avLst/>
              <a:gdLst/>
              <a:ahLst/>
              <a:cxnLst/>
              <a:rect l="l" t="t" r="r" b="b"/>
              <a:pathLst>
                <a:path w="2820" h="5393" extrusionOk="0">
                  <a:moveTo>
                    <a:pt x="400" y="1"/>
                  </a:moveTo>
                  <a:cubicBezTo>
                    <a:pt x="378" y="1"/>
                    <a:pt x="349" y="13"/>
                    <a:pt x="309" y="45"/>
                  </a:cubicBezTo>
                  <a:cubicBezTo>
                    <a:pt x="187" y="137"/>
                    <a:pt x="1" y="182"/>
                    <a:pt x="111" y="413"/>
                  </a:cubicBezTo>
                  <a:cubicBezTo>
                    <a:pt x="891" y="2036"/>
                    <a:pt x="1665" y="3660"/>
                    <a:pt x="2434" y="5288"/>
                  </a:cubicBezTo>
                  <a:cubicBezTo>
                    <a:pt x="2465" y="5355"/>
                    <a:pt x="2488" y="5393"/>
                    <a:pt x="2525" y="5393"/>
                  </a:cubicBezTo>
                  <a:cubicBezTo>
                    <a:pt x="2547" y="5393"/>
                    <a:pt x="2574" y="5380"/>
                    <a:pt x="2612" y="5352"/>
                  </a:cubicBezTo>
                  <a:cubicBezTo>
                    <a:pt x="2676" y="5303"/>
                    <a:pt x="2752" y="5268"/>
                    <a:pt x="2820" y="5228"/>
                  </a:cubicBezTo>
                  <a:cubicBezTo>
                    <a:pt x="2782" y="5166"/>
                    <a:pt x="2766" y="5146"/>
                    <a:pt x="2756" y="5124"/>
                  </a:cubicBezTo>
                  <a:cubicBezTo>
                    <a:pt x="2001" y="3466"/>
                    <a:pt x="1247" y="1808"/>
                    <a:pt x="492" y="151"/>
                  </a:cubicBezTo>
                  <a:cubicBezTo>
                    <a:pt x="467" y="94"/>
                    <a:pt x="460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885600" y="3824875"/>
              <a:ext cx="72000" cy="134625"/>
            </a:xfrm>
            <a:custGeom>
              <a:avLst/>
              <a:gdLst/>
              <a:ahLst/>
              <a:cxnLst/>
              <a:rect l="l" t="t" r="r" b="b"/>
              <a:pathLst>
                <a:path w="2880" h="5385" extrusionOk="0">
                  <a:moveTo>
                    <a:pt x="2447" y="0"/>
                  </a:moveTo>
                  <a:cubicBezTo>
                    <a:pt x="2347" y="0"/>
                    <a:pt x="2352" y="168"/>
                    <a:pt x="2325" y="224"/>
                  </a:cubicBezTo>
                  <a:cubicBezTo>
                    <a:pt x="1581" y="1833"/>
                    <a:pt x="855" y="3450"/>
                    <a:pt x="113" y="5061"/>
                  </a:cubicBezTo>
                  <a:cubicBezTo>
                    <a:pt x="0" y="5302"/>
                    <a:pt x="171" y="5310"/>
                    <a:pt x="336" y="5385"/>
                  </a:cubicBezTo>
                  <a:cubicBezTo>
                    <a:pt x="356" y="5364"/>
                    <a:pt x="397" y="5334"/>
                    <a:pt x="414" y="5292"/>
                  </a:cubicBezTo>
                  <a:cubicBezTo>
                    <a:pt x="1193" y="3657"/>
                    <a:pt x="1969" y="2019"/>
                    <a:pt x="2753" y="387"/>
                  </a:cubicBezTo>
                  <a:cubicBezTo>
                    <a:pt x="2879" y="126"/>
                    <a:pt x="2652" y="98"/>
                    <a:pt x="2535" y="30"/>
                  </a:cubicBezTo>
                  <a:cubicBezTo>
                    <a:pt x="2499" y="9"/>
                    <a:pt x="2470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633900" y="3945600"/>
              <a:ext cx="138050" cy="67875"/>
            </a:xfrm>
            <a:custGeom>
              <a:avLst/>
              <a:gdLst/>
              <a:ahLst/>
              <a:cxnLst/>
              <a:rect l="l" t="t" r="r" b="b"/>
              <a:pathLst>
                <a:path w="5522" h="2715" extrusionOk="0">
                  <a:moveTo>
                    <a:pt x="378" y="1"/>
                  </a:moveTo>
                  <a:cubicBezTo>
                    <a:pt x="254" y="1"/>
                    <a:pt x="229" y="144"/>
                    <a:pt x="164" y="227"/>
                  </a:cubicBezTo>
                  <a:cubicBezTo>
                    <a:pt x="0" y="435"/>
                    <a:pt x="256" y="418"/>
                    <a:pt x="318" y="445"/>
                  </a:cubicBezTo>
                  <a:cubicBezTo>
                    <a:pt x="1938" y="1194"/>
                    <a:pt x="3568" y="1926"/>
                    <a:pt x="5187" y="2678"/>
                  </a:cubicBezTo>
                  <a:cubicBezTo>
                    <a:pt x="5242" y="2703"/>
                    <a:pt x="5283" y="2714"/>
                    <a:pt x="5316" y="2714"/>
                  </a:cubicBezTo>
                  <a:cubicBezTo>
                    <a:pt x="5445" y="2714"/>
                    <a:pt x="5435" y="2549"/>
                    <a:pt x="5522" y="2457"/>
                  </a:cubicBezTo>
                  <a:cubicBezTo>
                    <a:pt x="5480" y="2426"/>
                    <a:pt x="5445" y="2389"/>
                    <a:pt x="5403" y="2370"/>
                  </a:cubicBezTo>
                  <a:cubicBezTo>
                    <a:pt x="3768" y="1591"/>
                    <a:pt x="2131" y="816"/>
                    <a:pt x="498" y="33"/>
                  </a:cubicBezTo>
                  <a:cubicBezTo>
                    <a:pt x="450" y="10"/>
                    <a:pt x="411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939825" y="3945550"/>
              <a:ext cx="138250" cy="68375"/>
            </a:xfrm>
            <a:custGeom>
              <a:avLst/>
              <a:gdLst/>
              <a:ahLst/>
              <a:cxnLst/>
              <a:rect l="l" t="t" r="r" b="b"/>
              <a:pathLst>
                <a:path w="5530" h="2735" extrusionOk="0">
                  <a:moveTo>
                    <a:pt x="5159" y="0"/>
                  </a:moveTo>
                  <a:cubicBezTo>
                    <a:pt x="5119" y="0"/>
                    <a:pt x="5072" y="12"/>
                    <a:pt x="5017" y="39"/>
                  </a:cubicBezTo>
                  <a:cubicBezTo>
                    <a:pt x="3406" y="813"/>
                    <a:pt x="1793" y="1584"/>
                    <a:pt x="180" y="2353"/>
                  </a:cubicBezTo>
                  <a:cubicBezTo>
                    <a:pt x="103" y="2391"/>
                    <a:pt x="1" y="2402"/>
                    <a:pt x="92" y="2526"/>
                  </a:cubicBezTo>
                  <a:cubicBezTo>
                    <a:pt x="144" y="2595"/>
                    <a:pt x="178" y="2677"/>
                    <a:pt x="211" y="2734"/>
                  </a:cubicBezTo>
                  <a:cubicBezTo>
                    <a:pt x="297" y="2703"/>
                    <a:pt x="344" y="2691"/>
                    <a:pt x="387" y="2670"/>
                  </a:cubicBezTo>
                  <a:cubicBezTo>
                    <a:pt x="2002" y="1936"/>
                    <a:pt x="3616" y="1205"/>
                    <a:pt x="5225" y="460"/>
                  </a:cubicBezTo>
                  <a:cubicBezTo>
                    <a:pt x="5291" y="430"/>
                    <a:pt x="5529" y="455"/>
                    <a:pt x="5416" y="247"/>
                  </a:cubicBezTo>
                  <a:cubicBezTo>
                    <a:pt x="5354" y="131"/>
                    <a:pt x="5294" y="0"/>
                    <a:pt x="5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634775" y="4075700"/>
              <a:ext cx="136650" cy="67325"/>
            </a:xfrm>
            <a:custGeom>
              <a:avLst/>
              <a:gdLst/>
              <a:ahLst/>
              <a:cxnLst/>
              <a:rect l="l" t="t" r="r" b="b"/>
              <a:pathLst>
                <a:path w="5466" h="2693" extrusionOk="0">
                  <a:moveTo>
                    <a:pt x="5267" y="0"/>
                  </a:moveTo>
                  <a:cubicBezTo>
                    <a:pt x="5227" y="0"/>
                    <a:pt x="5179" y="13"/>
                    <a:pt x="5117" y="42"/>
                  </a:cubicBezTo>
                  <a:cubicBezTo>
                    <a:pt x="3529" y="777"/>
                    <a:pt x="1933" y="1491"/>
                    <a:pt x="347" y="2227"/>
                  </a:cubicBezTo>
                  <a:cubicBezTo>
                    <a:pt x="274" y="2260"/>
                    <a:pt x="0" y="2220"/>
                    <a:pt x="124" y="2481"/>
                  </a:cubicBezTo>
                  <a:cubicBezTo>
                    <a:pt x="191" y="2622"/>
                    <a:pt x="270" y="2693"/>
                    <a:pt x="380" y="2693"/>
                  </a:cubicBezTo>
                  <a:cubicBezTo>
                    <a:pt x="434" y="2693"/>
                    <a:pt x="495" y="2676"/>
                    <a:pt x="567" y="2642"/>
                  </a:cubicBezTo>
                  <a:cubicBezTo>
                    <a:pt x="2147" y="1884"/>
                    <a:pt x="3729" y="1133"/>
                    <a:pt x="5309" y="379"/>
                  </a:cubicBezTo>
                  <a:cubicBezTo>
                    <a:pt x="5373" y="349"/>
                    <a:pt x="5426" y="293"/>
                    <a:pt x="5466" y="262"/>
                  </a:cubicBezTo>
                  <a:cubicBezTo>
                    <a:pt x="5416" y="115"/>
                    <a:pt x="5384" y="0"/>
                    <a:pt x="5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39825" y="4074875"/>
              <a:ext cx="138475" cy="68450"/>
            </a:xfrm>
            <a:custGeom>
              <a:avLst/>
              <a:gdLst/>
              <a:ahLst/>
              <a:cxnLst/>
              <a:rect l="l" t="t" r="r" b="b"/>
              <a:pathLst>
                <a:path w="5539" h="2738" extrusionOk="0">
                  <a:moveTo>
                    <a:pt x="213" y="0"/>
                  </a:moveTo>
                  <a:cubicBezTo>
                    <a:pt x="186" y="53"/>
                    <a:pt x="152" y="121"/>
                    <a:pt x="114" y="183"/>
                  </a:cubicBezTo>
                  <a:cubicBezTo>
                    <a:pt x="70" y="258"/>
                    <a:pt x="1" y="301"/>
                    <a:pt x="149" y="370"/>
                  </a:cubicBezTo>
                  <a:cubicBezTo>
                    <a:pt x="1800" y="1140"/>
                    <a:pt x="3448" y="1917"/>
                    <a:pt x="5094" y="2703"/>
                  </a:cubicBezTo>
                  <a:cubicBezTo>
                    <a:pt x="5144" y="2727"/>
                    <a:pt x="5184" y="2737"/>
                    <a:pt x="5217" y="2737"/>
                  </a:cubicBezTo>
                  <a:cubicBezTo>
                    <a:pt x="5355" y="2737"/>
                    <a:pt x="5356" y="2555"/>
                    <a:pt x="5413" y="2483"/>
                  </a:cubicBezTo>
                  <a:cubicBezTo>
                    <a:pt x="5538" y="2322"/>
                    <a:pt x="5321" y="2327"/>
                    <a:pt x="5255" y="2296"/>
                  </a:cubicBezTo>
                  <a:cubicBezTo>
                    <a:pt x="4219" y="1804"/>
                    <a:pt x="3179" y="1315"/>
                    <a:pt x="2135" y="839"/>
                  </a:cubicBezTo>
                  <a:cubicBezTo>
                    <a:pt x="1511" y="554"/>
                    <a:pt x="877" y="289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755225" y="4129350"/>
              <a:ext cx="70775" cy="134825"/>
            </a:xfrm>
            <a:custGeom>
              <a:avLst/>
              <a:gdLst/>
              <a:ahLst/>
              <a:cxnLst/>
              <a:rect l="l" t="t" r="r" b="b"/>
              <a:pathLst>
                <a:path w="2831" h="5393" extrusionOk="0">
                  <a:moveTo>
                    <a:pt x="2542" y="1"/>
                  </a:moveTo>
                  <a:cubicBezTo>
                    <a:pt x="2516" y="1"/>
                    <a:pt x="2490" y="23"/>
                    <a:pt x="2459" y="91"/>
                  </a:cubicBezTo>
                  <a:cubicBezTo>
                    <a:pt x="1689" y="1743"/>
                    <a:pt x="912" y="3391"/>
                    <a:pt x="127" y="5037"/>
                  </a:cubicBezTo>
                  <a:cubicBezTo>
                    <a:pt x="0" y="5301"/>
                    <a:pt x="260" y="5284"/>
                    <a:pt x="348" y="5353"/>
                  </a:cubicBezTo>
                  <a:cubicBezTo>
                    <a:pt x="383" y="5381"/>
                    <a:pt x="411" y="5392"/>
                    <a:pt x="432" y="5392"/>
                  </a:cubicBezTo>
                  <a:cubicBezTo>
                    <a:pt x="509" y="5392"/>
                    <a:pt x="510" y="5247"/>
                    <a:pt x="535" y="5196"/>
                  </a:cubicBezTo>
                  <a:cubicBezTo>
                    <a:pt x="1028" y="4158"/>
                    <a:pt x="1516" y="3120"/>
                    <a:pt x="1992" y="2076"/>
                  </a:cubicBezTo>
                  <a:cubicBezTo>
                    <a:pt x="2279" y="1451"/>
                    <a:pt x="2542" y="818"/>
                    <a:pt x="2831" y="154"/>
                  </a:cubicBezTo>
                  <a:cubicBezTo>
                    <a:pt x="2778" y="126"/>
                    <a:pt x="2709" y="93"/>
                    <a:pt x="2644" y="55"/>
                  </a:cubicBezTo>
                  <a:cubicBezTo>
                    <a:pt x="2604" y="31"/>
                    <a:pt x="2573" y="1"/>
                    <a:pt x="2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884950" y="4128825"/>
              <a:ext cx="71375" cy="134625"/>
            </a:xfrm>
            <a:custGeom>
              <a:avLst/>
              <a:gdLst/>
              <a:ahLst/>
              <a:cxnLst/>
              <a:rect l="l" t="t" r="r" b="b"/>
              <a:pathLst>
                <a:path w="2855" h="5385" extrusionOk="0">
                  <a:moveTo>
                    <a:pt x="378" y="0"/>
                  </a:moveTo>
                  <a:cubicBezTo>
                    <a:pt x="247" y="106"/>
                    <a:pt x="1" y="62"/>
                    <a:pt x="140" y="353"/>
                  </a:cubicBezTo>
                  <a:cubicBezTo>
                    <a:pt x="875" y="1927"/>
                    <a:pt x="1587" y="3512"/>
                    <a:pt x="2320" y="5086"/>
                  </a:cubicBezTo>
                  <a:cubicBezTo>
                    <a:pt x="2361" y="5171"/>
                    <a:pt x="2325" y="5384"/>
                    <a:pt x="2480" y="5384"/>
                  </a:cubicBezTo>
                  <a:cubicBezTo>
                    <a:pt x="2511" y="5384"/>
                    <a:pt x="2550" y="5376"/>
                    <a:pt x="2598" y="5356"/>
                  </a:cubicBezTo>
                  <a:cubicBezTo>
                    <a:pt x="2855" y="5251"/>
                    <a:pt x="2828" y="5100"/>
                    <a:pt x="2724" y="4883"/>
                  </a:cubicBezTo>
                  <a:cubicBezTo>
                    <a:pt x="1980" y="3337"/>
                    <a:pt x="1251" y="1785"/>
                    <a:pt x="516" y="236"/>
                  </a:cubicBezTo>
                  <a:cubicBezTo>
                    <a:pt x="476" y="155"/>
                    <a:pt x="425" y="8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411350" y="4196100"/>
              <a:ext cx="102300" cy="51100"/>
            </a:xfrm>
            <a:custGeom>
              <a:avLst/>
              <a:gdLst/>
              <a:ahLst/>
              <a:cxnLst/>
              <a:rect l="l" t="t" r="r" b="b"/>
              <a:pathLst>
                <a:path w="4092" h="2044" extrusionOk="0">
                  <a:moveTo>
                    <a:pt x="3834" y="1"/>
                  </a:moveTo>
                  <a:cubicBezTo>
                    <a:pt x="3806" y="1"/>
                    <a:pt x="3771" y="11"/>
                    <a:pt x="3724" y="33"/>
                  </a:cubicBezTo>
                  <a:cubicBezTo>
                    <a:pt x="2545" y="591"/>
                    <a:pt x="1362" y="1141"/>
                    <a:pt x="179" y="1692"/>
                  </a:cubicBezTo>
                  <a:cubicBezTo>
                    <a:pt x="81" y="1738"/>
                    <a:pt x="0" y="1774"/>
                    <a:pt x="93" y="1898"/>
                  </a:cubicBezTo>
                  <a:cubicBezTo>
                    <a:pt x="122" y="1937"/>
                    <a:pt x="127" y="1995"/>
                    <a:pt x="143" y="2044"/>
                  </a:cubicBezTo>
                  <a:cubicBezTo>
                    <a:pt x="199" y="2018"/>
                    <a:pt x="222" y="2007"/>
                    <a:pt x="244" y="1998"/>
                  </a:cubicBezTo>
                  <a:cubicBezTo>
                    <a:pt x="1465" y="1446"/>
                    <a:pt x="2685" y="889"/>
                    <a:pt x="3912" y="349"/>
                  </a:cubicBezTo>
                  <a:cubicBezTo>
                    <a:pt x="4092" y="271"/>
                    <a:pt x="3975" y="224"/>
                    <a:pt x="3948" y="139"/>
                  </a:cubicBezTo>
                  <a:cubicBezTo>
                    <a:pt x="3919" y="52"/>
                    <a:pt x="3895" y="1"/>
                    <a:pt x="3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650600" y="3601650"/>
              <a:ext cx="54800" cy="98225"/>
            </a:xfrm>
            <a:custGeom>
              <a:avLst/>
              <a:gdLst/>
              <a:ahLst/>
              <a:cxnLst/>
              <a:rect l="l" t="t" r="r" b="b"/>
              <a:pathLst>
                <a:path w="2192" h="3929" extrusionOk="0">
                  <a:moveTo>
                    <a:pt x="338" y="0"/>
                  </a:moveTo>
                  <a:cubicBezTo>
                    <a:pt x="290" y="0"/>
                    <a:pt x="236" y="6"/>
                    <a:pt x="198" y="14"/>
                  </a:cubicBezTo>
                  <a:cubicBezTo>
                    <a:pt x="1" y="58"/>
                    <a:pt x="176" y="200"/>
                    <a:pt x="186" y="224"/>
                  </a:cubicBezTo>
                  <a:cubicBezTo>
                    <a:pt x="717" y="1417"/>
                    <a:pt x="1260" y="2603"/>
                    <a:pt x="1804" y="3789"/>
                  </a:cubicBezTo>
                  <a:cubicBezTo>
                    <a:pt x="1830" y="3849"/>
                    <a:pt x="1848" y="3928"/>
                    <a:pt x="1904" y="3928"/>
                  </a:cubicBezTo>
                  <a:cubicBezTo>
                    <a:pt x="1928" y="3928"/>
                    <a:pt x="1959" y="3913"/>
                    <a:pt x="2000" y="3876"/>
                  </a:cubicBezTo>
                  <a:cubicBezTo>
                    <a:pt x="2058" y="3823"/>
                    <a:pt x="2132" y="3786"/>
                    <a:pt x="2192" y="3745"/>
                  </a:cubicBezTo>
                  <a:cubicBezTo>
                    <a:pt x="1596" y="2474"/>
                    <a:pt x="1023" y="1247"/>
                    <a:pt x="440" y="24"/>
                  </a:cubicBezTo>
                  <a:cubicBezTo>
                    <a:pt x="431" y="7"/>
                    <a:pt x="388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200200" y="3842100"/>
              <a:ext cx="99425" cy="50650"/>
            </a:xfrm>
            <a:custGeom>
              <a:avLst/>
              <a:gdLst/>
              <a:ahLst/>
              <a:cxnLst/>
              <a:rect l="l" t="t" r="r" b="b"/>
              <a:pathLst>
                <a:path w="3977" h="2026" extrusionOk="0">
                  <a:moveTo>
                    <a:pt x="3861" y="0"/>
                  </a:moveTo>
                  <a:cubicBezTo>
                    <a:pt x="3828" y="0"/>
                    <a:pt x="3788" y="13"/>
                    <a:pt x="3742" y="35"/>
                  </a:cubicBezTo>
                  <a:cubicBezTo>
                    <a:pt x="2554" y="576"/>
                    <a:pt x="1368" y="1116"/>
                    <a:pt x="179" y="1657"/>
                  </a:cubicBezTo>
                  <a:cubicBezTo>
                    <a:pt x="72" y="1705"/>
                    <a:pt x="1" y="1724"/>
                    <a:pt x="92" y="1887"/>
                  </a:cubicBezTo>
                  <a:cubicBezTo>
                    <a:pt x="146" y="1983"/>
                    <a:pt x="183" y="2025"/>
                    <a:pt x="241" y="2025"/>
                  </a:cubicBezTo>
                  <a:cubicBezTo>
                    <a:pt x="271" y="2025"/>
                    <a:pt x="307" y="2014"/>
                    <a:pt x="354" y="1992"/>
                  </a:cubicBezTo>
                  <a:cubicBezTo>
                    <a:pt x="1502" y="1451"/>
                    <a:pt x="2652" y="913"/>
                    <a:pt x="3800" y="372"/>
                  </a:cubicBezTo>
                  <a:cubicBezTo>
                    <a:pt x="3878" y="336"/>
                    <a:pt x="3944" y="273"/>
                    <a:pt x="3960" y="261"/>
                  </a:cubicBezTo>
                  <a:cubicBezTo>
                    <a:pt x="3977" y="69"/>
                    <a:pt x="3938" y="0"/>
                    <a:pt x="3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12275" y="3841150"/>
              <a:ext cx="99550" cy="51625"/>
            </a:xfrm>
            <a:custGeom>
              <a:avLst/>
              <a:gdLst/>
              <a:ahLst/>
              <a:cxnLst/>
              <a:rect l="l" t="t" r="r" b="b"/>
              <a:pathLst>
                <a:path w="3982" h="2065" extrusionOk="0">
                  <a:moveTo>
                    <a:pt x="165" y="1"/>
                  </a:moveTo>
                  <a:cubicBezTo>
                    <a:pt x="125" y="1"/>
                    <a:pt x="85" y="30"/>
                    <a:pt x="56" y="121"/>
                  </a:cubicBezTo>
                  <a:cubicBezTo>
                    <a:pt x="1" y="296"/>
                    <a:pt x="63" y="337"/>
                    <a:pt x="200" y="402"/>
                  </a:cubicBezTo>
                  <a:cubicBezTo>
                    <a:pt x="1350" y="939"/>
                    <a:pt x="2498" y="1480"/>
                    <a:pt x="3642" y="2030"/>
                  </a:cubicBezTo>
                  <a:cubicBezTo>
                    <a:pt x="3692" y="2054"/>
                    <a:pt x="3733" y="2064"/>
                    <a:pt x="3767" y="2064"/>
                  </a:cubicBezTo>
                  <a:cubicBezTo>
                    <a:pt x="3884" y="2064"/>
                    <a:pt x="3917" y="1936"/>
                    <a:pt x="3982" y="1803"/>
                  </a:cubicBezTo>
                  <a:cubicBezTo>
                    <a:pt x="3925" y="1762"/>
                    <a:pt x="3864" y="1698"/>
                    <a:pt x="3790" y="1665"/>
                  </a:cubicBezTo>
                  <a:cubicBezTo>
                    <a:pt x="2637" y="1135"/>
                    <a:pt x="1483" y="608"/>
                    <a:pt x="321" y="96"/>
                  </a:cubicBezTo>
                  <a:cubicBezTo>
                    <a:pt x="305" y="89"/>
                    <a:pt x="234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005725" y="3601225"/>
              <a:ext cx="56825" cy="99350"/>
            </a:xfrm>
            <a:custGeom>
              <a:avLst/>
              <a:gdLst/>
              <a:ahLst/>
              <a:cxnLst/>
              <a:rect l="l" t="t" r="r" b="b"/>
              <a:pathLst>
                <a:path w="2273" h="3974" extrusionOk="0">
                  <a:moveTo>
                    <a:pt x="1931" y="1"/>
                  </a:moveTo>
                  <a:cubicBezTo>
                    <a:pt x="1861" y="1"/>
                    <a:pt x="1815" y="41"/>
                    <a:pt x="1764" y="153"/>
                  </a:cubicBezTo>
                  <a:cubicBezTo>
                    <a:pt x="1231" y="1317"/>
                    <a:pt x="685" y="2475"/>
                    <a:pt x="128" y="3629"/>
                  </a:cubicBezTo>
                  <a:cubicBezTo>
                    <a:pt x="1" y="3894"/>
                    <a:pt x="262" y="3842"/>
                    <a:pt x="355" y="3973"/>
                  </a:cubicBezTo>
                  <a:cubicBezTo>
                    <a:pt x="398" y="3903"/>
                    <a:pt x="440" y="3852"/>
                    <a:pt x="469" y="3795"/>
                  </a:cubicBezTo>
                  <a:cubicBezTo>
                    <a:pt x="1010" y="2620"/>
                    <a:pt x="1551" y="1445"/>
                    <a:pt x="2074" y="263"/>
                  </a:cubicBezTo>
                  <a:cubicBezTo>
                    <a:pt x="2085" y="240"/>
                    <a:pt x="2273" y="88"/>
                    <a:pt x="2051" y="24"/>
                  </a:cubicBezTo>
                  <a:cubicBezTo>
                    <a:pt x="2004" y="10"/>
                    <a:pt x="1965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00375" y="4196000"/>
              <a:ext cx="99750" cy="50850"/>
            </a:xfrm>
            <a:custGeom>
              <a:avLst/>
              <a:gdLst/>
              <a:ahLst/>
              <a:cxnLst/>
              <a:rect l="l" t="t" r="r" b="b"/>
              <a:pathLst>
                <a:path w="3990" h="2034" extrusionOk="0">
                  <a:moveTo>
                    <a:pt x="206" y="1"/>
                  </a:moveTo>
                  <a:cubicBezTo>
                    <a:pt x="133" y="1"/>
                    <a:pt x="131" y="95"/>
                    <a:pt x="91" y="152"/>
                  </a:cubicBezTo>
                  <a:cubicBezTo>
                    <a:pt x="13" y="259"/>
                    <a:pt x="1" y="296"/>
                    <a:pt x="143" y="358"/>
                  </a:cubicBezTo>
                  <a:cubicBezTo>
                    <a:pt x="1358" y="899"/>
                    <a:pt x="2569" y="1446"/>
                    <a:pt x="3774" y="2004"/>
                  </a:cubicBezTo>
                  <a:cubicBezTo>
                    <a:pt x="3819" y="2025"/>
                    <a:pt x="3852" y="2034"/>
                    <a:pt x="3876" y="2034"/>
                  </a:cubicBezTo>
                  <a:cubicBezTo>
                    <a:pt x="3969" y="2034"/>
                    <a:pt x="3940" y="1906"/>
                    <a:pt x="3989" y="1814"/>
                  </a:cubicBezTo>
                  <a:cubicBezTo>
                    <a:pt x="3975" y="1794"/>
                    <a:pt x="3957" y="1738"/>
                    <a:pt x="3918" y="1719"/>
                  </a:cubicBezTo>
                  <a:cubicBezTo>
                    <a:pt x="2705" y="1151"/>
                    <a:pt x="1487" y="584"/>
                    <a:pt x="271" y="18"/>
                  </a:cubicBezTo>
                  <a:cubicBezTo>
                    <a:pt x="244" y="6"/>
                    <a:pt x="223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649725" y="4388975"/>
              <a:ext cx="55625" cy="98725"/>
            </a:xfrm>
            <a:custGeom>
              <a:avLst/>
              <a:gdLst/>
              <a:ahLst/>
              <a:cxnLst/>
              <a:rect l="l" t="t" r="r" b="b"/>
              <a:pathLst>
                <a:path w="2225" h="3949" extrusionOk="0">
                  <a:moveTo>
                    <a:pt x="1922" y="0"/>
                  </a:moveTo>
                  <a:cubicBezTo>
                    <a:pt x="1842" y="0"/>
                    <a:pt x="1843" y="126"/>
                    <a:pt x="1823" y="169"/>
                  </a:cubicBezTo>
                  <a:cubicBezTo>
                    <a:pt x="1281" y="1331"/>
                    <a:pt x="747" y="2495"/>
                    <a:pt x="229" y="3666"/>
                  </a:cubicBezTo>
                  <a:cubicBezTo>
                    <a:pt x="221" y="3686"/>
                    <a:pt x="1" y="3852"/>
                    <a:pt x="261" y="3930"/>
                  </a:cubicBezTo>
                  <a:cubicBezTo>
                    <a:pt x="304" y="3943"/>
                    <a:pt x="338" y="3949"/>
                    <a:pt x="366" y="3949"/>
                  </a:cubicBezTo>
                  <a:cubicBezTo>
                    <a:pt x="464" y="3949"/>
                    <a:pt x="494" y="3880"/>
                    <a:pt x="541" y="3781"/>
                  </a:cubicBezTo>
                  <a:cubicBezTo>
                    <a:pt x="814" y="3202"/>
                    <a:pt x="1097" y="2626"/>
                    <a:pt x="1369" y="2045"/>
                  </a:cubicBezTo>
                  <a:cubicBezTo>
                    <a:pt x="1654" y="1432"/>
                    <a:pt x="1932" y="816"/>
                    <a:pt x="2225" y="177"/>
                  </a:cubicBezTo>
                  <a:cubicBezTo>
                    <a:pt x="2162" y="136"/>
                    <a:pt x="2086" y="85"/>
                    <a:pt x="2008" y="33"/>
                  </a:cubicBezTo>
                  <a:cubicBezTo>
                    <a:pt x="1972" y="10"/>
                    <a:pt x="1944" y="0"/>
                    <a:pt x="1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005600" y="4387675"/>
              <a:ext cx="56850" cy="100075"/>
            </a:xfrm>
            <a:custGeom>
              <a:avLst/>
              <a:gdLst/>
              <a:ahLst/>
              <a:cxnLst/>
              <a:rect l="l" t="t" r="r" b="b"/>
              <a:pathLst>
                <a:path w="2274" h="4003" extrusionOk="0">
                  <a:moveTo>
                    <a:pt x="342" y="1"/>
                  </a:moveTo>
                  <a:cubicBezTo>
                    <a:pt x="286" y="169"/>
                    <a:pt x="0" y="98"/>
                    <a:pt x="131" y="370"/>
                  </a:cubicBezTo>
                  <a:cubicBezTo>
                    <a:pt x="686" y="1523"/>
                    <a:pt x="1232" y="2682"/>
                    <a:pt x="1767" y="3846"/>
                  </a:cubicBezTo>
                  <a:cubicBezTo>
                    <a:pt x="1818" y="3956"/>
                    <a:pt x="1861" y="4003"/>
                    <a:pt x="1934" y="4003"/>
                  </a:cubicBezTo>
                  <a:cubicBezTo>
                    <a:pt x="1967" y="4003"/>
                    <a:pt x="2005" y="3993"/>
                    <a:pt x="2052" y="3976"/>
                  </a:cubicBezTo>
                  <a:cubicBezTo>
                    <a:pt x="2274" y="3893"/>
                    <a:pt x="2083" y="3748"/>
                    <a:pt x="2066" y="3707"/>
                  </a:cubicBezTo>
                  <a:cubicBezTo>
                    <a:pt x="1553" y="2545"/>
                    <a:pt x="1025" y="1393"/>
                    <a:pt x="496" y="240"/>
                  </a:cubicBezTo>
                  <a:cubicBezTo>
                    <a:pt x="464" y="169"/>
                    <a:pt x="412" y="107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957075" y="4282800"/>
              <a:ext cx="47400" cy="85450"/>
            </a:xfrm>
            <a:custGeom>
              <a:avLst/>
              <a:gdLst/>
              <a:ahLst/>
              <a:cxnLst/>
              <a:rect l="l" t="t" r="r" b="b"/>
              <a:pathLst>
                <a:path w="1896" h="3418" extrusionOk="0">
                  <a:moveTo>
                    <a:pt x="393" y="0"/>
                  </a:moveTo>
                  <a:cubicBezTo>
                    <a:pt x="375" y="0"/>
                    <a:pt x="352" y="10"/>
                    <a:pt x="323" y="33"/>
                  </a:cubicBezTo>
                  <a:cubicBezTo>
                    <a:pt x="228" y="109"/>
                    <a:pt x="1" y="160"/>
                    <a:pt x="112" y="390"/>
                  </a:cubicBezTo>
                  <a:cubicBezTo>
                    <a:pt x="568" y="1350"/>
                    <a:pt x="1020" y="2310"/>
                    <a:pt x="1474" y="3271"/>
                  </a:cubicBezTo>
                  <a:cubicBezTo>
                    <a:pt x="1506" y="3338"/>
                    <a:pt x="1537" y="3417"/>
                    <a:pt x="1608" y="3417"/>
                  </a:cubicBezTo>
                  <a:cubicBezTo>
                    <a:pt x="1630" y="3417"/>
                    <a:pt x="1657" y="3409"/>
                    <a:pt x="1688" y="3391"/>
                  </a:cubicBezTo>
                  <a:cubicBezTo>
                    <a:pt x="1763" y="3348"/>
                    <a:pt x="1895" y="3338"/>
                    <a:pt x="1810" y="3088"/>
                  </a:cubicBezTo>
                  <a:cubicBezTo>
                    <a:pt x="1401" y="2187"/>
                    <a:pt x="950" y="1186"/>
                    <a:pt x="489" y="188"/>
                  </a:cubicBezTo>
                  <a:cubicBezTo>
                    <a:pt x="466" y="139"/>
                    <a:pt x="463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07175" y="3720800"/>
              <a:ext cx="47525" cy="85175"/>
            </a:xfrm>
            <a:custGeom>
              <a:avLst/>
              <a:gdLst/>
              <a:ahLst/>
              <a:cxnLst/>
              <a:rect l="l" t="t" r="r" b="b"/>
              <a:pathLst>
                <a:path w="1901" h="3407" extrusionOk="0">
                  <a:moveTo>
                    <a:pt x="345" y="0"/>
                  </a:moveTo>
                  <a:cubicBezTo>
                    <a:pt x="311" y="0"/>
                    <a:pt x="269" y="12"/>
                    <a:pt x="214" y="40"/>
                  </a:cubicBezTo>
                  <a:cubicBezTo>
                    <a:pt x="1" y="147"/>
                    <a:pt x="118" y="247"/>
                    <a:pt x="169" y="360"/>
                  </a:cubicBezTo>
                  <a:cubicBezTo>
                    <a:pt x="593" y="1306"/>
                    <a:pt x="1020" y="2255"/>
                    <a:pt x="1450" y="3198"/>
                  </a:cubicBezTo>
                  <a:cubicBezTo>
                    <a:pt x="1484" y="3276"/>
                    <a:pt x="1556" y="3337"/>
                    <a:pt x="1611" y="3406"/>
                  </a:cubicBezTo>
                  <a:cubicBezTo>
                    <a:pt x="1718" y="3321"/>
                    <a:pt x="1826" y="3235"/>
                    <a:pt x="1900" y="3177"/>
                  </a:cubicBezTo>
                  <a:cubicBezTo>
                    <a:pt x="1857" y="3064"/>
                    <a:pt x="1843" y="3018"/>
                    <a:pt x="1823" y="2974"/>
                  </a:cubicBezTo>
                  <a:cubicBezTo>
                    <a:pt x="1390" y="2058"/>
                    <a:pt x="957" y="1141"/>
                    <a:pt x="514" y="230"/>
                  </a:cubicBezTo>
                  <a:cubicBezTo>
                    <a:pt x="474" y="151"/>
                    <a:pt x="466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531475" y="3897725"/>
              <a:ext cx="87800" cy="44000"/>
            </a:xfrm>
            <a:custGeom>
              <a:avLst/>
              <a:gdLst/>
              <a:ahLst/>
              <a:cxnLst/>
              <a:rect l="l" t="t" r="r" b="b"/>
              <a:pathLst>
                <a:path w="3512" h="1760" extrusionOk="0">
                  <a:moveTo>
                    <a:pt x="227" y="0"/>
                  </a:moveTo>
                  <a:cubicBezTo>
                    <a:pt x="111" y="0"/>
                    <a:pt x="101" y="103"/>
                    <a:pt x="69" y="162"/>
                  </a:cubicBezTo>
                  <a:cubicBezTo>
                    <a:pt x="1" y="289"/>
                    <a:pt x="108" y="328"/>
                    <a:pt x="200" y="371"/>
                  </a:cubicBezTo>
                  <a:cubicBezTo>
                    <a:pt x="1149" y="820"/>
                    <a:pt x="2098" y="1269"/>
                    <a:pt x="3043" y="1726"/>
                  </a:cubicBezTo>
                  <a:cubicBezTo>
                    <a:pt x="3092" y="1749"/>
                    <a:pt x="3134" y="1759"/>
                    <a:pt x="3171" y="1759"/>
                  </a:cubicBezTo>
                  <a:cubicBezTo>
                    <a:pt x="3319" y="1759"/>
                    <a:pt x="3379" y="1600"/>
                    <a:pt x="3432" y="1514"/>
                  </a:cubicBezTo>
                  <a:cubicBezTo>
                    <a:pt x="3511" y="1380"/>
                    <a:pt x="3320" y="1380"/>
                    <a:pt x="3233" y="1339"/>
                  </a:cubicBezTo>
                  <a:cubicBezTo>
                    <a:pt x="2940" y="1195"/>
                    <a:pt x="2646" y="1050"/>
                    <a:pt x="2349" y="916"/>
                  </a:cubicBezTo>
                  <a:cubicBezTo>
                    <a:pt x="1656" y="604"/>
                    <a:pt x="961" y="299"/>
                    <a:pt x="331" y="20"/>
                  </a:cubicBezTo>
                  <a:cubicBezTo>
                    <a:pt x="289" y="6"/>
                    <a:pt x="255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094975" y="3897875"/>
              <a:ext cx="85750" cy="43800"/>
            </a:xfrm>
            <a:custGeom>
              <a:avLst/>
              <a:gdLst/>
              <a:ahLst/>
              <a:cxnLst/>
              <a:rect l="l" t="t" r="r" b="b"/>
              <a:pathLst>
                <a:path w="3430" h="1752" extrusionOk="0">
                  <a:moveTo>
                    <a:pt x="3220" y="1"/>
                  </a:moveTo>
                  <a:cubicBezTo>
                    <a:pt x="3181" y="1"/>
                    <a:pt x="3132" y="14"/>
                    <a:pt x="3069" y="44"/>
                  </a:cubicBezTo>
                  <a:cubicBezTo>
                    <a:pt x="2133" y="490"/>
                    <a:pt x="1178" y="899"/>
                    <a:pt x="233" y="1326"/>
                  </a:cubicBezTo>
                  <a:cubicBezTo>
                    <a:pt x="145" y="1366"/>
                    <a:pt x="77" y="1446"/>
                    <a:pt x="1" y="1508"/>
                  </a:cubicBezTo>
                  <a:cubicBezTo>
                    <a:pt x="111" y="1576"/>
                    <a:pt x="161" y="1752"/>
                    <a:pt x="310" y="1752"/>
                  </a:cubicBezTo>
                  <a:cubicBezTo>
                    <a:pt x="346" y="1752"/>
                    <a:pt x="387" y="1742"/>
                    <a:pt x="436" y="1718"/>
                  </a:cubicBezTo>
                  <a:cubicBezTo>
                    <a:pt x="1349" y="1275"/>
                    <a:pt x="2266" y="844"/>
                    <a:pt x="3180" y="406"/>
                  </a:cubicBezTo>
                  <a:cubicBezTo>
                    <a:pt x="3271" y="361"/>
                    <a:pt x="3350" y="291"/>
                    <a:pt x="3430" y="237"/>
                  </a:cubicBezTo>
                  <a:cubicBezTo>
                    <a:pt x="3362" y="104"/>
                    <a:pt x="3328" y="1"/>
                    <a:pt x="3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531050" y="4147300"/>
              <a:ext cx="86875" cy="44700"/>
            </a:xfrm>
            <a:custGeom>
              <a:avLst/>
              <a:gdLst/>
              <a:ahLst/>
              <a:cxnLst/>
              <a:rect l="l" t="t" r="r" b="b"/>
              <a:pathLst>
                <a:path w="3475" h="1788" extrusionOk="0">
                  <a:moveTo>
                    <a:pt x="3186" y="0"/>
                  </a:moveTo>
                  <a:cubicBezTo>
                    <a:pt x="3156" y="0"/>
                    <a:pt x="3120" y="9"/>
                    <a:pt x="3078" y="29"/>
                  </a:cubicBezTo>
                  <a:cubicBezTo>
                    <a:pt x="2119" y="484"/>
                    <a:pt x="1157" y="934"/>
                    <a:pt x="198" y="1390"/>
                  </a:cubicBezTo>
                  <a:cubicBezTo>
                    <a:pt x="114" y="1429"/>
                    <a:pt x="0" y="1478"/>
                    <a:pt x="96" y="1610"/>
                  </a:cubicBezTo>
                  <a:cubicBezTo>
                    <a:pt x="139" y="1669"/>
                    <a:pt x="185" y="1729"/>
                    <a:pt x="229" y="1787"/>
                  </a:cubicBezTo>
                  <a:cubicBezTo>
                    <a:pt x="323" y="1741"/>
                    <a:pt x="376" y="1713"/>
                    <a:pt x="431" y="1689"/>
                  </a:cubicBezTo>
                  <a:cubicBezTo>
                    <a:pt x="1377" y="1262"/>
                    <a:pt x="2325" y="837"/>
                    <a:pt x="3269" y="407"/>
                  </a:cubicBezTo>
                  <a:cubicBezTo>
                    <a:pt x="3346" y="372"/>
                    <a:pt x="3407" y="300"/>
                    <a:pt x="3475" y="245"/>
                  </a:cubicBezTo>
                  <a:cubicBezTo>
                    <a:pt x="3361" y="194"/>
                    <a:pt x="3330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092100" y="4147175"/>
              <a:ext cx="88425" cy="44025"/>
            </a:xfrm>
            <a:custGeom>
              <a:avLst/>
              <a:gdLst/>
              <a:ahLst/>
              <a:cxnLst/>
              <a:rect l="l" t="t" r="r" b="b"/>
              <a:pathLst>
                <a:path w="3537" h="1761" extrusionOk="0">
                  <a:moveTo>
                    <a:pt x="387" y="0"/>
                  </a:moveTo>
                  <a:cubicBezTo>
                    <a:pt x="251" y="0"/>
                    <a:pt x="217" y="177"/>
                    <a:pt x="129" y="246"/>
                  </a:cubicBezTo>
                  <a:cubicBezTo>
                    <a:pt x="0" y="348"/>
                    <a:pt x="179" y="348"/>
                    <a:pt x="209" y="360"/>
                  </a:cubicBezTo>
                  <a:cubicBezTo>
                    <a:pt x="1207" y="818"/>
                    <a:pt x="2213" y="1257"/>
                    <a:pt x="3207" y="1724"/>
                  </a:cubicBezTo>
                  <a:cubicBezTo>
                    <a:pt x="3261" y="1749"/>
                    <a:pt x="3303" y="1760"/>
                    <a:pt x="3337" y="1760"/>
                  </a:cubicBezTo>
                  <a:cubicBezTo>
                    <a:pt x="3445" y="1760"/>
                    <a:pt x="3472" y="1649"/>
                    <a:pt x="3537" y="1542"/>
                  </a:cubicBezTo>
                  <a:cubicBezTo>
                    <a:pt x="3499" y="1498"/>
                    <a:pt x="3461" y="1423"/>
                    <a:pt x="3403" y="1396"/>
                  </a:cubicBezTo>
                  <a:cubicBezTo>
                    <a:pt x="2432" y="936"/>
                    <a:pt x="1459" y="482"/>
                    <a:pt x="487" y="26"/>
                  </a:cubicBezTo>
                  <a:cubicBezTo>
                    <a:pt x="448" y="8"/>
                    <a:pt x="415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07950" y="4282175"/>
              <a:ext cx="47750" cy="86400"/>
            </a:xfrm>
            <a:custGeom>
              <a:avLst/>
              <a:gdLst/>
              <a:ahLst/>
              <a:cxnLst/>
              <a:rect l="l" t="t" r="r" b="b"/>
              <a:pathLst>
                <a:path w="1910" h="3456" extrusionOk="0">
                  <a:moveTo>
                    <a:pt x="1525" y="1"/>
                  </a:moveTo>
                  <a:cubicBezTo>
                    <a:pt x="1483" y="1"/>
                    <a:pt x="1480" y="103"/>
                    <a:pt x="1470" y="125"/>
                  </a:cubicBezTo>
                  <a:cubicBezTo>
                    <a:pt x="1014" y="1124"/>
                    <a:pt x="575" y="2130"/>
                    <a:pt x="107" y="3124"/>
                  </a:cubicBezTo>
                  <a:cubicBezTo>
                    <a:pt x="1" y="3349"/>
                    <a:pt x="147" y="3370"/>
                    <a:pt x="288" y="3455"/>
                  </a:cubicBezTo>
                  <a:cubicBezTo>
                    <a:pt x="333" y="3416"/>
                    <a:pt x="407" y="3380"/>
                    <a:pt x="434" y="3321"/>
                  </a:cubicBezTo>
                  <a:cubicBezTo>
                    <a:pt x="893" y="2350"/>
                    <a:pt x="1348" y="1377"/>
                    <a:pt x="1803" y="404"/>
                  </a:cubicBezTo>
                  <a:cubicBezTo>
                    <a:pt x="1910" y="181"/>
                    <a:pt x="1669" y="153"/>
                    <a:pt x="1585" y="47"/>
                  </a:cubicBezTo>
                  <a:cubicBezTo>
                    <a:pt x="1559" y="13"/>
                    <a:pt x="1539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957075" y="3720775"/>
              <a:ext cx="47375" cy="85025"/>
            </a:xfrm>
            <a:custGeom>
              <a:avLst/>
              <a:gdLst/>
              <a:ahLst/>
              <a:cxnLst/>
              <a:rect l="l" t="t" r="r" b="b"/>
              <a:pathLst>
                <a:path w="1895" h="3401" extrusionOk="0">
                  <a:moveTo>
                    <a:pt x="1607" y="0"/>
                  </a:moveTo>
                  <a:cubicBezTo>
                    <a:pt x="1518" y="0"/>
                    <a:pt x="1496" y="108"/>
                    <a:pt x="1458" y="187"/>
                  </a:cubicBezTo>
                  <a:cubicBezTo>
                    <a:pt x="1015" y="1111"/>
                    <a:pt x="575" y="2038"/>
                    <a:pt x="123" y="2959"/>
                  </a:cubicBezTo>
                  <a:cubicBezTo>
                    <a:pt x="1" y="3206"/>
                    <a:pt x="203" y="3311"/>
                    <a:pt x="331" y="3385"/>
                  </a:cubicBezTo>
                  <a:cubicBezTo>
                    <a:pt x="351" y="3396"/>
                    <a:pt x="368" y="3401"/>
                    <a:pt x="382" y="3401"/>
                  </a:cubicBezTo>
                  <a:cubicBezTo>
                    <a:pt x="461" y="3401"/>
                    <a:pt x="472" y="3255"/>
                    <a:pt x="509" y="3181"/>
                  </a:cubicBezTo>
                  <a:cubicBezTo>
                    <a:pt x="650" y="2886"/>
                    <a:pt x="795" y="2593"/>
                    <a:pt x="929" y="2295"/>
                  </a:cubicBezTo>
                  <a:cubicBezTo>
                    <a:pt x="1241" y="1603"/>
                    <a:pt x="1546" y="907"/>
                    <a:pt x="1823" y="283"/>
                  </a:cubicBezTo>
                  <a:cubicBezTo>
                    <a:pt x="1894" y="58"/>
                    <a:pt x="1748" y="49"/>
                    <a:pt x="1679" y="18"/>
                  </a:cubicBezTo>
                  <a:cubicBezTo>
                    <a:pt x="1651" y="6"/>
                    <a:pt x="1627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3"/>
          <p:cNvPicPr preferRelativeResize="0"/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-281575" y="-225250"/>
            <a:ext cx="9780152" cy="55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"/>
          <p:cNvSpPr txBox="1">
            <a:spLocks noGrp="1"/>
          </p:cNvSpPr>
          <p:nvPr>
            <p:ph type="title" hasCustomPrompt="1"/>
          </p:nvPr>
        </p:nvSpPr>
        <p:spPr>
          <a:xfrm>
            <a:off x="3830375" y="1182925"/>
            <a:ext cx="1482900" cy="1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 rot="237">
            <a:off x="2391900" y="3281563"/>
            <a:ext cx="43602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/>
          </p:nvPr>
        </p:nvSpPr>
        <p:spPr>
          <a:xfrm>
            <a:off x="2391725" y="2439625"/>
            <a:ext cx="4360200" cy="8418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85" name="Google Shape;85;p3"/>
          <p:cNvGrpSpPr/>
          <p:nvPr/>
        </p:nvGrpSpPr>
        <p:grpSpPr>
          <a:xfrm>
            <a:off x="0" y="10"/>
            <a:ext cx="617719" cy="617655"/>
            <a:chOff x="3248075" y="3436175"/>
            <a:chExt cx="1216700" cy="1216575"/>
          </a:xfrm>
        </p:grpSpPr>
        <p:sp>
          <p:nvSpPr>
            <p:cNvPr id="86" name="Google Shape;86;p3"/>
            <p:cNvSpPr/>
            <p:nvPr/>
          </p:nvSpPr>
          <p:spPr>
            <a:xfrm>
              <a:off x="3915900" y="4105500"/>
              <a:ext cx="344675" cy="341250"/>
            </a:xfrm>
            <a:custGeom>
              <a:avLst/>
              <a:gdLst/>
              <a:ahLst/>
              <a:cxnLst/>
              <a:rect l="l" t="t" r="r" b="b"/>
              <a:pathLst>
                <a:path w="13787" h="13650" extrusionOk="0">
                  <a:moveTo>
                    <a:pt x="395" y="0"/>
                  </a:moveTo>
                  <a:cubicBezTo>
                    <a:pt x="338" y="0"/>
                    <a:pt x="274" y="32"/>
                    <a:pt x="195" y="109"/>
                  </a:cubicBezTo>
                  <a:cubicBezTo>
                    <a:pt x="1" y="301"/>
                    <a:pt x="44" y="409"/>
                    <a:pt x="221" y="583"/>
                  </a:cubicBezTo>
                  <a:cubicBezTo>
                    <a:pt x="2109" y="2432"/>
                    <a:pt x="3989" y="4288"/>
                    <a:pt x="5869" y="6147"/>
                  </a:cubicBezTo>
                  <a:cubicBezTo>
                    <a:pt x="8347" y="8597"/>
                    <a:pt x="10822" y="11050"/>
                    <a:pt x="13302" y="13498"/>
                  </a:cubicBezTo>
                  <a:cubicBezTo>
                    <a:pt x="13372" y="13568"/>
                    <a:pt x="13473" y="13639"/>
                    <a:pt x="13566" y="13649"/>
                  </a:cubicBezTo>
                  <a:cubicBezTo>
                    <a:pt x="13568" y="13649"/>
                    <a:pt x="13570" y="13649"/>
                    <a:pt x="13572" y="13649"/>
                  </a:cubicBezTo>
                  <a:cubicBezTo>
                    <a:pt x="13634" y="13649"/>
                    <a:pt x="13707" y="13554"/>
                    <a:pt x="13786" y="13495"/>
                  </a:cubicBezTo>
                  <a:cubicBezTo>
                    <a:pt x="13535" y="13204"/>
                    <a:pt x="13333" y="12938"/>
                    <a:pt x="13097" y="12700"/>
                  </a:cubicBezTo>
                  <a:cubicBezTo>
                    <a:pt x="10615" y="10187"/>
                    <a:pt x="8131" y="7674"/>
                    <a:pt x="5640" y="5167"/>
                  </a:cubicBezTo>
                  <a:cubicBezTo>
                    <a:pt x="3979" y="3493"/>
                    <a:pt x="2305" y="1832"/>
                    <a:pt x="641" y="159"/>
                  </a:cubicBezTo>
                  <a:cubicBezTo>
                    <a:pt x="553" y="70"/>
                    <a:pt x="481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449750" y="4104750"/>
              <a:ext cx="350900" cy="341200"/>
            </a:xfrm>
            <a:custGeom>
              <a:avLst/>
              <a:gdLst/>
              <a:ahLst/>
              <a:cxnLst/>
              <a:rect l="l" t="t" r="r" b="b"/>
              <a:pathLst>
                <a:path w="14036" h="13648" extrusionOk="0">
                  <a:moveTo>
                    <a:pt x="13461" y="1"/>
                  </a:moveTo>
                  <a:cubicBezTo>
                    <a:pt x="13371" y="1"/>
                    <a:pt x="13331" y="117"/>
                    <a:pt x="13279" y="170"/>
                  </a:cubicBezTo>
                  <a:cubicBezTo>
                    <a:pt x="11445" y="2020"/>
                    <a:pt x="9623" y="3883"/>
                    <a:pt x="7787" y="5729"/>
                  </a:cubicBezTo>
                  <a:cubicBezTo>
                    <a:pt x="5467" y="8060"/>
                    <a:pt x="3131" y="10370"/>
                    <a:pt x="826" y="12717"/>
                  </a:cubicBezTo>
                  <a:cubicBezTo>
                    <a:pt x="592" y="12958"/>
                    <a:pt x="0" y="13287"/>
                    <a:pt x="285" y="13572"/>
                  </a:cubicBezTo>
                  <a:cubicBezTo>
                    <a:pt x="338" y="13625"/>
                    <a:pt x="393" y="13647"/>
                    <a:pt x="449" y="13647"/>
                  </a:cubicBezTo>
                  <a:cubicBezTo>
                    <a:pt x="690" y="13647"/>
                    <a:pt x="943" y="13221"/>
                    <a:pt x="1140" y="13030"/>
                  </a:cubicBezTo>
                  <a:cubicBezTo>
                    <a:pt x="3662" y="10573"/>
                    <a:pt x="6160" y="8092"/>
                    <a:pt x="8658" y="5610"/>
                  </a:cubicBezTo>
                  <a:cubicBezTo>
                    <a:pt x="10331" y="3948"/>
                    <a:pt x="11994" y="2274"/>
                    <a:pt x="13664" y="609"/>
                  </a:cubicBezTo>
                  <a:cubicBezTo>
                    <a:pt x="13733" y="540"/>
                    <a:pt x="13831" y="500"/>
                    <a:pt x="14035" y="370"/>
                  </a:cubicBezTo>
                  <a:cubicBezTo>
                    <a:pt x="13814" y="218"/>
                    <a:pt x="13687" y="139"/>
                    <a:pt x="13572" y="49"/>
                  </a:cubicBezTo>
                  <a:cubicBezTo>
                    <a:pt x="13527" y="14"/>
                    <a:pt x="13491" y="1"/>
                    <a:pt x="13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449775" y="3642850"/>
              <a:ext cx="347925" cy="341325"/>
            </a:xfrm>
            <a:custGeom>
              <a:avLst/>
              <a:gdLst/>
              <a:ahLst/>
              <a:cxnLst/>
              <a:rect l="l" t="t" r="r" b="b"/>
              <a:pathLst>
                <a:path w="13917" h="13653" extrusionOk="0">
                  <a:moveTo>
                    <a:pt x="430" y="1"/>
                  </a:moveTo>
                  <a:cubicBezTo>
                    <a:pt x="380" y="1"/>
                    <a:pt x="326" y="25"/>
                    <a:pt x="266" y="83"/>
                  </a:cubicBezTo>
                  <a:cubicBezTo>
                    <a:pt x="0" y="341"/>
                    <a:pt x="531" y="635"/>
                    <a:pt x="731" y="838"/>
                  </a:cubicBezTo>
                  <a:cubicBezTo>
                    <a:pt x="4901" y="5071"/>
                    <a:pt x="9095" y="9280"/>
                    <a:pt x="13287" y="13492"/>
                  </a:cubicBezTo>
                  <a:cubicBezTo>
                    <a:pt x="13338" y="13543"/>
                    <a:pt x="13378" y="13652"/>
                    <a:pt x="13462" y="13652"/>
                  </a:cubicBezTo>
                  <a:cubicBezTo>
                    <a:pt x="13487" y="13652"/>
                    <a:pt x="13516" y="13642"/>
                    <a:pt x="13550" y="13618"/>
                  </a:cubicBezTo>
                  <a:cubicBezTo>
                    <a:pt x="13670" y="13533"/>
                    <a:pt x="13782" y="13433"/>
                    <a:pt x="13917" y="13323"/>
                  </a:cubicBezTo>
                  <a:cubicBezTo>
                    <a:pt x="13789" y="13187"/>
                    <a:pt x="13711" y="13095"/>
                    <a:pt x="13625" y="13011"/>
                  </a:cubicBezTo>
                  <a:cubicBezTo>
                    <a:pt x="9456" y="8866"/>
                    <a:pt x="5287" y="4720"/>
                    <a:pt x="1117" y="575"/>
                  </a:cubicBezTo>
                  <a:cubicBezTo>
                    <a:pt x="1098" y="557"/>
                    <a:pt x="1083" y="528"/>
                    <a:pt x="1062" y="523"/>
                  </a:cubicBezTo>
                  <a:cubicBezTo>
                    <a:pt x="798" y="461"/>
                    <a:pt x="650" y="1"/>
                    <a:pt x="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915000" y="3641525"/>
              <a:ext cx="345800" cy="341925"/>
            </a:xfrm>
            <a:custGeom>
              <a:avLst/>
              <a:gdLst/>
              <a:ahLst/>
              <a:cxnLst/>
              <a:rect l="l" t="t" r="r" b="b"/>
              <a:pathLst>
                <a:path w="13832" h="13677" extrusionOk="0">
                  <a:moveTo>
                    <a:pt x="13568" y="1"/>
                  </a:moveTo>
                  <a:cubicBezTo>
                    <a:pt x="13535" y="1"/>
                    <a:pt x="13495" y="19"/>
                    <a:pt x="13442" y="66"/>
                  </a:cubicBezTo>
                  <a:cubicBezTo>
                    <a:pt x="13239" y="251"/>
                    <a:pt x="13021" y="417"/>
                    <a:pt x="12827" y="610"/>
                  </a:cubicBezTo>
                  <a:cubicBezTo>
                    <a:pt x="10269" y="3137"/>
                    <a:pt x="7713" y="5666"/>
                    <a:pt x="5160" y="8200"/>
                  </a:cubicBezTo>
                  <a:cubicBezTo>
                    <a:pt x="3532" y="9819"/>
                    <a:pt x="1915" y="11449"/>
                    <a:pt x="286" y="13067"/>
                  </a:cubicBezTo>
                  <a:cubicBezTo>
                    <a:pt x="118" y="13235"/>
                    <a:pt x="1" y="13344"/>
                    <a:pt x="230" y="13566"/>
                  </a:cubicBezTo>
                  <a:cubicBezTo>
                    <a:pt x="312" y="13646"/>
                    <a:pt x="378" y="13677"/>
                    <a:pt x="435" y="13677"/>
                  </a:cubicBezTo>
                  <a:cubicBezTo>
                    <a:pt x="536" y="13677"/>
                    <a:pt x="610" y="13579"/>
                    <a:pt x="701" y="13487"/>
                  </a:cubicBezTo>
                  <a:cubicBezTo>
                    <a:pt x="4260" y="9901"/>
                    <a:pt x="7819" y="6317"/>
                    <a:pt x="11380" y="2733"/>
                  </a:cubicBezTo>
                  <a:cubicBezTo>
                    <a:pt x="11972" y="2137"/>
                    <a:pt x="12573" y="1548"/>
                    <a:pt x="13160" y="947"/>
                  </a:cubicBezTo>
                  <a:cubicBezTo>
                    <a:pt x="13384" y="717"/>
                    <a:pt x="13579" y="462"/>
                    <a:pt x="13831" y="167"/>
                  </a:cubicBezTo>
                  <a:lnTo>
                    <a:pt x="13831" y="167"/>
                  </a:lnTo>
                  <a:cubicBezTo>
                    <a:pt x="13829" y="167"/>
                    <a:pt x="13826" y="167"/>
                    <a:pt x="13823" y="167"/>
                  </a:cubicBezTo>
                  <a:cubicBezTo>
                    <a:pt x="13698" y="167"/>
                    <a:pt x="13667" y="1"/>
                    <a:pt x="13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848700" y="3436175"/>
              <a:ext cx="15725" cy="518175"/>
            </a:xfrm>
            <a:custGeom>
              <a:avLst/>
              <a:gdLst/>
              <a:ahLst/>
              <a:cxnLst/>
              <a:rect l="l" t="t" r="r" b="b"/>
              <a:pathLst>
                <a:path w="629" h="20727" extrusionOk="0">
                  <a:moveTo>
                    <a:pt x="322" y="0"/>
                  </a:moveTo>
                  <a:cubicBezTo>
                    <a:pt x="312" y="0"/>
                    <a:pt x="302" y="1"/>
                    <a:pt x="291" y="1"/>
                  </a:cubicBezTo>
                  <a:cubicBezTo>
                    <a:pt x="47" y="17"/>
                    <a:pt x="165" y="211"/>
                    <a:pt x="163" y="317"/>
                  </a:cubicBezTo>
                  <a:cubicBezTo>
                    <a:pt x="110" y="2621"/>
                    <a:pt x="164" y="4926"/>
                    <a:pt x="103" y="7233"/>
                  </a:cubicBezTo>
                  <a:cubicBezTo>
                    <a:pt x="20" y="10438"/>
                    <a:pt x="83" y="13647"/>
                    <a:pt x="83" y="16855"/>
                  </a:cubicBezTo>
                  <a:lnTo>
                    <a:pt x="7" y="16855"/>
                  </a:lnTo>
                  <a:cubicBezTo>
                    <a:pt x="7" y="18034"/>
                    <a:pt x="11" y="19213"/>
                    <a:pt x="3" y="20393"/>
                  </a:cubicBezTo>
                  <a:cubicBezTo>
                    <a:pt x="0" y="20601"/>
                    <a:pt x="4" y="20727"/>
                    <a:pt x="268" y="20727"/>
                  </a:cubicBezTo>
                  <a:cubicBezTo>
                    <a:pt x="275" y="20727"/>
                    <a:pt x="281" y="20727"/>
                    <a:pt x="288" y="20727"/>
                  </a:cubicBezTo>
                  <a:cubicBezTo>
                    <a:pt x="548" y="20721"/>
                    <a:pt x="621" y="20662"/>
                    <a:pt x="615" y="20395"/>
                  </a:cubicBezTo>
                  <a:cubicBezTo>
                    <a:pt x="556" y="17854"/>
                    <a:pt x="629" y="15312"/>
                    <a:pt x="551" y="12767"/>
                  </a:cubicBezTo>
                  <a:cubicBezTo>
                    <a:pt x="451" y="9423"/>
                    <a:pt x="482" y="6075"/>
                    <a:pt x="459" y="2728"/>
                  </a:cubicBezTo>
                  <a:cubicBezTo>
                    <a:pt x="453" y="1925"/>
                    <a:pt x="463" y="1122"/>
                    <a:pt x="452" y="319"/>
                  </a:cubicBezTo>
                  <a:cubicBezTo>
                    <a:pt x="451" y="209"/>
                    <a:pt x="562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946325" y="4036700"/>
              <a:ext cx="518450" cy="15425"/>
            </a:xfrm>
            <a:custGeom>
              <a:avLst/>
              <a:gdLst/>
              <a:ahLst/>
              <a:cxnLst/>
              <a:rect l="l" t="t" r="r" b="b"/>
              <a:pathLst>
                <a:path w="20738" h="617" extrusionOk="0">
                  <a:moveTo>
                    <a:pt x="246" y="1"/>
                  </a:moveTo>
                  <a:cubicBezTo>
                    <a:pt x="112" y="1"/>
                    <a:pt x="8" y="37"/>
                    <a:pt x="4" y="298"/>
                  </a:cubicBezTo>
                  <a:cubicBezTo>
                    <a:pt x="1" y="576"/>
                    <a:pt x="110" y="616"/>
                    <a:pt x="257" y="616"/>
                  </a:cubicBezTo>
                  <a:cubicBezTo>
                    <a:pt x="309" y="616"/>
                    <a:pt x="366" y="610"/>
                    <a:pt x="425" y="610"/>
                  </a:cubicBezTo>
                  <a:cubicBezTo>
                    <a:pt x="2940" y="563"/>
                    <a:pt x="5458" y="617"/>
                    <a:pt x="7976" y="554"/>
                  </a:cubicBezTo>
                  <a:cubicBezTo>
                    <a:pt x="11948" y="453"/>
                    <a:pt x="15924" y="483"/>
                    <a:pt x="19898" y="458"/>
                  </a:cubicBezTo>
                  <a:cubicBezTo>
                    <a:pt x="20004" y="458"/>
                    <a:pt x="20110" y="464"/>
                    <a:pt x="20216" y="464"/>
                  </a:cubicBezTo>
                  <a:cubicBezTo>
                    <a:pt x="20286" y="464"/>
                    <a:pt x="20356" y="461"/>
                    <a:pt x="20425" y="453"/>
                  </a:cubicBezTo>
                  <a:cubicBezTo>
                    <a:pt x="20430" y="452"/>
                    <a:pt x="20435" y="452"/>
                    <a:pt x="20441" y="452"/>
                  </a:cubicBezTo>
                  <a:cubicBezTo>
                    <a:pt x="20492" y="452"/>
                    <a:pt x="20558" y="474"/>
                    <a:pt x="20613" y="474"/>
                  </a:cubicBezTo>
                  <a:cubicBezTo>
                    <a:pt x="20678" y="474"/>
                    <a:pt x="20730" y="445"/>
                    <a:pt x="20734" y="318"/>
                  </a:cubicBezTo>
                  <a:cubicBezTo>
                    <a:pt x="20738" y="171"/>
                    <a:pt x="20680" y="136"/>
                    <a:pt x="20607" y="136"/>
                  </a:cubicBezTo>
                  <a:cubicBezTo>
                    <a:pt x="20542" y="136"/>
                    <a:pt x="20466" y="164"/>
                    <a:pt x="20412" y="164"/>
                  </a:cubicBezTo>
                  <a:cubicBezTo>
                    <a:pt x="20411" y="164"/>
                    <a:pt x="20409" y="164"/>
                    <a:pt x="20408" y="164"/>
                  </a:cubicBezTo>
                  <a:cubicBezTo>
                    <a:pt x="18103" y="111"/>
                    <a:pt x="15798" y="165"/>
                    <a:pt x="13492" y="105"/>
                  </a:cubicBezTo>
                  <a:cubicBezTo>
                    <a:pt x="12216" y="71"/>
                    <a:pt x="10940" y="61"/>
                    <a:pt x="9663" y="61"/>
                  </a:cubicBezTo>
                  <a:cubicBezTo>
                    <a:pt x="7732" y="61"/>
                    <a:pt x="5801" y="84"/>
                    <a:pt x="3870" y="84"/>
                  </a:cubicBezTo>
                  <a:cubicBezTo>
                    <a:pt x="3870" y="60"/>
                    <a:pt x="3870" y="34"/>
                    <a:pt x="3871" y="6"/>
                  </a:cubicBezTo>
                  <a:lnTo>
                    <a:pt x="407" y="6"/>
                  </a:lnTo>
                  <a:cubicBezTo>
                    <a:pt x="351" y="6"/>
                    <a:pt x="29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248075" y="4036800"/>
              <a:ext cx="518300" cy="15300"/>
            </a:xfrm>
            <a:custGeom>
              <a:avLst/>
              <a:gdLst/>
              <a:ahLst/>
              <a:cxnLst/>
              <a:rect l="l" t="t" r="r" b="b"/>
              <a:pathLst>
                <a:path w="20732" h="612" extrusionOk="0">
                  <a:moveTo>
                    <a:pt x="20440" y="0"/>
                  </a:moveTo>
                  <a:cubicBezTo>
                    <a:pt x="20420" y="0"/>
                    <a:pt x="20399" y="0"/>
                    <a:pt x="20377" y="1"/>
                  </a:cubicBezTo>
                  <a:cubicBezTo>
                    <a:pt x="19671" y="15"/>
                    <a:pt x="18965" y="19"/>
                    <a:pt x="18260" y="19"/>
                  </a:cubicBezTo>
                  <a:cubicBezTo>
                    <a:pt x="17507" y="19"/>
                    <a:pt x="16755" y="15"/>
                    <a:pt x="16003" y="15"/>
                  </a:cubicBezTo>
                  <a:cubicBezTo>
                    <a:pt x="14931" y="15"/>
                    <a:pt x="13859" y="23"/>
                    <a:pt x="12786" y="65"/>
                  </a:cubicBezTo>
                  <a:cubicBezTo>
                    <a:pt x="10258" y="163"/>
                    <a:pt x="7726" y="137"/>
                    <a:pt x="5194" y="153"/>
                  </a:cubicBezTo>
                  <a:cubicBezTo>
                    <a:pt x="4575" y="157"/>
                    <a:pt x="3955" y="158"/>
                    <a:pt x="3335" y="158"/>
                  </a:cubicBezTo>
                  <a:cubicBezTo>
                    <a:pt x="2762" y="158"/>
                    <a:pt x="2189" y="157"/>
                    <a:pt x="1615" y="157"/>
                  </a:cubicBezTo>
                  <a:cubicBezTo>
                    <a:pt x="1177" y="157"/>
                    <a:pt x="739" y="158"/>
                    <a:pt x="301" y="160"/>
                  </a:cubicBezTo>
                  <a:cubicBezTo>
                    <a:pt x="300" y="160"/>
                    <a:pt x="300" y="160"/>
                    <a:pt x="299" y="160"/>
                  </a:cubicBezTo>
                  <a:cubicBezTo>
                    <a:pt x="250" y="160"/>
                    <a:pt x="183" y="137"/>
                    <a:pt x="125" y="137"/>
                  </a:cubicBezTo>
                  <a:cubicBezTo>
                    <a:pt x="56" y="137"/>
                    <a:pt x="0" y="169"/>
                    <a:pt x="2" y="308"/>
                  </a:cubicBezTo>
                  <a:cubicBezTo>
                    <a:pt x="3" y="443"/>
                    <a:pt x="59" y="474"/>
                    <a:pt x="127" y="474"/>
                  </a:cubicBezTo>
                  <a:cubicBezTo>
                    <a:pt x="185" y="474"/>
                    <a:pt x="251" y="452"/>
                    <a:pt x="300" y="452"/>
                  </a:cubicBezTo>
                  <a:cubicBezTo>
                    <a:pt x="302" y="452"/>
                    <a:pt x="303" y="452"/>
                    <a:pt x="305" y="452"/>
                  </a:cubicBezTo>
                  <a:cubicBezTo>
                    <a:pt x="2622" y="504"/>
                    <a:pt x="4938" y="451"/>
                    <a:pt x="7258" y="511"/>
                  </a:cubicBezTo>
                  <a:cubicBezTo>
                    <a:pt x="8534" y="545"/>
                    <a:pt x="9810" y="555"/>
                    <a:pt x="11087" y="555"/>
                  </a:cubicBezTo>
                  <a:cubicBezTo>
                    <a:pt x="13018" y="555"/>
                    <a:pt x="14949" y="531"/>
                    <a:pt x="16880" y="531"/>
                  </a:cubicBezTo>
                  <a:lnTo>
                    <a:pt x="16880" y="607"/>
                  </a:lnTo>
                  <a:cubicBezTo>
                    <a:pt x="17463" y="607"/>
                    <a:pt x="18046" y="605"/>
                    <a:pt x="18630" y="605"/>
                  </a:cubicBezTo>
                  <a:cubicBezTo>
                    <a:pt x="19213" y="605"/>
                    <a:pt x="19797" y="607"/>
                    <a:pt x="20381" y="612"/>
                  </a:cubicBezTo>
                  <a:cubicBezTo>
                    <a:pt x="20391" y="612"/>
                    <a:pt x="20401" y="612"/>
                    <a:pt x="20410" y="612"/>
                  </a:cubicBezTo>
                  <a:cubicBezTo>
                    <a:pt x="20624" y="612"/>
                    <a:pt x="20729" y="585"/>
                    <a:pt x="20731" y="304"/>
                  </a:cubicBezTo>
                  <a:cubicBezTo>
                    <a:pt x="20732" y="33"/>
                    <a:pt x="20628" y="0"/>
                    <a:pt x="20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847925" y="4134500"/>
              <a:ext cx="16200" cy="518250"/>
            </a:xfrm>
            <a:custGeom>
              <a:avLst/>
              <a:gdLst/>
              <a:ahLst/>
              <a:cxnLst/>
              <a:rect l="l" t="t" r="r" b="b"/>
              <a:pathLst>
                <a:path w="648" h="20730" extrusionOk="0">
                  <a:moveTo>
                    <a:pt x="344" y="0"/>
                  </a:moveTo>
                  <a:cubicBezTo>
                    <a:pt x="343" y="0"/>
                    <a:pt x="341" y="0"/>
                    <a:pt x="340" y="0"/>
                  </a:cubicBezTo>
                  <a:cubicBezTo>
                    <a:pt x="47" y="1"/>
                    <a:pt x="29" y="118"/>
                    <a:pt x="34" y="351"/>
                  </a:cubicBezTo>
                  <a:cubicBezTo>
                    <a:pt x="87" y="2881"/>
                    <a:pt x="0" y="5410"/>
                    <a:pt x="97" y="7942"/>
                  </a:cubicBezTo>
                  <a:cubicBezTo>
                    <a:pt x="195" y="10496"/>
                    <a:pt x="168" y="13053"/>
                    <a:pt x="186" y="15610"/>
                  </a:cubicBezTo>
                  <a:cubicBezTo>
                    <a:pt x="197" y="17215"/>
                    <a:pt x="186" y="18822"/>
                    <a:pt x="194" y="20428"/>
                  </a:cubicBezTo>
                  <a:cubicBezTo>
                    <a:pt x="195" y="20534"/>
                    <a:pt x="84" y="20726"/>
                    <a:pt x="338" y="20729"/>
                  </a:cubicBezTo>
                  <a:cubicBezTo>
                    <a:pt x="340" y="20729"/>
                    <a:pt x="341" y="20729"/>
                    <a:pt x="342" y="20729"/>
                  </a:cubicBezTo>
                  <a:cubicBezTo>
                    <a:pt x="592" y="20729"/>
                    <a:pt x="483" y="20536"/>
                    <a:pt x="485" y="20431"/>
                  </a:cubicBezTo>
                  <a:cubicBezTo>
                    <a:pt x="537" y="18113"/>
                    <a:pt x="484" y="15796"/>
                    <a:pt x="545" y="13478"/>
                  </a:cubicBezTo>
                  <a:cubicBezTo>
                    <a:pt x="629" y="10271"/>
                    <a:pt x="566" y="7062"/>
                    <a:pt x="566" y="3855"/>
                  </a:cubicBezTo>
                  <a:lnTo>
                    <a:pt x="640" y="3855"/>
                  </a:lnTo>
                  <a:cubicBezTo>
                    <a:pt x="640" y="2689"/>
                    <a:pt x="635" y="1520"/>
                    <a:pt x="644" y="354"/>
                  </a:cubicBezTo>
                  <a:cubicBezTo>
                    <a:pt x="647" y="126"/>
                    <a:pt x="639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755675" y="3824725"/>
              <a:ext cx="70500" cy="134825"/>
            </a:xfrm>
            <a:custGeom>
              <a:avLst/>
              <a:gdLst/>
              <a:ahLst/>
              <a:cxnLst/>
              <a:rect l="l" t="t" r="r" b="b"/>
              <a:pathLst>
                <a:path w="2820" h="5393" extrusionOk="0">
                  <a:moveTo>
                    <a:pt x="400" y="1"/>
                  </a:moveTo>
                  <a:cubicBezTo>
                    <a:pt x="378" y="1"/>
                    <a:pt x="349" y="13"/>
                    <a:pt x="309" y="45"/>
                  </a:cubicBezTo>
                  <a:cubicBezTo>
                    <a:pt x="187" y="137"/>
                    <a:pt x="1" y="182"/>
                    <a:pt x="111" y="413"/>
                  </a:cubicBezTo>
                  <a:cubicBezTo>
                    <a:pt x="891" y="2036"/>
                    <a:pt x="1665" y="3660"/>
                    <a:pt x="2434" y="5288"/>
                  </a:cubicBezTo>
                  <a:cubicBezTo>
                    <a:pt x="2465" y="5355"/>
                    <a:pt x="2488" y="5393"/>
                    <a:pt x="2525" y="5393"/>
                  </a:cubicBezTo>
                  <a:cubicBezTo>
                    <a:pt x="2547" y="5393"/>
                    <a:pt x="2574" y="5380"/>
                    <a:pt x="2612" y="5352"/>
                  </a:cubicBezTo>
                  <a:cubicBezTo>
                    <a:pt x="2676" y="5303"/>
                    <a:pt x="2752" y="5268"/>
                    <a:pt x="2820" y="5228"/>
                  </a:cubicBezTo>
                  <a:cubicBezTo>
                    <a:pt x="2782" y="5166"/>
                    <a:pt x="2766" y="5146"/>
                    <a:pt x="2756" y="5124"/>
                  </a:cubicBezTo>
                  <a:cubicBezTo>
                    <a:pt x="2001" y="3466"/>
                    <a:pt x="1247" y="1808"/>
                    <a:pt x="492" y="151"/>
                  </a:cubicBezTo>
                  <a:cubicBezTo>
                    <a:pt x="467" y="94"/>
                    <a:pt x="460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885600" y="3824875"/>
              <a:ext cx="72000" cy="134625"/>
            </a:xfrm>
            <a:custGeom>
              <a:avLst/>
              <a:gdLst/>
              <a:ahLst/>
              <a:cxnLst/>
              <a:rect l="l" t="t" r="r" b="b"/>
              <a:pathLst>
                <a:path w="2880" h="5385" extrusionOk="0">
                  <a:moveTo>
                    <a:pt x="2447" y="0"/>
                  </a:moveTo>
                  <a:cubicBezTo>
                    <a:pt x="2347" y="0"/>
                    <a:pt x="2352" y="168"/>
                    <a:pt x="2325" y="224"/>
                  </a:cubicBezTo>
                  <a:cubicBezTo>
                    <a:pt x="1581" y="1833"/>
                    <a:pt x="855" y="3450"/>
                    <a:pt x="113" y="5061"/>
                  </a:cubicBezTo>
                  <a:cubicBezTo>
                    <a:pt x="0" y="5302"/>
                    <a:pt x="171" y="5310"/>
                    <a:pt x="336" y="5385"/>
                  </a:cubicBezTo>
                  <a:cubicBezTo>
                    <a:pt x="356" y="5364"/>
                    <a:pt x="397" y="5334"/>
                    <a:pt x="414" y="5292"/>
                  </a:cubicBezTo>
                  <a:cubicBezTo>
                    <a:pt x="1193" y="3657"/>
                    <a:pt x="1969" y="2019"/>
                    <a:pt x="2753" y="387"/>
                  </a:cubicBezTo>
                  <a:cubicBezTo>
                    <a:pt x="2879" y="126"/>
                    <a:pt x="2652" y="98"/>
                    <a:pt x="2535" y="30"/>
                  </a:cubicBezTo>
                  <a:cubicBezTo>
                    <a:pt x="2499" y="9"/>
                    <a:pt x="2470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633900" y="3945600"/>
              <a:ext cx="138050" cy="67875"/>
            </a:xfrm>
            <a:custGeom>
              <a:avLst/>
              <a:gdLst/>
              <a:ahLst/>
              <a:cxnLst/>
              <a:rect l="l" t="t" r="r" b="b"/>
              <a:pathLst>
                <a:path w="5522" h="2715" extrusionOk="0">
                  <a:moveTo>
                    <a:pt x="378" y="1"/>
                  </a:moveTo>
                  <a:cubicBezTo>
                    <a:pt x="254" y="1"/>
                    <a:pt x="229" y="144"/>
                    <a:pt x="164" y="227"/>
                  </a:cubicBezTo>
                  <a:cubicBezTo>
                    <a:pt x="0" y="435"/>
                    <a:pt x="256" y="418"/>
                    <a:pt x="318" y="445"/>
                  </a:cubicBezTo>
                  <a:cubicBezTo>
                    <a:pt x="1938" y="1194"/>
                    <a:pt x="3568" y="1926"/>
                    <a:pt x="5187" y="2678"/>
                  </a:cubicBezTo>
                  <a:cubicBezTo>
                    <a:pt x="5242" y="2703"/>
                    <a:pt x="5283" y="2714"/>
                    <a:pt x="5316" y="2714"/>
                  </a:cubicBezTo>
                  <a:cubicBezTo>
                    <a:pt x="5445" y="2714"/>
                    <a:pt x="5435" y="2549"/>
                    <a:pt x="5522" y="2457"/>
                  </a:cubicBezTo>
                  <a:cubicBezTo>
                    <a:pt x="5480" y="2426"/>
                    <a:pt x="5445" y="2389"/>
                    <a:pt x="5403" y="2370"/>
                  </a:cubicBezTo>
                  <a:cubicBezTo>
                    <a:pt x="3768" y="1591"/>
                    <a:pt x="2131" y="816"/>
                    <a:pt x="498" y="33"/>
                  </a:cubicBezTo>
                  <a:cubicBezTo>
                    <a:pt x="450" y="10"/>
                    <a:pt x="411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939825" y="3945550"/>
              <a:ext cx="138250" cy="68375"/>
            </a:xfrm>
            <a:custGeom>
              <a:avLst/>
              <a:gdLst/>
              <a:ahLst/>
              <a:cxnLst/>
              <a:rect l="l" t="t" r="r" b="b"/>
              <a:pathLst>
                <a:path w="5530" h="2735" extrusionOk="0">
                  <a:moveTo>
                    <a:pt x="5159" y="0"/>
                  </a:moveTo>
                  <a:cubicBezTo>
                    <a:pt x="5119" y="0"/>
                    <a:pt x="5072" y="12"/>
                    <a:pt x="5017" y="39"/>
                  </a:cubicBezTo>
                  <a:cubicBezTo>
                    <a:pt x="3406" y="813"/>
                    <a:pt x="1793" y="1584"/>
                    <a:pt x="180" y="2353"/>
                  </a:cubicBezTo>
                  <a:cubicBezTo>
                    <a:pt x="103" y="2391"/>
                    <a:pt x="1" y="2402"/>
                    <a:pt x="92" y="2526"/>
                  </a:cubicBezTo>
                  <a:cubicBezTo>
                    <a:pt x="144" y="2595"/>
                    <a:pt x="178" y="2677"/>
                    <a:pt x="211" y="2734"/>
                  </a:cubicBezTo>
                  <a:cubicBezTo>
                    <a:pt x="297" y="2703"/>
                    <a:pt x="344" y="2691"/>
                    <a:pt x="387" y="2670"/>
                  </a:cubicBezTo>
                  <a:cubicBezTo>
                    <a:pt x="2002" y="1936"/>
                    <a:pt x="3616" y="1205"/>
                    <a:pt x="5225" y="460"/>
                  </a:cubicBezTo>
                  <a:cubicBezTo>
                    <a:pt x="5291" y="430"/>
                    <a:pt x="5529" y="455"/>
                    <a:pt x="5416" y="247"/>
                  </a:cubicBezTo>
                  <a:cubicBezTo>
                    <a:pt x="5354" y="131"/>
                    <a:pt x="5294" y="0"/>
                    <a:pt x="5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634775" y="4075700"/>
              <a:ext cx="136650" cy="67325"/>
            </a:xfrm>
            <a:custGeom>
              <a:avLst/>
              <a:gdLst/>
              <a:ahLst/>
              <a:cxnLst/>
              <a:rect l="l" t="t" r="r" b="b"/>
              <a:pathLst>
                <a:path w="5466" h="2693" extrusionOk="0">
                  <a:moveTo>
                    <a:pt x="5267" y="0"/>
                  </a:moveTo>
                  <a:cubicBezTo>
                    <a:pt x="5227" y="0"/>
                    <a:pt x="5179" y="13"/>
                    <a:pt x="5117" y="42"/>
                  </a:cubicBezTo>
                  <a:cubicBezTo>
                    <a:pt x="3529" y="777"/>
                    <a:pt x="1933" y="1491"/>
                    <a:pt x="347" y="2227"/>
                  </a:cubicBezTo>
                  <a:cubicBezTo>
                    <a:pt x="274" y="2260"/>
                    <a:pt x="0" y="2220"/>
                    <a:pt x="124" y="2481"/>
                  </a:cubicBezTo>
                  <a:cubicBezTo>
                    <a:pt x="191" y="2622"/>
                    <a:pt x="270" y="2693"/>
                    <a:pt x="380" y="2693"/>
                  </a:cubicBezTo>
                  <a:cubicBezTo>
                    <a:pt x="434" y="2693"/>
                    <a:pt x="495" y="2676"/>
                    <a:pt x="567" y="2642"/>
                  </a:cubicBezTo>
                  <a:cubicBezTo>
                    <a:pt x="2147" y="1884"/>
                    <a:pt x="3729" y="1133"/>
                    <a:pt x="5309" y="379"/>
                  </a:cubicBezTo>
                  <a:cubicBezTo>
                    <a:pt x="5373" y="349"/>
                    <a:pt x="5426" y="293"/>
                    <a:pt x="5466" y="262"/>
                  </a:cubicBezTo>
                  <a:cubicBezTo>
                    <a:pt x="5416" y="115"/>
                    <a:pt x="5384" y="0"/>
                    <a:pt x="5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939825" y="4074875"/>
              <a:ext cx="138475" cy="68450"/>
            </a:xfrm>
            <a:custGeom>
              <a:avLst/>
              <a:gdLst/>
              <a:ahLst/>
              <a:cxnLst/>
              <a:rect l="l" t="t" r="r" b="b"/>
              <a:pathLst>
                <a:path w="5539" h="2738" extrusionOk="0">
                  <a:moveTo>
                    <a:pt x="213" y="0"/>
                  </a:moveTo>
                  <a:cubicBezTo>
                    <a:pt x="186" y="53"/>
                    <a:pt x="152" y="121"/>
                    <a:pt x="114" y="183"/>
                  </a:cubicBezTo>
                  <a:cubicBezTo>
                    <a:pt x="70" y="258"/>
                    <a:pt x="1" y="301"/>
                    <a:pt x="149" y="370"/>
                  </a:cubicBezTo>
                  <a:cubicBezTo>
                    <a:pt x="1800" y="1140"/>
                    <a:pt x="3448" y="1917"/>
                    <a:pt x="5094" y="2703"/>
                  </a:cubicBezTo>
                  <a:cubicBezTo>
                    <a:pt x="5144" y="2727"/>
                    <a:pt x="5184" y="2737"/>
                    <a:pt x="5217" y="2737"/>
                  </a:cubicBezTo>
                  <a:cubicBezTo>
                    <a:pt x="5355" y="2737"/>
                    <a:pt x="5356" y="2555"/>
                    <a:pt x="5413" y="2483"/>
                  </a:cubicBezTo>
                  <a:cubicBezTo>
                    <a:pt x="5538" y="2322"/>
                    <a:pt x="5321" y="2327"/>
                    <a:pt x="5255" y="2296"/>
                  </a:cubicBezTo>
                  <a:cubicBezTo>
                    <a:pt x="4219" y="1804"/>
                    <a:pt x="3179" y="1315"/>
                    <a:pt x="2135" y="839"/>
                  </a:cubicBezTo>
                  <a:cubicBezTo>
                    <a:pt x="1511" y="554"/>
                    <a:pt x="877" y="289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755225" y="4129350"/>
              <a:ext cx="70775" cy="134825"/>
            </a:xfrm>
            <a:custGeom>
              <a:avLst/>
              <a:gdLst/>
              <a:ahLst/>
              <a:cxnLst/>
              <a:rect l="l" t="t" r="r" b="b"/>
              <a:pathLst>
                <a:path w="2831" h="5393" extrusionOk="0">
                  <a:moveTo>
                    <a:pt x="2542" y="1"/>
                  </a:moveTo>
                  <a:cubicBezTo>
                    <a:pt x="2516" y="1"/>
                    <a:pt x="2490" y="23"/>
                    <a:pt x="2459" y="91"/>
                  </a:cubicBezTo>
                  <a:cubicBezTo>
                    <a:pt x="1689" y="1743"/>
                    <a:pt x="912" y="3391"/>
                    <a:pt x="127" y="5037"/>
                  </a:cubicBezTo>
                  <a:cubicBezTo>
                    <a:pt x="0" y="5301"/>
                    <a:pt x="260" y="5284"/>
                    <a:pt x="348" y="5353"/>
                  </a:cubicBezTo>
                  <a:cubicBezTo>
                    <a:pt x="383" y="5381"/>
                    <a:pt x="411" y="5392"/>
                    <a:pt x="432" y="5392"/>
                  </a:cubicBezTo>
                  <a:cubicBezTo>
                    <a:pt x="509" y="5392"/>
                    <a:pt x="510" y="5247"/>
                    <a:pt x="535" y="5196"/>
                  </a:cubicBezTo>
                  <a:cubicBezTo>
                    <a:pt x="1028" y="4158"/>
                    <a:pt x="1516" y="3120"/>
                    <a:pt x="1992" y="2076"/>
                  </a:cubicBezTo>
                  <a:cubicBezTo>
                    <a:pt x="2279" y="1451"/>
                    <a:pt x="2542" y="818"/>
                    <a:pt x="2831" y="154"/>
                  </a:cubicBezTo>
                  <a:cubicBezTo>
                    <a:pt x="2778" y="126"/>
                    <a:pt x="2709" y="93"/>
                    <a:pt x="2644" y="55"/>
                  </a:cubicBezTo>
                  <a:cubicBezTo>
                    <a:pt x="2604" y="31"/>
                    <a:pt x="2573" y="1"/>
                    <a:pt x="2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884950" y="4128825"/>
              <a:ext cx="71375" cy="134625"/>
            </a:xfrm>
            <a:custGeom>
              <a:avLst/>
              <a:gdLst/>
              <a:ahLst/>
              <a:cxnLst/>
              <a:rect l="l" t="t" r="r" b="b"/>
              <a:pathLst>
                <a:path w="2855" h="5385" extrusionOk="0">
                  <a:moveTo>
                    <a:pt x="378" y="0"/>
                  </a:moveTo>
                  <a:cubicBezTo>
                    <a:pt x="247" y="106"/>
                    <a:pt x="1" y="62"/>
                    <a:pt x="140" y="353"/>
                  </a:cubicBezTo>
                  <a:cubicBezTo>
                    <a:pt x="875" y="1927"/>
                    <a:pt x="1587" y="3512"/>
                    <a:pt x="2320" y="5086"/>
                  </a:cubicBezTo>
                  <a:cubicBezTo>
                    <a:pt x="2361" y="5171"/>
                    <a:pt x="2325" y="5384"/>
                    <a:pt x="2480" y="5384"/>
                  </a:cubicBezTo>
                  <a:cubicBezTo>
                    <a:pt x="2511" y="5384"/>
                    <a:pt x="2550" y="5376"/>
                    <a:pt x="2598" y="5356"/>
                  </a:cubicBezTo>
                  <a:cubicBezTo>
                    <a:pt x="2855" y="5251"/>
                    <a:pt x="2828" y="5100"/>
                    <a:pt x="2724" y="4883"/>
                  </a:cubicBezTo>
                  <a:cubicBezTo>
                    <a:pt x="1980" y="3337"/>
                    <a:pt x="1251" y="1785"/>
                    <a:pt x="516" y="236"/>
                  </a:cubicBezTo>
                  <a:cubicBezTo>
                    <a:pt x="476" y="155"/>
                    <a:pt x="425" y="8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3411350" y="4196100"/>
              <a:ext cx="102300" cy="51100"/>
            </a:xfrm>
            <a:custGeom>
              <a:avLst/>
              <a:gdLst/>
              <a:ahLst/>
              <a:cxnLst/>
              <a:rect l="l" t="t" r="r" b="b"/>
              <a:pathLst>
                <a:path w="4092" h="2044" extrusionOk="0">
                  <a:moveTo>
                    <a:pt x="3834" y="1"/>
                  </a:moveTo>
                  <a:cubicBezTo>
                    <a:pt x="3806" y="1"/>
                    <a:pt x="3771" y="11"/>
                    <a:pt x="3724" y="33"/>
                  </a:cubicBezTo>
                  <a:cubicBezTo>
                    <a:pt x="2545" y="591"/>
                    <a:pt x="1362" y="1141"/>
                    <a:pt x="179" y="1692"/>
                  </a:cubicBezTo>
                  <a:cubicBezTo>
                    <a:pt x="81" y="1738"/>
                    <a:pt x="0" y="1774"/>
                    <a:pt x="93" y="1898"/>
                  </a:cubicBezTo>
                  <a:cubicBezTo>
                    <a:pt x="122" y="1937"/>
                    <a:pt x="127" y="1995"/>
                    <a:pt x="143" y="2044"/>
                  </a:cubicBezTo>
                  <a:cubicBezTo>
                    <a:pt x="199" y="2018"/>
                    <a:pt x="222" y="2007"/>
                    <a:pt x="244" y="1998"/>
                  </a:cubicBezTo>
                  <a:cubicBezTo>
                    <a:pt x="1465" y="1446"/>
                    <a:pt x="2685" y="889"/>
                    <a:pt x="3912" y="349"/>
                  </a:cubicBezTo>
                  <a:cubicBezTo>
                    <a:pt x="4092" y="271"/>
                    <a:pt x="3975" y="224"/>
                    <a:pt x="3948" y="139"/>
                  </a:cubicBezTo>
                  <a:cubicBezTo>
                    <a:pt x="3919" y="52"/>
                    <a:pt x="3895" y="1"/>
                    <a:pt x="3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650600" y="3601650"/>
              <a:ext cx="54800" cy="98225"/>
            </a:xfrm>
            <a:custGeom>
              <a:avLst/>
              <a:gdLst/>
              <a:ahLst/>
              <a:cxnLst/>
              <a:rect l="l" t="t" r="r" b="b"/>
              <a:pathLst>
                <a:path w="2192" h="3929" extrusionOk="0">
                  <a:moveTo>
                    <a:pt x="338" y="0"/>
                  </a:moveTo>
                  <a:cubicBezTo>
                    <a:pt x="290" y="0"/>
                    <a:pt x="236" y="6"/>
                    <a:pt x="198" y="14"/>
                  </a:cubicBezTo>
                  <a:cubicBezTo>
                    <a:pt x="1" y="58"/>
                    <a:pt x="176" y="200"/>
                    <a:pt x="186" y="224"/>
                  </a:cubicBezTo>
                  <a:cubicBezTo>
                    <a:pt x="717" y="1417"/>
                    <a:pt x="1260" y="2603"/>
                    <a:pt x="1804" y="3789"/>
                  </a:cubicBezTo>
                  <a:cubicBezTo>
                    <a:pt x="1830" y="3849"/>
                    <a:pt x="1848" y="3928"/>
                    <a:pt x="1904" y="3928"/>
                  </a:cubicBezTo>
                  <a:cubicBezTo>
                    <a:pt x="1928" y="3928"/>
                    <a:pt x="1959" y="3913"/>
                    <a:pt x="2000" y="3876"/>
                  </a:cubicBezTo>
                  <a:cubicBezTo>
                    <a:pt x="2058" y="3823"/>
                    <a:pt x="2132" y="3786"/>
                    <a:pt x="2192" y="3745"/>
                  </a:cubicBezTo>
                  <a:cubicBezTo>
                    <a:pt x="1596" y="2474"/>
                    <a:pt x="1023" y="1247"/>
                    <a:pt x="440" y="24"/>
                  </a:cubicBezTo>
                  <a:cubicBezTo>
                    <a:pt x="431" y="7"/>
                    <a:pt x="388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00200" y="3842100"/>
              <a:ext cx="99425" cy="50650"/>
            </a:xfrm>
            <a:custGeom>
              <a:avLst/>
              <a:gdLst/>
              <a:ahLst/>
              <a:cxnLst/>
              <a:rect l="l" t="t" r="r" b="b"/>
              <a:pathLst>
                <a:path w="3977" h="2026" extrusionOk="0">
                  <a:moveTo>
                    <a:pt x="3861" y="0"/>
                  </a:moveTo>
                  <a:cubicBezTo>
                    <a:pt x="3828" y="0"/>
                    <a:pt x="3788" y="13"/>
                    <a:pt x="3742" y="35"/>
                  </a:cubicBezTo>
                  <a:cubicBezTo>
                    <a:pt x="2554" y="576"/>
                    <a:pt x="1368" y="1116"/>
                    <a:pt x="179" y="1657"/>
                  </a:cubicBezTo>
                  <a:cubicBezTo>
                    <a:pt x="72" y="1705"/>
                    <a:pt x="1" y="1724"/>
                    <a:pt x="92" y="1887"/>
                  </a:cubicBezTo>
                  <a:cubicBezTo>
                    <a:pt x="146" y="1983"/>
                    <a:pt x="183" y="2025"/>
                    <a:pt x="241" y="2025"/>
                  </a:cubicBezTo>
                  <a:cubicBezTo>
                    <a:pt x="271" y="2025"/>
                    <a:pt x="307" y="2014"/>
                    <a:pt x="354" y="1992"/>
                  </a:cubicBezTo>
                  <a:cubicBezTo>
                    <a:pt x="1502" y="1451"/>
                    <a:pt x="2652" y="913"/>
                    <a:pt x="3800" y="372"/>
                  </a:cubicBezTo>
                  <a:cubicBezTo>
                    <a:pt x="3878" y="336"/>
                    <a:pt x="3944" y="273"/>
                    <a:pt x="3960" y="261"/>
                  </a:cubicBezTo>
                  <a:cubicBezTo>
                    <a:pt x="3977" y="69"/>
                    <a:pt x="3938" y="0"/>
                    <a:pt x="3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412275" y="3841150"/>
              <a:ext cx="99550" cy="51625"/>
            </a:xfrm>
            <a:custGeom>
              <a:avLst/>
              <a:gdLst/>
              <a:ahLst/>
              <a:cxnLst/>
              <a:rect l="l" t="t" r="r" b="b"/>
              <a:pathLst>
                <a:path w="3982" h="2065" extrusionOk="0">
                  <a:moveTo>
                    <a:pt x="165" y="1"/>
                  </a:moveTo>
                  <a:cubicBezTo>
                    <a:pt x="125" y="1"/>
                    <a:pt x="85" y="30"/>
                    <a:pt x="56" y="121"/>
                  </a:cubicBezTo>
                  <a:cubicBezTo>
                    <a:pt x="1" y="296"/>
                    <a:pt x="63" y="337"/>
                    <a:pt x="200" y="402"/>
                  </a:cubicBezTo>
                  <a:cubicBezTo>
                    <a:pt x="1350" y="939"/>
                    <a:pt x="2498" y="1480"/>
                    <a:pt x="3642" y="2030"/>
                  </a:cubicBezTo>
                  <a:cubicBezTo>
                    <a:pt x="3692" y="2054"/>
                    <a:pt x="3733" y="2064"/>
                    <a:pt x="3767" y="2064"/>
                  </a:cubicBezTo>
                  <a:cubicBezTo>
                    <a:pt x="3884" y="2064"/>
                    <a:pt x="3917" y="1936"/>
                    <a:pt x="3982" y="1803"/>
                  </a:cubicBezTo>
                  <a:cubicBezTo>
                    <a:pt x="3925" y="1762"/>
                    <a:pt x="3864" y="1698"/>
                    <a:pt x="3790" y="1665"/>
                  </a:cubicBezTo>
                  <a:cubicBezTo>
                    <a:pt x="2637" y="1135"/>
                    <a:pt x="1483" y="608"/>
                    <a:pt x="321" y="96"/>
                  </a:cubicBezTo>
                  <a:cubicBezTo>
                    <a:pt x="305" y="89"/>
                    <a:pt x="234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005725" y="3601225"/>
              <a:ext cx="56825" cy="99350"/>
            </a:xfrm>
            <a:custGeom>
              <a:avLst/>
              <a:gdLst/>
              <a:ahLst/>
              <a:cxnLst/>
              <a:rect l="l" t="t" r="r" b="b"/>
              <a:pathLst>
                <a:path w="2273" h="3974" extrusionOk="0">
                  <a:moveTo>
                    <a:pt x="1931" y="1"/>
                  </a:moveTo>
                  <a:cubicBezTo>
                    <a:pt x="1861" y="1"/>
                    <a:pt x="1815" y="41"/>
                    <a:pt x="1764" y="153"/>
                  </a:cubicBezTo>
                  <a:cubicBezTo>
                    <a:pt x="1231" y="1317"/>
                    <a:pt x="685" y="2475"/>
                    <a:pt x="128" y="3629"/>
                  </a:cubicBezTo>
                  <a:cubicBezTo>
                    <a:pt x="1" y="3894"/>
                    <a:pt x="262" y="3842"/>
                    <a:pt x="355" y="3973"/>
                  </a:cubicBezTo>
                  <a:cubicBezTo>
                    <a:pt x="398" y="3903"/>
                    <a:pt x="440" y="3852"/>
                    <a:pt x="469" y="3795"/>
                  </a:cubicBezTo>
                  <a:cubicBezTo>
                    <a:pt x="1010" y="2620"/>
                    <a:pt x="1551" y="1445"/>
                    <a:pt x="2074" y="263"/>
                  </a:cubicBezTo>
                  <a:cubicBezTo>
                    <a:pt x="2085" y="240"/>
                    <a:pt x="2273" y="88"/>
                    <a:pt x="2051" y="24"/>
                  </a:cubicBezTo>
                  <a:cubicBezTo>
                    <a:pt x="2004" y="10"/>
                    <a:pt x="1965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200375" y="4196000"/>
              <a:ext cx="99750" cy="50850"/>
            </a:xfrm>
            <a:custGeom>
              <a:avLst/>
              <a:gdLst/>
              <a:ahLst/>
              <a:cxnLst/>
              <a:rect l="l" t="t" r="r" b="b"/>
              <a:pathLst>
                <a:path w="3990" h="2034" extrusionOk="0">
                  <a:moveTo>
                    <a:pt x="206" y="1"/>
                  </a:moveTo>
                  <a:cubicBezTo>
                    <a:pt x="133" y="1"/>
                    <a:pt x="131" y="95"/>
                    <a:pt x="91" y="152"/>
                  </a:cubicBezTo>
                  <a:cubicBezTo>
                    <a:pt x="13" y="259"/>
                    <a:pt x="1" y="296"/>
                    <a:pt x="143" y="358"/>
                  </a:cubicBezTo>
                  <a:cubicBezTo>
                    <a:pt x="1358" y="899"/>
                    <a:pt x="2569" y="1446"/>
                    <a:pt x="3774" y="2004"/>
                  </a:cubicBezTo>
                  <a:cubicBezTo>
                    <a:pt x="3819" y="2025"/>
                    <a:pt x="3852" y="2034"/>
                    <a:pt x="3876" y="2034"/>
                  </a:cubicBezTo>
                  <a:cubicBezTo>
                    <a:pt x="3969" y="2034"/>
                    <a:pt x="3940" y="1906"/>
                    <a:pt x="3989" y="1814"/>
                  </a:cubicBezTo>
                  <a:cubicBezTo>
                    <a:pt x="3975" y="1794"/>
                    <a:pt x="3957" y="1738"/>
                    <a:pt x="3918" y="1719"/>
                  </a:cubicBezTo>
                  <a:cubicBezTo>
                    <a:pt x="2705" y="1151"/>
                    <a:pt x="1487" y="584"/>
                    <a:pt x="271" y="18"/>
                  </a:cubicBezTo>
                  <a:cubicBezTo>
                    <a:pt x="244" y="6"/>
                    <a:pt x="223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649725" y="4388975"/>
              <a:ext cx="55625" cy="98725"/>
            </a:xfrm>
            <a:custGeom>
              <a:avLst/>
              <a:gdLst/>
              <a:ahLst/>
              <a:cxnLst/>
              <a:rect l="l" t="t" r="r" b="b"/>
              <a:pathLst>
                <a:path w="2225" h="3949" extrusionOk="0">
                  <a:moveTo>
                    <a:pt x="1922" y="0"/>
                  </a:moveTo>
                  <a:cubicBezTo>
                    <a:pt x="1842" y="0"/>
                    <a:pt x="1843" y="126"/>
                    <a:pt x="1823" y="169"/>
                  </a:cubicBezTo>
                  <a:cubicBezTo>
                    <a:pt x="1281" y="1331"/>
                    <a:pt x="747" y="2495"/>
                    <a:pt x="229" y="3666"/>
                  </a:cubicBezTo>
                  <a:cubicBezTo>
                    <a:pt x="221" y="3686"/>
                    <a:pt x="1" y="3852"/>
                    <a:pt x="261" y="3930"/>
                  </a:cubicBezTo>
                  <a:cubicBezTo>
                    <a:pt x="304" y="3943"/>
                    <a:pt x="338" y="3949"/>
                    <a:pt x="366" y="3949"/>
                  </a:cubicBezTo>
                  <a:cubicBezTo>
                    <a:pt x="464" y="3949"/>
                    <a:pt x="494" y="3880"/>
                    <a:pt x="541" y="3781"/>
                  </a:cubicBezTo>
                  <a:cubicBezTo>
                    <a:pt x="814" y="3202"/>
                    <a:pt x="1097" y="2626"/>
                    <a:pt x="1369" y="2045"/>
                  </a:cubicBezTo>
                  <a:cubicBezTo>
                    <a:pt x="1654" y="1432"/>
                    <a:pt x="1932" y="816"/>
                    <a:pt x="2225" y="177"/>
                  </a:cubicBezTo>
                  <a:cubicBezTo>
                    <a:pt x="2162" y="136"/>
                    <a:pt x="2086" y="85"/>
                    <a:pt x="2008" y="33"/>
                  </a:cubicBezTo>
                  <a:cubicBezTo>
                    <a:pt x="1972" y="10"/>
                    <a:pt x="1944" y="0"/>
                    <a:pt x="1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4005600" y="4387675"/>
              <a:ext cx="56850" cy="100075"/>
            </a:xfrm>
            <a:custGeom>
              <a:avLst/>
              <a:gdLst/>
              <a:ahLst/>
              <a:cxnLst/>
              <a:rect l="l" t="t" r="r" b="b"/>
              <a:pathLst>
                <a:path w="2274" h="4003" extrusionOk="0">
                  <a:moveTo>
                    <a:pt x="342" y="1"/>
                  </a:moveTo>
                  <a:cubicBezTo>
                    <a:pt x="286" y="169"/>
                    <a:pt x="0" y="98"/>
                    <a:pt x="131" y="370"/>
                  </a:cubicBezTo>
                  <a:cubicBezTo>
                    <a:pt x="686" y="1523"/>
                    <a:pt x="1232" y="2682"/>
                    <a:pt x="1767" y="3846"/>
                  </a:cubicBezTo>
                  <a:cubicBezTo>
                    <a:pt x="1818" y="3956"/>
                    <a:pt x="1861" y="4003"/>
                    <a:pt x="1934" y="4003"/>
                  </a:cubicBezTo>
                  <a:cubicBezTo>
                    <a:pt x="1967" y="4003"/>
                    <a:pt x="2005" y="3993"/>
                    <a:pt x="2052" y="3976"/>
                  </a:cubicBezTo>
                  <a:cubicBezTo>
                    <a:pt x="2274" y="3893"/>
                    <a:pt x="2083" y="3748"/>
                    <a:pt x="2066" y="3707"/>
                  </a:cubicBezTo>
                  <a:cubicBezTo>
                    <a:pt x="1553" y="2545"/>
                    <a:pt x="1025" y="1393"/>
                    <a:pt x="496" y="240"/>
                  </a:cubicBezTo>
                  <a:cubicBezTo>
                    <a:pt x="464" y="169"/>
                    <a:pt x="412" y="107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957075" y="4282800"/>
              <a:ext cx="47400" cy="85450"/>
            </a:xfrm>
            <a:custGeom>
              <a:avLst/>
              <a:gdLst/>
              <a:ahLst/>
              <a:cxnLst/>
              <a:rect l="l" t="t" r="r" b="b"/>
              <a:pathLst>
                <a:path w="1896" h="3418" extrusionOk="0">
                  <a:moveTo>
                    <a:pt x="393" y="0"/>
                  </a:moveTo>
                  <a:cubicBezTo>
                    <a:pt x="375" y="0"/>
                    <a:pt x="352" y="10"/>
                    <a:pt x="323" y="33"/>
                  </a:cubicBezTo>
                  <a:cubicBezTo>
                    <a:pt x="228" y="109"/>
                    <a:pt x="1" y="160"/>
                    <a:pt x="112" y="390"/>
                  </a:cubicBezTo>
                  <a:cubicBezTo>
                    <a:pt x="568" y="1350"/>
                    <a:pt x="1020" y="2310"/>
                    <a:pt x="1474" y="3271"/>
                  </a:cubicBezTo>
                  <a:cubicBezTo>
                    <a:pt x="1506" y="3338"/>
                    <a:pt x="1537" y="3417"/>
                    <a:pt x="1608" y="3417"/>
                  </a:cubicBezTo>
                  <a:cubicBezTo>
                    <a:pt x="1630" y="3417"/>
                    <a:pt x="1657" y="3409"/>
                    <a:pt x="1688" y="3391"/>
                  </a:cubicBezTo>
                  <a:cubicBezTo>
                    <a:pt x="1763" y="3348"/>
                    <a:pt x="1895" y="3338"/>
                    <a:pt x="1810" y="3088"/>
                  </a:cubicBezTo>
                  <a:cubicBezTo>
                    <a:pt x="1401" y="2187"/>
                    <a:pt x="950" y="1186"/>
                    <a:pt x="489" y="188"/>
                  </a:cubicBezTo>
                  <a:cubicBezTo>
                    <a:pt x="466" y="139"/>
                    <a:pt x="463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707175" y="3720800"/>
              <a:ext cx="47525" cy="85175"/>
            </a:xfrm>
            <a:custGeom>
              <a:avLst/>
              <a:gdLst/>
              <a:ahLst/>
              <a:cxnLst/>
              <a:rect l="l" t="t" r="r" b="b"/>
              <a:pathLst>
                <a:path w="1901" h="3407" extrusionOk="0">
                  <a:moveTo>
                    <a:pt x="345" y="0"/>
                  </a:moveTo>
                  <a:cubicBezTo>
                    <a:pt x="311" y="0"/>
                    <a:pt x="269" y="12"/>
                    <a:pt x="214" y="40"/>
                  </a:cubicBezTo>
                  <a:cubicBezTo>
                    <a:pt x="1" y="147"/>
                    <a:pt x="118" y="247"/>
                    <a:pt x="169" y="360"/>
                  </a:cubicBezTo>
                  <a:cubicBezTo>
                    <a:pt x="593" y="1306"/>
                    <a:pt x="1020" y="2255"/>
                    <a:pt x="1450" y="3198"/>
                  </a:cubicBezTo>
                  <a:cubicBezTo>
                    <a:pt x="1484" y="3276"/>
                    <a:pt x="1556" y="3337"/>
                    <a:pt x="1611" y="3406"/>
                  </a:cubicBezTo>
                  <a:cubicBezTo>
                    <a:pt x="1718" y="3321"/>
                    <a:pt x="1826" y="3235"/>
                    <a:pt x="1900" y="3177"/>
                  </a:cubicBezTo>
                  <a:cubicBezTo>
                    <a:pt x="1857" y="3064"/>
                    <a:pt x="1843" y="3018"/>
                    <a:pt x="1823" y="2974"/>
                  </a:cubicBezTo>
                  <a:cubicBezTo>
                    <a:pt x="1390" y="2058"/>
                    <a:pt x="957" y="1141"/>
                    <a:pt x="514" y="230"/>
                  </a:cubicBezTo>
                  <a:cubicBezTo>
                    <a:pt x="474" y="151"/>
                    <a:pt x="466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531475" y="3897725"/>
              <a:ext cx="87800" cy="44000"/>
            </a:xfrm>
            <a:custGeom>
              <a:avLst/>
              <a:gdLst/>
              <a:ahLst/>
              <a:cxnLst/>
              <a:rect l="l" t="t" r="r" b="b"/>
              <a:pathLst>
                <a:path w="3512" h="1760" extrusionOk="0">
                  <a:moveTo>
                    <a:pt x="227" y="0"/>
                  </a:moveTo>
                  <a:cubicBezTo>
                    <a:pt x="111" y="0"/>
                    <a:pt x="101" y="103"/>
                    <a:pt x="69" y="162"/>
                  </a:cubicBezTo>
                  <a:cubicBezTo>
                    <a:pt x="1" y="289"/>
                    <a:pt x="108" y="328"/>
                    <a:pt x="200" y="371"/>
                  </a:cubicBezTo>
                  <a:cubicBezTo>
                    <a:pt x="1149" y="820"/>
                    <a:pt x="2098" y="1269"/>
                    <a:pt x="3043" y="1726"/>
                  </a:cubicBezTo>
                  <a:cubicBezTo>
                    <a:pt x="3092" y="1749"/>
                    <a:pt x="3134" y="1759"/>
                    <a:pt x="3171" y="1759"/>
                  </a:cubicBezTo>
                  <a:cubicBezTo>
                    <a:pt x="3319" y="1759"/>
                    <a:pt x="3379" y="1600"/>
                    <a:pt x="3432" y="1514"/>
                  </a:cubicBezTo>
                  <a:cubicBezTo>
                    <a:pt x="3511" y="1380"/>
                    <a:pt x="3320" y="1380"/>
                    <a:pt x="3233" y="1339"/>
                  </a:cubicBezTo>
                  <a:cubicBezTo>
                    <a:pt x="2940" y="1195"/>
                    <a:pt x="2646" y="1050"/>
                    <a:pt x="2349" y="916"/>
                  </a:cubicBezTo>
                  <a:cubicBezTo>
                    <a:pt x="1656" y="604"/>
                    <a:pt x="961" y="299"/>
                    <a:pt x="331" y="20"/>
                  </a:cubicBezTo>
                  <a:cubicBezTo>
                    <a:pt x="289" y="6"/>
                    <a:pt x="255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094975" y="3897875"/>
              <a:ext cx="85750" cy="43800"/>
            </a:xfrm>
            <a:custGeom>
              <a:avLst/>
              <a:gdLst/>
              <a:ahLst/>
              <a:cxnLst/>
              <a:rect l="l" t="t" r="r" b="b"/>
              <a:pathLst>
                <a:path w="3430" h="1752" extrusionOk="0">
                  <a:moveTo>
                    <a:pt x="3220" y="1"/>
                  </a:moveTo>
                  <a:cubicBezTo>
                    <a:pt x="3181" y="1"/>
                    <a:pt x="3132" y="14"/>
                    <a:pt x="3069" y="44"/>
                  </a:cubicBezTo>
                  <a:cubicBezTo>
                    <a:pt x="2133" y="490"/>
                    <a:pt x="1178" y="899"/>
                    <a:pt x="233" y="1326"/>
                  </a:cubicBezTo>
                  <a:cubicBezTo>
                    <a:pt x="145" y="1366"/>
                    <a:pt x="77" y="1446"/>
                    <a:pt x="1" y="1508"/>
                  </a:cubicBezTo>
                  <a:cubicBezTo>
                    <a:pt x="111" y="1576"/>
                    <a:pt x="161" y="1752"/>
                    <a:pt x="310" y="1752"/>
                  </a:cubicBezTo>
                  <a:cubicBezTo>
                    <a:pt x="346" y="1752"/>
                    <a:pt x="387" y="1742"/>
                    <a:pt x="436" y="1718"/>
                  </a:cubicBezTo>
                  <a:cubicBezTo>
                    <a:pt x="1349" y="1275"/>
                    <a:pt x="2266" y="844"/>
                    <a:pt x="3180" y="406"/>
                  </a:cubicBezTo>
                  <a:cubicBezTo>
                    <a:pt x="3271" y="361"/>
                    <a:pt x="3350" y="291"/>
                    <a:pt x="3430" y="237"/>
                  </a:cubicBezTo>
                  <a:cubicBezTo>
                    <a:pt x="3362" y="104"/>
                    <a:pt x="3328" y="1"/>
                    <a:pt x="3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531050" y="4147300"/>
              <a:ext cx="86875" cy="44700"/>
            </a:xfrm>
            <a:custGeom>
              <a:avLst/>
              <a:gdLst/>
              <a:ahLst/>
              <a:cxnLst/>
              <a:rect l="l" t="t" r="r" b="b"/>
              <a:pathLst>
                <a:path w="3475" h="1788" extrusionOk="0">
                  <a:moveTo>
                    <a:pt x="3186" y="0"/>
                  </a:moveTo>
                  <a:cubicBezTo>
                    <a:pt x="3156" y="0"/>
                    <a:pt x="3120" y="9"/>
                    <a:pt x="3078" y="29"/>
                  </a:cubicBezTo>
                  <a:cubicBezTo>
                    <a:pt x="2119" y="484"/>
                    <a:pt x="1157" y="934"/>
                    <a:pt x="198" y="1390"/>
                  </a:cubicBezTo>
                  <a:cubicBezTo>
                    <a:pt x="114" y="1429"/>
                    <a:pt x="0" y="1478"/>
                    <a:pt x="96" y="1610"/>
                  </a:cubicBezTo>
                  <a:cubicBezTo>
                    <a:pt x="139" y="1669"/>
                    <a:pt x="185" y="1729"/>
                    <a:pt x="229" y="1787"/>
                  </a:cubicBezTo>
                  <a:cubicBezTo>
                    <a:pt x="323" y="1741"/>
                    <a:pt x="376" y="1713"/>
                    <a:pt x="431" y="1689"/>
                  </a:cubicBezTo>
                  <a:cubicBezTo>
                    <a:pt x="1377" y="1262"/>
                    <a:pt x="2325" y="837"/>
                    <a:pt x="3269" y="407"/>
                  </a:cubicBezTo>
                  <a:cubicBezTo>
                    <a:pt x="3346" y="372"/>
                    <a:pt x="3407" y="300"/>
                    <a:pt x="3475" y="245"/>
                  </a:cubicBezTo>
                  <a:cubicBezTo>
                    <a:pt x="3361" y="194"/>
                    <a:pt x="3330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092100" y="4147175"/>
              <a:ext cx="88425" cy="44025"/>
            </a:xfrm>
            <a:custGeom>
              <a:avLst/>
              <a:gdLst/>
              <a:ahLst/>
              <a:cxnLst/>
              <a:rect l="l" t="t" r="r" b="b"/>
              <a:pathLst>
                <a:path w="3537" h="1761" extrusionOk="0">
                  <a:moveTo>
                    <a:pt x="387" y="0"/>
                  </a:moveTo>
                  <a:cubicBezTo>
                    <a:pt x="251" y="0"/>
                    <a:pt x="217" y="177"/>
                    <a:pt x="129" y="246"/>
                  </a:cubicBezTo>
                  <a:cubicBezTo>
                    <a:pt x="0" y="348"/>
                    <a:pt x="179" y="348"/>
                    <a:pt x="209" y="360"/>
                  </a:cubicBezTo>
                  <a:cubicBezTo>
                    <a:pt x="1207" y="818"/>
                    <a:pt x="2213" y="1257"/>
                    <a:pt x="3207" y="1724"/>
                  </a:cubicBezTo>
                  <a:cubicBezTo>
                    <a:pt x="3261" y="1749"/>
                    <a:pt x="3303" y="1760"/>
                    <a:pt x="3337" y="1760"/>
                  </a:cubicBezTo>
                  <a:cubicBezTo>
                    <a:pt x="3445" y="1760"/>
                    <a:pt x="3472" y="1649"/>
                    <a:pt x="3537" y="1542"/>
                  </a:cubicBezTo>
                  <a:cubicBezTo>
                    <a:pt x="3499" y="1498"/>
                    <a:pt x="3461" y="1423"/>
                    <a:pt x="3403" y="1396"/>
                  </a:cubicBezTo>
                  <a:cubicBezTo>
                    <a:pt x="2432" y="936"/>
                    <a:pt x="1459" y="482"/>
                    <a:pt x="487" y="26"/>
                  </a:cubicBezTo>
                  <a:cubicBezTo>
                    <a:pt x="448" y="8"/>
                    <a:pt x="415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707950" y="4282175"/>
              <a:ext cx="47750" cy="86400"/>
            </a:xfrm>
            <a:custGeom>
              <a:avLst/>
              <a:gdLst/>
              <a:ahLst/>
              <a:cxnLst/>
              <a:rect l="l" t="t" r="r" b="b"/>
              <a:pathLst>
                <a:path w="1910" h="3456" extrusionOk="0">
                  <a:moveTo>
                    <a:pt x="1525" y="1"/>
                  </a:moveTo>
                  <a:cubicBezTo>
                    <a:pt x="1483" y="1"/>
                    <a:pt x="1480" y="103"/>
                    <a:pt x="1470" y="125"/>
                  </a:cubicBezTo>
                  <a:cubicBezTo>
                    <a:pt x="1014" y="1124"/>
                    <a:pt x="575" y="2130"/>
                    <a:pt x="107" y="3124"/>
                  </a:cubicBezTo>
                  <a:cubicBezTo>
                    <a:pt x="1" y="3349"/>
                    <a:pt x="147" y="3370"/>
                    <a:pt x="288" y="3455"/>
                  </a:cubicBezTo>
                  <a:cubicBezTo>
                    <a:pt x="333" y="3416"/>
                    <a:pt x="407" y="3380"/>
                    <a:pt x="434" y="3321"/>
                  </a:cubicBezTo>
                  <a:cubicBezTo>
                    <a:pt x="893" y="2350"/>
                    <a:pt x="1348" y="1377"/>
                    <a:pt x="1803" y="404"/>
                  </a:cubicBezTo>
                  <a:cubicBezTo>
                    <a:pt x="1910" y="181"/>
                    <a:pt x="1669" y="153"/>
                    <a:pt x="1585" y="47"/>
                  </a:cubicBezTo>
                  <a:cubicBezTo>
                    <a:pt x="1559" y="13"/>
                    <a:pt x="1539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957075" y="3720775"/>
              <a:ext cx="47375" cy="85025"/>
            </a:xfrm>
            <a:custGeom>
              <a:avLst/>
              <a:gdLst/>
              <a:ahLst/>
              <a:cxnLst/>
              <a:rect l="l" t="t" r="r" b="b"/>
              <a:pathLst>
                <a:path w="1895" h="3401" extrusionOk="0">
                  <a:moveTo>
                    <a:pt x="1607" y="0"/>
                  </a:moveTo>
                  <a:cubicBezTo>
                    <a:pt x="1518" y="0"/>
                    <a:pt x="1496" y="108"/>
                    <a:pt x="1458" y="187"/>
                  </a:cubicBezTo>
                  <a:cubicBezTo>
                    <a:pt x="1015" y="1111"/>
                    <a:pt x="575" y="2038"/>
                    <a:pt x="123" y="2959"/>
                  </a:cubicBezTo>
                  <a:cubicBezTo>
                    <a:pt x="1" y="3206"/>
                    <a:pt x="203" y="3311"/>
                    <a:pt x="331" y="3385"/>
                  </a:cubicBezTo>
                  <a:cubicBezTo>
                    <a:pt x="351" y="3396"/>
                    <a:pt x="368" y="3401"/>
                    <a:pt x="382" y="3401"/>
                  </a:cubicBezTo>
                  <a:cubicBezTo>
                    <a:pt x="461" y="3401"/>
                    <a:pt x="472" y="3255"/>
                    <a:pt x="509" y="3181"/>
                  </a:cubicBezTo>
                  <a:cubicBezTo>
                    <a:pt x="650" y="2886"/>
                    <a:pt x="795" y="2593"/>
                    <a:pt x="929" y="2295"/>
                  </a:cubicBezTo>
                  <a:cubicBezTo>
                    <a:pt x="1241" y="1603"/>
                    <a:pt x="1546" y="907"/>
                    <a:pt x="1823" y="283"/>
                  </a:cubicBezTo>
                  <a:cubicBezTo>
                    <a:pt x="1894" y="58"/>
                    <a:pt x="1748" y="49"/>
                    <a:pt x="1679" y="18"/>
                  </a:cubicBezTo>
                  <a:cubicBezTo>
                    <a:pt x="1651" y="6"/>
                    <a:pt x="1627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3"/>
          <p:cNvGrpSpPr/>
          <p:nvPr/>
        </p:nvGrpSpPr>
        <p:grpSpPr>
          <a:xfrm>
            <a:off x="8526275" y="4442135"/>
            <a:ext cx="617719" cy="617655"/>
            <a:chOff x="3248075" y="3436175"/>
            <a:chExt cx="1216700" cy="1216575"/>
          </a:xfrm>
        </p:grpSpPr>
        <p:sp>
          <p:nvSpPr>
            <p:cNvPr id="119" name="Google Shape;119;p3"/>
            <p:cNvSpPr/>
            <p:nvPr/>
          </p:nvSpPr>
          <p:spPr>
            <a:xfrm>
              <a:off x="3915900" y="4105500"/>
              <a:ext cx="344675" cy="341250"/>
            </a:xfrm>
            <a:custGeom>
              <a:avLst/>
              <a:gdLst/>
              <a:ahLst/>
              <a:cxnLst/>
              <a:rect l="l" t="t" r="r" b="b"/>
              <a:pathLst>
                <a:path w="13787" h="13650" extrusionOk="0">
                  <a:moveTo>
                    <a:pt x="395" y="0"/>
                  </a:moveTo>
                  <a:cubicBezTo>
                    <a:pt x="338" y="0"/>
                    <a:pt x="274" y="32"/>
                    <a:pt x="195" y="109"/>
                  </a:cubicBezTo>
                  <a:cubicBezTo>
                    <a:pt x="1" y="301"/>
                    <a:pt x="44" y="409"/>
                    <a:pt x="221" y="583"/>
                  </a:cubicBezTo>
                  <a:cubicBezTo>
                    <a:pt x="2109" y="2432"/>
                    <a:pt x="3989" y="4288"/>
                    <a:pt x="5869" y="6147"/>
                  </a:cubicBezTo>
                  <a:cubicBezTo>
                    <a:pt x="8347" y="8597"/>
                    <a:pt x="10822" y="11050"/>
                    <a:pt x="13302" y="13498"/>
                  </a:cubicBezTo>
                  <a:cubicBezTo>
                    <a:pt x="13372" y="13568"/>
                    <a:pt x="13473" y="13639"/>
                    <a:pt x="13566" y="13649"/>
                  </a:cubicBezTo>
                  <a:cubicBezTo>
                    <a:pt x="13568" y="13649"/>
                    <a:pt x="13570" y="13649"/>
                    <a:pt x="13572" y="13649"/>
                  </a:cubicBezTo>
                  <a:cubicBezTo>
                    <a:pt x="13634" y="13649"/>
                    <a:pt x="13707" y="13554"/>
                    <a:pt x="13786" y="13495"/>
                  </a:cubicBezTo>
                  <a:cubicBezTo>
                    <a:pt x="13535" y="13204"/>
                    <a:pt x="13333" y="12938"/>
                    <a:pt x="13097" y="12700"/>
                  </a:cubicBezTo>
                  <a:cubicBezTo>
                    <a:pt x="10615" y="10187"/>
                    <a:pt x="8131" y="7674"/>
                    <a:pt x="5640" y="5167"/>
                  </a:cubicBezTo>
                  <a:cubicBezTo>
                    <a:pt x="3979" y="3493"/>
                    <a:pt x="2305" y="1832"/>
                    <a:pt x="641" y="159"/>
                  </a:cubicBezTo>
                  <a:cubicBezTo>
                    <a:pt x="553" y="70"/>
                    <a:pt x="481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449750" y="4104750"/>
              <a:ext cx="350900" cy="341200"/>
            </a:xfrm>
            <a:custGeom>
              <a:avLst/>
              <a:gdLst/>
              <a:ahLst/>
              <a:cxnLst/>
              <a:rect l="l" t="t" r="r" b="b"/>
              <a:pathLst>
                <a:path w="14036" h="13648" extrusionOk="0">
                  <a:moveTo>
                    <a:pt x="13461" y="1"/>
                  </a:moveTo>
                  <a:cubicBezTo>
                    <a:pt x="13371" y="1"/>
                    <a:pt x="13331" y="117"/>
                    <a:pt x="13279" y="170"/>
                  </a:cubicBezTo>
                  <a:cubicBezTo>
                    <a:pt x="11445" y="2020"/>
                    <a:pt x="9623" y="3883"/>
                    <a:pt x="7787" y="5729"/>
                  </a:cubicBezTo>
                  <a:cubicBezTo>
                    <a:pt x="5467" y="8060"/>
                    <a:pt x="3131" y="10370"/>
                    <a:pt x="826" y="12717"/>
                  </a:cubicBezTo>
                  <a:cubicBezTo>
                    <a:pt x="592" y="12958"/>
                    <a:pt x="0" y="13287"/>
                    <a:pt x="285" y="13572"/>
                  </a:cubicBezTo>
                  <a:cubicBezTo>
                    <a:pt x="338" y="13625"/>
                    <a:pt x="393" y="13647"/>
                    <a:pt x="449" y="13647"/>
                  </a:cubicBezTo>
                  <a:cubicBezTo>
                    <a:pt x="690" y="13647"/>
                    <a:pt x="943" y="13221"/>
                    <a:pt x="1140" y="13030"/>
                  </a:cubicBezTo>
                  <a:cubicBezTo>
                    <a:pt x="3662" y="10573"/>
                    <a:pt x="6160" y="8092"/>
                    <a:pt x="8658" y="5610"/>
                  </a:cubicBezTo>
                  <a:cubicBezTo>
                    <a:pt x="10331" y="3948"/>
                    <a:pt x="11994" y="2274"/>
                    <a:pt x="13664" y="609"/>
                  </a:cubicBezTo>
                  <a:cubicBezTo>
                    <a:pt x="13733" y="540"/>
                    <a:pt x="13831" y="500"/>
                    <a:pt x="14035" y="370"/>
                  </a:cubicBezTo>
                  <a:cubicBezTo>
                    <a:pt x="13814" y="218"/>
                    <a:pt x="13687" y="139"/>
                    <a:pt x="13572" y="49"/>
                  </a:cubicBezTo>
                  <a:cubicBezTo>
                    <a:pt x="13527" y="14"/>
                    <a:pt x="13491" y="1"/>
                    <a:pt x="13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449775" y="3642850"/>
              <a:ext cx="347925" cy="341325"/>
            </a:xfrm>
            <a:custGeom>
              <a:avLst/>
              <a:gdLst/>
              <a:ahLst/>
              <a:cxnLst/>
              <a:rect l="l" t="t" r="r" b="b"/>
              <a:pathLst>
                <a:path w="13917" h="13653" extrusionOk="0">
                  <a:moveTo>
                    <a:pt x="430" y="1"/>
                  </a:moveTo>
                  <a:cubicBezTo>
                    <a:pt x="380" y="1"/>
                    <a:pt x="326" y="25"/>
                    <a:pt x="266" y="83"/>
                  </a:cubicBezTo>
                  <a:cubicBezTo>
                    <a:pt x="0" y="341"/>
                    <a:pt x="531" y="635"/>
                    <a:pt x="731" y="838"/>
                  </a:cubicBezTo>
                  <a:cubicBezTo>
                    <a:pt x="4901" y="5071"/>
                    <a:pt x="9095" y="9280"/>
                    <a:pt x="13287" y="13492"/>
                  </a:cubicBezTo>
                  <a:cubicBezTo>
                    <a:pt x="13338" y="13543"/>
                    <a:pt x="13378" y="13652"/>
                    <a:pt x="13462" y="13652"/>
                  </a:cubicBezTo>
                  <a:cubicBezTo>
                    <a:pt x="13487" y="13652"/>
                    <a:pt x="13516" y="13642"/>
                    <a:pt x="13550" y="13618"/>
                  </a:cubicBezTo>
                  <a:cubicBezTo>
                    <a:pt x="13670" y="13533"/>
                    <a:pt x="13782" y="13433"/>
                    <a:pt x="13917" y="13323"/>
                  </a:cubicBezTo>
                  <a:cubicBezTo>
                    <a:pt x="13789" y="13187"/>
                    <a:pt x="13711" y="13095"/>
                    <a:pt x="13625" y="13011"/>
                  </a:cubicBezTo>
                  <a:cubicBezTo>
                    <a:pt x="9456" y="8866"/>
                    <a:pt x="5287" y="4720"/>
                    <a:pt x="1117" y="575"/>
                  </a:cubicBezTo>
                  <a:cubicBezTo>
                    <a:pt x="1098" y="557"/>
                    <a:pt x="1083" y="528"/>
                    <a:pt x="1062" y="523"/>
                  </a:cubicBezTo>
                  <a:cubicBezTo>
                    <a:pt x="798" y="461"/>
                    <a:pt x="650" y="1"/>
                    <a:pt x="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915000" y="3641525"/>
              <a:ext cx="345800" cy="341925"/>
            </a:xfrm>
            <a:custGeom>
              <a:avLst/>
              <a:gdLst/>
              <a:ahLst/>
              <a:cxnLst/>
              <a:rect l="l" t="t" r="r" b="b"/>
              <a:pathLst>
                <a:path w="13832" h="13677" extrusionOk="0">
                  <a:moveTo>
                    <a:pt x="13568" y="1"/>
                  </a:moveTo>
                  <a:cubicBezTo>
                    <a:pt x="13535" y="1"/>
                    <a:pt x="13495" y="19"/>
                    <a:pt x="13442" y="66"/>
                  </a:cubicBezTo>
                  <a:cubicBezTo>
                    <a:pt x="13239" y="251"/>
                    <a:pt x="13021" y="417"/>
                    <a:pt x="12827" y="610"/>
                  </a:cubicBezTo>
                  <a:cubicBezTo>
                    <a:pt x="10269" y="3137"/>
                    <a:pt x="7713" y="5666"/>
                    <a:pt x="5160" y="8200"/>
                  </a:cubicBezTo>
                  <a:cubicBezTo>
                    <a:pt x="3532" y="9819"/>
                    <a:pt x="1915" y="11449"/>
                    <a:pt x="286" y="13067"/>
                  </a:cubicBezTo>
                  <a:cubicBezTo>
                    <a:pt x="118" y="13235"/>
                    <a:pt x="1" y="13344"/>
                    <a:pt x="230" y="13566"/>
                  </a:cubicBezTo>
                  <a:cubicBezTo>
                    <a:pt x="312" y="13646"/>
                    <a:pt x="378" y="13677"/>
                    <a:pt x="435" y="13677"/>
                  </a:cubicBezTo>
                  <a:cubicBezTo>
                    <a:pt x="536" y="13677"/>
                    <a:pt x="610" y="13579"/>
                    <a:pt x="701" y="13487"/>
                  </a:cubicBezTo>
                  <a:cubicBezTo>
                    <a:pt x="4260" y="9901"/>
                    <a:pt x="7819" y="6317"/>
                    <a:pt x="11380" y="2733"/>
                  </a:cubicBezTo>
                  <a:cubicBezTo>
                    <a:pt x="11972" y="2137"/>
                    <a:pt x="12573" y="1548"/>
                    <a:pt x="13160" y="947"/>
                  </a:cubicBezTo>
                  <a:cubicBezTo>
                    <a:pt x="13384" y="717"/>
                    <a:pt x="13579" y="462"/>
                    <a:pt x="13831" y="167"/>
                  </a:cubicBezTo>
                  <a:lnTo>
                    <a:pt x="13831" y="167"/>
                  </a:lnTo>
                  <a:cubicBezTo>
                    <a:pt x="13829" y="167"/>
                    <a:pt x="13826" y="167"/>
                    <a:pt x="13823" y="167"/>
                  </a:cubicBezTo>
                  <a:cubicBezTo>
                    <a:pt x="13698" y="167"/>
                    <a:pt x="13667" y="1"/>
                    <a:pt x="13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848700" y="3436175"/>
              <a:ext cx="15725" cy="518175"/>
            </a:xfrm>
            <a:custGeom>
              <a:avLst/>
              <a:gdLst/>
              <a:ahLst/>
              <a:cxnLst/>
              <a:rect l="l" t="t" r="r" b="b"/>
              <a:pathLst>
                <a:path w="629" h="20727" extrusionOk="0">
                  <a:moveTo>
                    <a:pt x="322" y="0"/>
                  </a:moveTo>
                  <a:cubicBezTo>
                    <a:pt x="312" y="0"/>
                    <a:pt x="302" y="1"/>
                    <a:pt x="291" y="1"/>
                  </a:cubicBezTo>
                  <a:cubicBezTo>
                    <a:pt x="47" y="17"/>
                    <a:pt x="165" y="211"/>
                    <a:pt x="163" y="317"/>
                  </a:cubicBezTo>
                  <a:cubicBezTo>
                    <a:pt x="110" y="2621"/>
                    <a:pt x="164" y="4926"/>
                    <a:pt x="103" y="7233"/>
                  </a:cubicBezTo>
                  <a:cubicBezTo>
                    <a:pt x="20" y="10438"/>
                    <a:pt x="83" y="13647"/>
                    <a:pt x="83" y="16855"/>
                  </a:cubicBezTo>
                  <a:lnTo>
                    <a:pt x="7" y="16855"/>
                  </a:lnTo>
                  <a:cubicBezTo>
                    <a:pt x="7" y="18034"/>
                    <a:pt x="11" y="19213"/>
                    <a:pt x="3" y="20393"/>
                  </a:cubicBezTo>
                  <a:cubicBezTo>
                    <a:pt x="0" y="20601"/>
                    <a:pt x="4" y="20727"/>
                    <a:pt x="268" y="20727"/>
                  </a:cubicBezTo>
                  <a:cubicBezTo>
                    <a:pt x="275" y="20727"/>
                    <a:pt x="281" y="20727"/>
                    <a:pt x="288" y="20727"/>
                  </a:cubicBezTo>
                  <a:cubicBezTo>
                    <a:pt x="548" y="20721"/>
                    <a:pt x="621" y="20662"/>
                    <a:pt x="615" y="20395"/>
                  </a:cubicBezTo>
                  <a:cubicBezTo>
                    <a:pt x="556" y="17854"/>
                    <a:pt x="629" y="15312"/>
                    <a:pt x="551" y="12767"/>
                  </a:cubicBezTo>
                  <a:cubicBezTo>
                    <a:pt x="451" y="9423"/>
                    <a:pt x="482" y="6075"/>
                    <a:pt x="459" y="2728"/>
                  </a:cubicBezTo>
                  <a:cubicBezTo>
                    <a:pt x="453" y="1925"/>
                    <a:pt x="463" y="1122"/>
                    <a:pt x="452" y="319"/>
                  </a:cubicBezTo>
                  <a:cubicBezTo>
                    <a:pt x="451" y="209"/>
                    <a:pt x="562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3946325" y="4036700"/>
              <a:ext cx="518450" cy="15425"/>
            </a:xfrm>
            <a:custGeom>
              <a:avLst/>
              <a:gdLst/>
              <a:ahLst/>
              <a:cxnLst/>
              <a:rect l="l" t="t" r="r" b="b"/>
              <a:pathLst>
                <a:path w="20738" h="617" extrusionOk="0">
                  <a:moveTo>
                    <a:pt x="246" y="1"/>
                  </a:moveTo>
                  <a:cubicBezTo>
                    <a:pt x="112" y="1"/>
                    <a:pt x="8" y="37"/>
                    <a:pt x="4" y="298"/>
                  </a:cubicBezTo>
                  <a:cubicBezTo>
                    <a:pt x="1" y="576"/>
                    <a:pt x="110" y="616"/>
                    <a:pt x="257" y="616"/>
                  </a:cubicBezTo>
                  <a:cubicBezTo>
                    <a:pt x="309" y="616"/>
                    <a:pt x="366" y="610"/>
                    <a:pt x="425" y="610"/>
                  </a:cubicBezTo>
                  <a:cubicBezTo>
                    <a:pt x="2940" y="563"/>
                    <a:pt x="5458" y="617"/>
                    <a:pt x="7976" y="554"/>
                  </a:cubicBezTo>
                  <a:cubicBezTo>
                    <a:pt x="11948" y="453"/>
                    <a:pt x="15924" y="483"/>
                    <a:pt x="19898" y="458"/>
                  </a:cubicBezTo>
                  <a:cubicBezTo>
                    <a:pt x="20004" y="458"/>
                    <a:pt x="20110" y="464"/>
                    <a:pt x="20216" y="464"/>
                  </a:cubicBezTo>
                  <a:cubicBezTo>
                    <a:pt x="20286" y="464"/>
                    <a:pt x="20356" y="461"/>
                    <a:pt x="20425" y="453"/>
                  </a:cubicBezTo>
                  <a:cubicBezTo>
                    <a:pt x="20430" y="452"/>
                    <a:pt x="20435" y="452"/>
                    <a:pt x="20441" y="452"/>
                  </a:cubicBezTo>
                  <a:cubicBezTo>
                    <a:pt x="20492" y="452"/>
                    <a:pt x="20558" y="474"/>
                    <a:pt x="20613" y="474"/>
                  </a:cubicBezTo>
                  <a:cubicBezTo>
                    <a:pt x="20678" y="474"/>
                    <a:pt x="20730" y="445"/>
                    <a:pt x="20734" y="318"/>
                  </a:cubicBezTo>
                  <a:cubicBezTo>
                    <a:pt x="20738" y="171"/>
                    <a:pt x="20680" y="136"/>
                    <a:pt x="20607" y="136"/>
                  </a:cubicBezTo>
                  <a:cubicBezTo>
                    <a:pt x="20542" y="136"/>
                    <a:pt x="20466" y="164"/>
                    <a:pt x="20412" y="164"/>
                  </a:cubicBezTo>
                  <a:cubicBezTo>
                    <a:pt x="20411" y="164"/>
                    <a:pt x="20409" y="164"/>
                    <a:pt x="20408" y="164"/>
                  </a:cubicBezTo>
                  <a:cubicBezTo>
                    <a:pt x="18103" y="111"/>
                    <a:pt x="15798" y="165"/>
                    <a:pt x="13492" y="105"/>
                  </a:cubicBezTo>
                  <a:cubicBezTo>
                    <a:pt x="12216" y="71"/>
                    <a:pt x="10940" y="61"/>
                    <a:pt x="9663" y="61"/>
                  </a:cubicBezTo>
                  <a:cubicBezTo>
                    <a:pt x="7732" y="61"/>
                    <a:pt x="5801" y="84"/>
                    <a:pt x="3870" y="84"/>
                  </a:cubicBezTo>
                  <a:cubicBezTo>
                    <a:pt x="3870" y="60"/>
                    <a:pt x="3870" y="34"/>
                    <a:pt x="3871" y="6"/>
                  </a:cubicBezTo>
                  <a:lnTo>
                    <a:pt x="407" y="6"/>
                  </a:lnTo>
                  <a:cubicBezTo>
                    <a:pt x="351" y="6"/>
                    <a:pt x="29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248075" y="4036800"/>
              <a:ext cx="518300" cy="15300"/>
            </a:xfrm>
            <a:custGeom>
              <a:avLst/>
              <a:gdLst/>
              <a:ahLst/>
              <a:cxnLst/>
              <a:rect l="l" t="t" r="r" b="b"/>
              <a:pathLst>
                <a:path w="20732" h="612" extrusionOk="0">
                  <a:moveTo>
                    <a:pt x="20440" y="0"/>
                  </a:moveTo>
                  <a:cubicBezTo>
                    <a:pt x="20420" y="0"/>
                    <a:pt x="20399" y="0"/>
                    <a:pt x="20377" y="1"/>
                  </a:cubicBezTo>
                  <a:cubicBezTo>
                    <a:pt x="19671" y="15"/>
                    <a:pt x="18965" y="19"/>
                    <a:pt x="18260" y="19"/>
                  </a:cubicBezTo>
                  <a:cubicBezTo>
                    <a:pt x="17507" y="19"/>
                    <a:pt x="16755" y="15"/>
                    <a:pt x="16003" y="15"/>
                  </a:cubicBezTo>
                  <a:cubicBezTo>
                    <a:pt x="14931" y="15"/>
                    <a:pt x="13859" y="23"/>
                    <a:pt x="12786" y="65"/>
                  </a:cubicBezTo>
                  <a:cubicBezTo>
                    <a:pt x="10258" y="163"/>
                    <a:pt x="7726" y="137"/>
                    <a:pt x="5194" y="153"/>
                  </a:cubicBezTo>
                  <a:cubicBezTo>
                    <a:pt x="4575" y="157"/>
                    <a:pt x="3955" y="158"/>
                    <a:pt x="3335" y="158"/>
                  </a:cubicBezTo>
                  <a:cubicBezTo>
                    <a:pt x="2762" y="158"/>
                    <a:pt x="2189" y="157"/>
                    <a:pt x="1615" y="157"/>
                  </a:cubicBezTo>
                  <a:cubicBezTo>
                    <a:pt x="1177" y="157"/>
                    <a:pt x="739" y="158"/>
                    <a:pt x="301" y="160"/>
                  </a:cubicBezTo>
                  <a:cubicBezTo>
                    <a:pt x="300" y="160"/>
                    <a:pt x="300" y="160"/>
                    <a:pt x="299" y="160"/>
                  </a:cubicBezTo>
                  <a:cubicBezTo>
                    <a:pt x="250" y="160"/>
                    <a:pt x="183" y="137"/>
                    <a:pt x="125" y="137"/>
                  </a:cubicBezTo>
                  <a:cubicBezTo>
                    <a:pt x="56" y="137"/>
                    <a:pt x="0" y="169"/>
                    <a:pt x="2" y="308"/>
                  </a:cubicBezTo>
                  <a:cubicBezTo>
                    <a:pt x="3" y="443"/>
                    <a:pt x="59" y="474"/>
                    <a:pt x="127" y="474"/>
                  </a:cubicBezTo>
                  <a:cubicBezTo>
                    <a:pt x="185" y="474"/>
                    <a:pt x="251" y="452"/>
                    <a:pt x="300" y="452"/>
                  </a:cubicBezTo>
                  <a:cubicBezTo>
                    <a:pt x="302" y="452"/>
                    <a:pt x="303" y="452"/>
                    <a:pt x="305" y="452"/>
                  </a:cubicBezTo>
                  <a:cubicBezTo>
                    <a:pt x="2622" y="504"/>
                    <a:pt x="4938" y="451"/>
                    <a:pt x="7258" y="511"/>
                  </a:cubicBezTo>
                  <a:cubicBezTo>
                    <a:pt x="8534" y="545"/>
                    <a:pt x="9810" y="555"/>
                    <a:pt x="11087" y="555"/>
                  </a:cubicBezTo>
                  <a:cubicBezTo>
                    <a:pt x="13018" y="555"/>
                    <a:pt x="14949" y="531"/>
                    <a:pt x="16880" y="531"/>
                  </a:cubicBezTo>
                  <a:lnTo>
                    <a:pt x="16880" y="607"/>
                  </a:lnTo>
                  <a:cubicBezTo>
                    <a:pt x="17463" y="607"/>
                    <a:pt x="18046" y="605"/>
                    <a:pt x="18630" y="605"/>
                  </a:cubicBezTo>
                  <a:cubicBezTo>
                    <a:pt x="19213" y="605"/>
                    <a:pt x="19797" y="607"/>
                    <a:pt x="20381" y="612"/>
                  </a:cubicBezTo>
                  <a:cubicBezTo>
                    <a:pt x="20391" y="612"/>
                    <a:pt x="20401" y="612"/>
                    <a:pt x="20410" y="612"/>
                  </a:cubicBezTo>
                  <a:cubicBezTo>
                    <a:pt x="20624" y="612"/>
                    <a:pt x="20729" y="585"/>
                    <a:pt x="20731" y="304"/>
                  </a:cubicBezTo>
                  <a:cubicBezTo>
                    <a:pt x="20732" y="33"/>
                    <a:pt x="20628" y="0"/>
                    <a:pt x="20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847925" y="4134500"/>
              <a:ext cx="16200" cy="518250"/>
            </a:xfrm>
            <a:custGeom>
              <a:avLst/>
              <a:gdLst/>
              <a:ahLst/>
              <a:cxnLst/>
              <a:rect l="l" t="t" r="r" b="b"/>
              <a:pathLst>
                <a:path w="648" h="20730" extrusionOk="0">
                  <a:moveTo>
                    <a:pt x="344" y="0"/>
                  </a:moveTo>
                  <a:cubicBezTo>
                    <a:pt x="343" y="0"/>
                    <a:pt x="341" y="0"/>
                    <a:pt x="340" y="0"/>
                  </a:cubicBezTo>
                  <a:cubicBezTo>
                    <a:pt x="47" y="1"/>
                    <a:pt x="29" y="118"/>
                    <a:pt x="34" y="351"/>
                  </a:cubicBezTo>
                  <a:cubicBezTo>
                    <a:pt x="87" y="2881"/>
                    <a:pt x="0" y="5410"/>
                    <a:pt x="97" y="7942"/>
                  </a:cubicBezTo>
                  <a:cubicBezTo>
                    <a:pt x="195" y="10496"/>
                    <a:pt x="168" y="13053"/>
                    <a:pt x="186" y="15610"/>
                  </a:cubicBezTo>
                  <a:cubicBezTo>
                    <a:pt x="197" y="17215"/>
                    <a:pt x="186" y="18822"/>
                    <a:pt x="194" y="20428"/>
                  </a:cubicBezTo>
                  <a:cubicBezTo>
                    <a:pt x="195" y="20534"/>
                    <a:pt x="84" y="20726"/>
                    <a:pt x="338" y="20729"/>
                  </a:cubicBezTo>
                  <a:cubicBezTo>
                    <a:pt x="340" y="20729"/>
                    <a:pt x="341" y="20729"/>
                    <a:pt x="342" y="20729"/>
                  </a:cubicBezTo>
                  <a:cubicBezTo>
                    <a:pt x="592" y="20729"/>
                    <a:pt x="483" y="20536"/>
                    <a:pt x="485" y="20431"/>
                  </a:cubicBezTo>
                  <a:cubicBezTo>
                    <a:pt x="537" y="18113"/>
                    <a:pt x="484" y="15796"/>
                    <a:pt x="545" y="13478"/>
                  </a:cubicBezTo>
                  <a:cubicBezTo>
                    <a:pt x="629" y="10271"/>
                    <a:pt x="566" y="7062"/>
                    <a:pt x="566" y="3855"/>
                  </a:cubicBezTo>
                  <a:lnTo>
                    <a:pt x="640" y="3855"/>
                  </a:lnTo>
                  <a:cubicBezTo>
                    <a:pt x="640" y="2689"/>
                    <a:pt x="635" y="1520"/>
                    <a:pt x="644" y="354"/>
                  </a:cubicBezTo>
                  <a:cubicBezTo>
                    <a:pt x="647" y="126"/>
                    <a:pt x="639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755675" y="3824725"/>
              <a:ext cx="70500" cy="134825"/>
            </a:xfrm>
            <a:custGeom>
              <a:avLst/>
              <a:gdLst/>
              <a:ahLst/>
              <a:cxnLst/>
              <a:rect l="l" t="t" r="r" b="b"/>
              <a:pathLst>
                <a:path w="2820" h="5393" extrusionOk="0">
                  <a:moveTo>
                    <a:pt x="400" y="1"/>
                  </a:moveTo>
                  <a:cubicBezTo>
                    <a:pt x="378" y="1"/>
                    <a:pt x="349" y="13"/>
                    <a:pt x="309" y="45"/>
                  </a:cubicBezTo>
                  <a:cubicBezTo>
                    <a:pt x="187" y="137"/>
                    <a:pt x="1" y="182"/>
                    <a:pt x="111" y="413"/>
                  </a:cubicBezTo>
                  <a:cubicBezTo>
                    <a:pt x="891" y="2036"/>
                    <a:pt x="1665" y="3660"/>
                    <a:pt x="2434" y="5288"/>
                  </a:cubicBezTo>
                  <a:cubicBezTo>
                    <a:pt x="2465" y="5355"/>
                    <a:pt x="2488" y="5393"/>
                    <a:pt x="2525" y="5393"/>
                  </a:cubicBezTo>
                  <a:cubicBezTo>
                    <a:pt x="2547" y="5393"/>
                    <a:pt x="2574" y="5380"/>
                    <a:pt x="2612" y="5352"/>
                  </a:cubicBezTo>
                  <a:cubicBezTo>
                    <a:pt x="2676" y="5303"/>
                    <a:pt x="2752" y="5268"/>
                    <a:pt x="2820" y="5228"/>
                  </a:cubicBezTo>
                  <a:cubicBezTo>
                    <a:pt x="2782" y="5166"/>
                    <a:pt x="2766" y="5146"/>
                    <a:pt x="2756" y="5124"/>
                  </a:cubicBezTo>
                  <a:cubicBezTo>
                    <a:pt x="2001" y="3466"/>
                    <a:pt x="1247" y="1808"/>
                    <a:pt x="492" y="151"/>
                  </a:cubicBezTo>
                  <a:cubicBezTo>
                    <a:pt x="467" y="94"/>
                    <a:pt x="460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885600" y="3824875"/>
              <a:ext cx="72000" cy="134625"/>
            </a:xfrm>
            <a:custGeom>
              <a:avLst/>
              <a:gdLst/>
              <a:ahLst/>
              <a:cxnLst/>
              <a:rect l="l" t="t" r="r" b="b"/>
              <a:pathLst>
                <a:path w="2880" h="5385" extrusionOk="0">
                  <a:moveTo>
                    <a:pt x="2447" y="0"/>
                  </a:moveTo>
                  <a:cubicBezTo>
                    <a:pt x="2347" y="0"/>
                    <a:pt x="2352" y="168"/>
                    <a:pt x="2325" y="224"/>
                  </a:cubicBezTo>
                  <a:cubicBezTo>
                    <a:pt x="1581" y="1833"/>
                    <a:pt x="855" y="3450"/>
                    <a:pt x="113" y="5061"/>
                  </a:cubicBezTo>
                  <a:cubicBezTo>
                    <a:pt x="0" y="5302"/>
                    <a:pt x="171" y="5310"/>
                    <a:pt x="336" y="5385"/>
                  </a:cubicBezTo>
                  <a:cubicBezTo>
                    <a:pt x="356" y="5364"/>
                    <a:pt x="397" y="5334"/>
                    <a:pt x="414" y="5292"/>
                  </a:cubicBezTo>
                  <a:cubicBezTo>
                    <a:pt x="1193" y="3657"/>
                    <a:pt x="1969" y="2019"/>
                    <a:pt x="2753" y="387"/>
                  </a:cubicBezTo>
                  <a:cubicBezTo>
                    <a:pt x="2879" y="126"/>
                    <a:pt x="2652" y="98"/>
                    <a:pt x="2535" y="30"/>
                  </a:cubicBezTo>
                  <a:cubicBezTo>
                    <a:pt x="2499" y="9"/>
                    <a:pt x="2470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633900" y="3945600"/>
              <a:ext cx="138050" cy="67875"/>
            </a:xfrm>
            <a:custGeom>
              <a:avLst/>
              <a:gdLst/>
              <a:ahLst/>
              <a:cxnLst/>
              <a:rect l="l" t="t" r="r" b="b"/>
              <a:pathLst>
                <a:path w="5522" h="2715" extrusionOk="0">
                  <a:moveTo>
                    <a:pt x="378" y="1"/>
                  </a:moveTo>
                  <a:cubicBezTo>
                    <a:pt x="254" y="1"/>
                    <a:pt x="229" y="144"/>
                    <a:pt x="164" y="227"/>
                  </a:cubicBezTo>
                  <a:cubicBezTo>
                    <a:pt x="0" y="435"/>
                    <a:pt x="256" y="418"/>
                    <a:pt x="318" y="445"/>
                  </a:cubicBezTo>
                  <a:cubicBezTo>
                    <a:pt x="1938" y="1194"/>
                    <a:pt x="3568" y="1926"/>
                    <a:pt x="5187" y="2678"/>
                  </a:cubicBezTo>
                  <a:cubicBezTo>
                    <a:pt x="5242" y="2703"/>
                    <a:pt x="5283" y="2714"/>
                    <a:pt x="5316" y="2714"/>
                  </a:cubicBezTo>
                  <a:cubicBezTo>
                    <a:pt x="5445" y="2714"/>
                    <a:pt x="5435" y="2549"/>
                    <a:pt x="5522" y="2457"/>
                  </a:cubicBezTo>
                  <a:cubicBezTo>
                    <a:pt x="5480" y="2426"/>
                    <a:pt x="5445" y="2389"/>
                    <a:pt x="5403" y="2370"/>
                  </a:cubicBezTo>
                  <a:cubicBezTo>
                    <a:pt x="3768" y="1591"/>
                    <a:pt x="2131" y="816"/>
                    <a:pt x="498" y="33"/>
                  </a:cubicBezTo>
                  <a:cubicBezTo>
                    <a:pt x="450" y="10"/>
                    <a:pt x="411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939825" y="3945550"/>
              <a:ext cx="138250" cy="68375"/>
            </a:xfrm>
            <a:custGeom>
              <a:avLst/>
              <a:gdLst/>
              <a:ahLst/>
              <a:cxnLst/>
              <a:rect l="l" t="t" r="r" b="b"/>
              <a:pathLst>
                <a:path w="5530" h="2735" extrusionOk="0">
                  <a:moveTo>
                    <a:pt x="5159" y="0"/>
                  </a:moveTo>
                  <a:cubicBezTo>
                    <a:pt x="5119" y="0"/>
                    <a:pt x="5072" y="12"/>
                    <a:pt x="5017" y="39"/>
                  </a:cubicBezTo>
                  <a:cubicBezTo>
                    <a:pt x="3406" y="813"/>
                    <a:pt x="1793" y="1584"/>
                    <a:pt x="180" y="2353"/>
                  </a:cubicBezTo>
                  <a:cubicBezTo>
                    <a:pt x="103" y="2391"/>
                    <a:pt x="1" y="2402"/>
                    <a:pt x="92" y="2526"/>
                  </a:cubicBezTo>
                  <a:cubicBezTo>
                    <a:pt x="144" y="2595"/>
                    <a:pt x="178" y="2677"/>
                    <a:pt x="211" y="2734"/>
                  </a:cubicBezTo>
                  <a:cubicBezTo>
                    <a:pt x="297" y="2703"/>
                    <a:pt x="344" y="2691"/>
                    <a:pt x="387" y="2670"/>
                  </a:cubicBezTo>
                  <a:cubicBezTo>
                    <a:pt x="2002" y="1936"/>
                    <a:pt x="3616" y="1205"/>
                    <a:pt x="5225" y="460"/>
                  </a:cubicBezTo>
                  <a:cubicBezTo>
                    <a:pt x="5291" y="430"/>
                    <a:pt x="5529" y="455"/>
                    <a:pt x="5416" y="247"/>
                  </a:cubicBezTo>
                  <a:cubicBezTo>
                    <a:pt x="5354" y="131"/>
                    <a:pt x="5294" y="0"/>
                    <a:pt x="5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634775" y="4075700"/>
              <a:ext cx="136650" cy="67325"/>
            </a:xfrm>
            <a:custGeom>
              <a:avLst/>
              <a:gdLst/>
              <a:ahLst/>
              <a:cxnLst/>
              <a:rect l="l" t="t" r="r" b="b"/>
              <a:pathLst>
                <a:path w="5466" h="2693" extrusionOk="0">
                  <a:moveTo>
                    <a:pt x="5267" y="0"/>
                  </a:moveTo>
                  <a:cubicBezTo>
                    <a:pt x="5227" y="0"/>
                    <a:pt x="5179" y="13"/>
                    <a:pt x="5117" y="42"/>
                  </a:cubicBezTo>
                  <a:cubicBezTo>
                    <a:pt x="3529" y="777"/>
                    <a:pt x="1933" y="1491"/>
                    <a:pt x="347" y="2227"/>
                  </a:cubicBezTo>
                  <a:cubicBezTo>
                    <a:pt x="274" y="2260"/>
                    <a:pt x="0" y="2220"/>
                    <a:pt x="124" y="2481"/>
                  </a:cubicBezTo>
                  <a:cubicBezTo>
                    <a:pt x="191" y="2622"/>
                    <a:pt x="270" y="2693"/>
                    <a:pt x="380" y="2693"/>
                  </a:cubicBezTo>
                  <a:cubicBezTo>
                    <a:pt x="434" y="2693"/>
                    <a:pt x="495" y="2676"/>
                    <a:pt x="567" y="2642"/>
                  </a:cubicBezTo>
                  <a:cubicBezTo>
                    <a:pt x="2147" y="1884"/>
                    <a:pt x="3729" y="1133"/>
                    <a:pt x="5309" y="379"/>
                  </a:cubicBezTo>
                  <a:cubicBezTo>
                    <a:pt x="5373" y="349"/>
                    <a:pt x="5426" y="293"/>
                    <a:pt x="5466" y="262"/>
                  </a:cubicBezTo>
                  <a:cubicBezTo>
                    <a:pt x="5416" y="115"/>
                    <a:pt x="5384" y="0"/>
                    <a:pt x="5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939825" y="4074875"/>
              <a:ext cx="138475" cy="68450"/>
            </a:xfrm>
            <a:custGeom>
              <a:avLst/>
              <a:gdLst/>
              <a:ahLst/>
              <a:cxnLst/>
              <a:rect l="l" t="t" r="r" b="b"/>
              <a:pathLst>
                <a:path w="5539" h="2738" extrusionOk="0">
                  <a:moveTo>
                    <a:pt x="213" y="0"/>
                  </a:moveTo>
                  <a:cubicBezTo>
                    <a:pt x="186" y="53"/>
                    <a:pt x="152" y="121"/>
                    <a:pt x="114" y="183"/>
                  </a:cubicBezTo>
                  <a:cubicBezTo>
                    <a:pt x="70" y="258"/>
                    <a:pt x="1" y="301"/>
                    <a:pt x="149" y="370"/>
                  </a:cubicBezTo>
                  <a:cubicBezTo>
                    <a:pt x="1800" y="1140"/>
                    <a:pt x="3448" y="1917"/>
                    <a:pt x="5094" y="2703"/>
                  </a:cubicBezTo>
                  <a:cubicBezTo>
                    <a:pt x="5144" y="2727"/>
                    <a:pt x="5184" y="2737"/>
                    <a:pt x="5217" y="2737"/>
                  </a:cubicBezTo>
                  <a:cubicBezTo>
                    <a:pt x="5355" y="2737"/>
                    <a:pt x="5356" y="2555"/>
                    <a:pt x="5413" y="2483"/>
                  </a:cubicBezTo>
                  <a:cubicBezTo>
                    <a:pt x="5538" y="2322"/>
                    <a:pt x="5321" y="2327"/>
                    <a:pt x="5255" y="2296"/>
                  </a:cubicBezTo>
                  <a:cubicBezTo>
                    <a:pt x="4219" y="1804"/>
                    <a:pt x="3179" y="1315"/>
                    <a:pt x="2135" y="839"/>
                  </a:cubicBezTo>
                  <a:cubicBezTo>
                    <a:pt x="1511" y="554"/>
                    <a:pt x="877" y="289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755225" y="4129350"/>
              <a:ext cx="70775" cy="134825"/>
            </a:xfrm>
            <a:custGeom>
              <a:avLst/>
              <a:gdLst/>
              <a:ahLst/>
              <a:cxnLst/>
              <a:rect l="l" t="t" r="r" b="b"/>
              <a:pathLst>
                <a:path w="2831" h="5393" extrusionOk="0">
                  <a:moveTo>
                    <a:pt x="2542" y="1"/>
                  </a:moveTo>
                  <a:cubicBezTo>
                    <a:pt x="2516" y="1"/>
                    <a:pt x="2490" y="23"/>
                    <a:pt x="2459" y="91"/>
                  </a:cubicBezTo>
                  <a:cubicBezTo>
                    <a:pt x="1689" y="1743"/>
                    <a:pt x="912" y="3391"/>
                    <a:pt x="127" y="5037"/>
                  </a:cubicBezTo>
                  <a:cubicBezTo>
                    <a:pt x="0" y="5301"/>
                    <a:pt x="260" y="5284"/>
                    <a:pt x="348" y="5353"/>
                  </a:cubicBezTo>
                  <a:cubicBezTo>
                    <a:pt x="383" y="5381"/>
                    <a:pt x="411" y="5392"/>
                    <a:pt x="432" y="5392"/>
                  </a:cubicBezTo>
                  <a:cubicBezTo>
                    <a:pt x="509" y="5392"/>
                    <a:pt x="510" y="5247"/>
                    <a:pt x="535" y="5196"/>
                  </a:cubicBezTo>
                  <a:cubicBezTo>
                    <a:pt x="1028" y="4158"/>
                    <a:pt x="1516" y="3120"/>
                    <a:pt x="1992" y="2076"/>
                  </a:cubicBezTo>
                  <a:cubicBezTo>
                    <a:pt x="2279" y="1451"/>
                    <a:pt x="2542" y="818"/>
                    <a:pt x="2831" y="154"/>
                  </a:cubicBezTo>
                  <a:cubicBezTo>
                    <a:pt x="2778" y="126"/>
                    <a:pt x="2709" y="93"/>
                    <a:pt x="2644" y="55"/>
                  </a:cubicBezTo>
                  <a:cubicBezTo>
                    <a:pt x="2604" y="31"/>
                    <a:pt x="2573" y="1"/>
                    <a:pt x="2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884950" y="4128825"/>
              <a:ext cx="71375" cy="134625"/>
            </a:xfrm>
            <a:custGeom>
              <a:avLst/>
              <a:gdLst/>
              <a:ahLst/>
              <a:cxnLst/>
              <a:rect l="l" t="t" r="r" b="b"/>
              <a:pathLst>
                <a:path w="2855" h="5385" extrusionOk="0">
                  <a:moveTo>
                    <a:pt x="378" y="0"/>
                  </a:moveTo>
                  <a:cubicBezTo>
                    <a:pt x="247" y="106"/>
                    <a:pt x="1" y="62"/>
                    <a:pt x="140" y="353"/>
                  </a:cubicBezTo>
                  <a:cubicBezTo>
                    <a:pt x="875" y="1927"/>
                    <a:pt x="1587" y="3512"/>
                    <a:pt x="2320" y="5086"/>
                  </a:cubicBezTo>
                  <a:cubicBezTo>
                    <a:pt x="2361" y="5171"/>
                    <a:pt x="2325" y="5384"/>
                    <a:pt x="2480" y="5384"/>
                  </a:cubicBezTo>
                  <a:cubicBezTo>
                    <a:pt x="2511" y="5384"/>
                    <a:pt x="2550" y="5376"/>
                    <a:pt x="2598" y="5356"/>
                  </a:cubicBezTo>
                  <a:cubicBezTo>
                    <a:pt x="2855" y="5251"/>
                    <a:pt x="2828" y="5100"/>
                    <a:pt x="2724" y="4883"/>
                  </a:cubicBezTo>
                  <a:cubicBezTo>
                    <a:pt x="1980" y="3337"/>
                    <a:pt x="1251" y="1785"/>
                    <a:pt x="516" y="236"/>
                  </a:cubicBezTo>
                  <a:cubicBezTo>
                    <a:pt x="476" y="155"/>
                    <a:pt x="425" y="8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411350" y="4196100"/>
              <a:ext cx="102300" cy="51100"/>
            </a:xfrm>
            <a:custGeom>
              <a:avLst/>
              <a:gdLst/>
              <a:ahLst/>
              <a:cxnLst/>
              <a:rect l="l" t="t" r="r" b="b"/>
              <a:pathLst>
                <a:path w="4092" h="2044" extrusionOk="0">
                  <a:moveTo>
                    <a:pt x="3834" y="1"/>
                  </a:moveTo>
                  <a:cubicBezTo>
                    <a:pt x="3806" y="1"/>
                    <a:pt x="3771" y="11"/>
                    <a:pt x="3724" y="33"/>
                  </a:cubicBezTo>
                  <a:cubicBezTo>
                    <a:pt x="2545" y="591"/>
                    <a:pt x="1362" y="1141"/>
                    <a:pt x="179" y="1692"/>
                  </a:cubicBezTo>
                  <a:cubicBezTo>
                    <a:pt x="81" y="1738"/>
                    <a:pt x="0" y="1774"/>
                    <a:pt x="93" y="1898"/>
                  </a:cubicBezTo>
                  <a:cubicBezTo>
                    <a:pt x="122" y="1937"/>
                    <a:pt x="127" y="1995"/>
                    <a:pt x="143" y="2044"/>
                  </a:cubicBezTo>
                  <a:cubicBezTo>
                    <a:pt x="199" y="2018"/>
                    <a:pt x="222" y="2007"/>
                    <a:pt x="244" y="1998"/>
                  </a:cubicBezTo>
                  <a:cubicBezTo>
                    <a:pt x="1465" y="1446"/>
                    <a:pt x="2685" y="889"/>
                    <a:pt x="3912" y="349"/>
                  </a:cubicBezTo>
                  <a:cubicBezTo>
                    <a:pt x="4092" y="271"/>
                    <a:pt x="3975" y="224"/>
                    <a:pt x="3948" y="139"/>
                  </a:cubicBezTo>
                  <a:cubicBezTo>
                    <a:pt x="3919" y="52"/>
                    <a:pt x="3895" y="1"/>
                    <a:pt x="3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650600" y="3601650"/>
              <a:ext cx="54800" cy="98225"/>
            </a:xfrm>
            <a:custGeom>
              <a:avLst/>
              <a:gdLst/>
              <a:ahLst/>
              <a:cxnLst/>
              <a:rect l="l" t="t" r="r" b="b"/>
              <a:pathLst>
                <a:path w="2192" h="3929" extrusionOk="0">
                  <a:moveTo>
                    <a:pt x="338" y="0"/>
                  </a:moveTo>
                  <a:cubicBezTo>
                    <a:pt x="290" y="0"/>
                    <a:pt x="236" y="6"/>
                    <a:pt x="198" y="14"/>
                  </a:cubicBezTo>
                  <a:cubicBezTo>
                    <a:pt x="1" y="58"/>
                    <a:pt x="176" y="200"/>
                    <a:pt x="186" y="224"/>
                  </a:cubicBezTo>
                  <a:cubicBezTo>
                    <a:pt x="717" y="1417"/>
                    <a:pt x="1260" y="2603"/>
                    <a:pt x="1804" y="3789"/>
                  </a:cubicBezTo>
                  <a:cubicBezTo>
                    <a:pt x="1830" y="3849"/>
                    <a:pt x="1848" y="3928"/>
                    <a:pt x="1904" y="3928"/>
                  </a:cubicBezTo>
                  <a:cubicBezTo>
                    <a:pt x="1928" y="3928"/>
                    <a:pt x="1959" y="3913"/>
                    <a:pt x="2000" y="3876"/>
                  </a:cubicBezTo>
                  <a:cubicBezTo>
                    <a:pt x="2058" y="3823"/>
                    <a:pt x="2132" y="3786"/>
                    <a:pt x="2192" y="3745"/>
                  </a:cubicBezTo>
                  <a:cubicBezTo>
                    <a:pt x="1596" y="2474"/>
                    <a:pt x="1023" y="1247"/>
                    <a:pt x="440" y="24"/>
                  </a:cubicBezTo>
                  <a:cubicBezTo>
                    <a:pt x="431" y="7"/>
                    <a:pt x="388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4200200" y="3842100"/>
              <a:ext cx="99425" cy="50650"/>
            </a:xfrm>
            <a:custGeom>
              <a:avLst/>
              <a:gdLst/>
              <a:ahLst/>
              <a:cxnLst/>
              <a:rect l="l" t="t" r="r" b="b"/>
              <a:pathLst>
                <a:path w="3977" h="2026" extrusionOk="0">
                  <a:moveTo>
                    <a:pt x="3861" y="0"/>
                  </a:moveTo>
                  <a:cubicBezTo>
                    <a:pt x="3828" y="0"/>
                    <a:pt x="3788" y="13"/>
                    <a:pt x="3742" y="35"/>
                  </a:cubicBezTo>
                  <a:cubicBezTo>
                    <a:pt x="2554" y="576"/>
                    <a:pt x="1368" y="1116"/>
                    <a:pt x="179" y="1657"/>
                  </a:cubicBezTo>
                  <a:cubicBezTo>
                    <a:pt x="72" y="1705"/>
                    <a:pt x="1" y="1724"/>
                    <a:pt x="92" y="1887"/>
                  </a:cubicBezTo>
                  <a:cubicBezTo>
                    <a:pt x="146" y="1983"/>
                    <a:pt x="183" y="2025"/>
                    <a:pt x="241" y="2025"/>
                  </a:cubicBezTo>
                  <a:cubicBezTo>
                    <a:pt x="271" y="2025"/>
                    <a:pt x="307" y="2014"/>
                    <a:pt x="354" y="1992"/>
                  </a:cubicBezTo>
                  <a:cubicBezTo>
                    <a:pt x="1502" y="1451"/>
                    <a:pt x="2652" y="913"/>
                    <a:pt x="3800" y="372"/>
                  </a:cubicBezTo>
                  <a:cubicBezTo>
                    <a:pt x="3878" y="336"/>
                    <a:pt x="3944" y="273"/>
                    <a:pt x="3960" y="261"/>
                  </a:cubicBezTo>
                  <a:cubicBezTo>
                    <a:pt x="3977" y="69"/>
                    <a:pt x="3938" y="0"/>
                    <a:pt x="3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412275" y="3841150"/>
              <a:ext cx="99550" cy="51625"/>
            </a:xfrm>
            <a:custGeom>
              <a:avLst/>
              <a:gdLst/>
              <a:ahLst/>
              <a:cxnLst/>
              <a:rect l="l" t="t" r="r" b="b"/>
              <a:pathLst>
                <a:path w="3982" h="2065" extrusionOk="0">
                  <a:moveTo>
                    <a:pt x="165" y="1"/>
                  </a:moveTo>
                  <a:cubicBezTo>
                    <a:pt x="125" y="1"/>
                    <a:pt x="85" y="30"/>
                    <a:pt x="56" y="121"/>
                  </a:cubicBezTo>
                  <a:cubicBezTo>
                    <a:pt x="1" y="296"/>
                    <a:pt x="63" y="337"/>
                    <a:pt x="200" y="402"/>
                  </a:cubicBezTo>
                  <a:cubicBezTo>
                    <a:pt x="1350" y="939"/>
                    <a:pt x="2498" y="1480"/>
                    <a:pt x="3642" y="2030"/>
                  </a:cubicBezTo>
                  <a:cubicBezTo>
                    <a:pt x="3692" y="2054"/>
                    <a:pt x="3733" y="2064"/>
                    <a:pt x="3767" y="2064"/>
                  </a:cubicBezTo>
                  <a:cubicBezTo>
                    <a:pt x="3884" y="2064"/>
                    <a:pt x="3917" y="1936"/>
                    <a:pt x="3982" y="1803"/>
                  </a:cubicBezTo>
                  <a:cubicBezTo>
                    <a:pt x="3925" y="1762"/>
                    <a:pt x="3864" y="1698"/>
                    <a:pt x="3790" y="1665"/>
                  </a:cubicBezTo>
                  <a:cubicBezTo>
                    <a:pt x="2637" y="1135"/>
                    <a:pt x="1483" y="608"/>
                    <a:pt x="321" y="96"/>
                  </a:cubicBezTo>
                  <a:cubicBezTo>
                    <a:pt x="305" y="89"/>
                    <a:pt x="234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4005725" y="3601225"/>
              <a:ext cx="56825" cy="99350"/>
            </a:xfrm>
            <a:custGeom>
              <a:avLst/>
              <a:gdLst/>
              <a:ahLst/>
              <a:cxnLst/>
              <a:rect l="l" t="t" r="r" b="b"/>
              <a:pathLst>
                <a:path w="2273" h="3974" extrusionOk="0">
                  <a:moveTo>
                    <a:pt x="1931" y="1"/>
                  </a:moveTo>
                  <a:cubicBezTo>
                    <a:pt x="1861" y="1"/>
                    <a:pt x="1815" y="41"/>
                    <a:pt x="1764" y="153"/>
                  </a:cubicBezTo>
                  <a:cubicBezTo>
                    <a:pt x="1231" y="1317"/>
                    <a:pt x="685" y="2475"/>
                    <a:pt x="128" y="3629"/>
                  </a:cubicBezTo>
                  <a:cubicBezTo>
                    <a:pt x="1" y="3894"/>
                    <a:pt x="262" y="3842"/>
                    <a:pt x="355" y="3973"/>
                  </a:cubicBezTo>
                  <a:cubicBezTo>
                    <a:pt x="398" y="3903"/>
                    <a:pt x="440" y="3852"/>
                    <a:pt x="469" y="3795"/>
                  </a:cubicBezTo>
                  <a:cubicBezTo>
                    <a:pt x="1010" y="2620"/>
                    <a:pt x="1551" y="1445"/>
                    <a:pt x="2074" y="263"/>
                  </a:cubicBezTo>
                  <a:cubicBezTo>
                    <a:pt x="2085" y="240"/>
                    <a:pt x="2273" y="88"/>
                    <a:pt x="2051" y="24"/>
                  </a:cubicBezTo>
                  <a:cubicBezTo>
                    <a:pt x="2004" y="10"/>
                    <a:pt x="1965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200375" y="4196000"/>
              <a:ext cx="99750" cy="50850"/>
            </a:xfrm>
            <a:custGeom>
              <a:avLst/>
              <a:gdLst/>
              <a:ahLst/>
              <a:cxnLst/>
              <a:rect l="l" t="t" r="r" b="b"/>
              <a:pathLst>
                <a:path w="3990" h="2034" extrusionOk="0">
                  <a:moveTo>
                    <a:pt x="206" y="1"/>
                  </a:moveTo>
                  <a:cubicBezTo>
                    <a:pt x="133" y="1"/>
                    <a:pt x="131" y="95"/>
                    <a:pt x="91" y="152"/>
                  </a:cubicBezTo>
                  <a:cubicBezTo>
                    <a:pt x="13" y="259"/>
                    <a:pt x="1" y="296"/>
                    <a:pt x="143" y="358"/>
                  </a:cubicBezTo>
                  <a:cubicBezTo>
                    <a:pt x="1358" y="899"/>
                    <a:pt x="2569" y="1446"/>
                    <a:pt x="3774" y="2004"/>
                  </a:cubicBezTo>
                  <a:cubicBezTo>
                    <a:pt x="3819" y="2025"/>
                    <a:pt x="3852" y="2034"/>
                    <a:pt x="3876" y="2034"/>
                  </a:cubicBezTo>
                  <a:cubicBezTo>
                    <a:pt x="3969" y="2034"/>
                    <a:pt x="3940" y="1906"/>
                    <a:pt x="3989" y="1814"/>
                  </a:cubicBezTo>
                  <a:cubicBezTo>
                    <a:pt x="3975" y="1794"/>
                    <a:pt x="3957" y="1738"/>
                    <a:pt x="3918" y="1719"/>
                  </a:cubicBezTo>
                  <a:cubicBezTo>
                    <a:pt x="2705" y="1151"/>
                    <a:pt x="1487" y="584"/>
                    <a:pt x="271" y="18"/>
                  </a:cubicBezTo>
                  <a:cubicBezTo>
                    <a:pt x="244" y="6"/>
                    <a:pt x="223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3649725" y="4388975"/>
              <a:ext cx="55625" cy="98725"/>
            </a:xfrm>
            <a:custGeom>
              <a:avLst/>
              <a:gdLst/>
              <a:ahLst/>
              <a:cxnLst/>
              <a:rect l="l" t="t" r="r" b="b"/>
              <a:pathLst>
                <a:path w="2225" h="3949" extrusionOk="0">
                  <a:moveTo>
                    <a:pt x="1922" y="0"/>
                  </a:moveTo>
                  <a:cubicBezTo>
                    <a:pt x="1842" y="0"/>
                    <a:pt x="1843" y="126"/>
                    <a:pt x="1823" y="169"/>
                  </a:cubicBezTo>
                  <a:cubicBezTo>
                    <a:pt x="1281" y="1331"/>
                    <a:pt x="747" y="2495"/>
                    <a:pt x="229" y="3666"/>
                  </a:cubicBezTo>
                  <a:cubicBezTo>
                    <a:pt x="221" y="3686"/>
                    <a:pt x="1" y="3852"/>
                    <a:pt x="261" y="3930"/>
                  </a:cubicBezTo>
                  <a:cubicBezTo>
                    <a:pt x="304" y="3943"/>
                    <a:pt x="338" y="3949"/>
                    <a:pt x="366" y="3949"/>
                  </a:cubicBezTo>
                  <a:cubicBezTo>
                    <a:pt x="464" y="3949"/>
                    <a:pt x="494" y="3880"/>
                    <a:pt x="541" y="3781"/>
                  </a:cubicBezTo>
                  <a:cubicBezTo>
                    <a:pt x="814" y="3202"/>
                    <a:pt x="1097" y="2626"/>
                    <a:pt x="1369" y="2045"/>
                  </a:cubicBezTo>
                  <a:cubicBezTo>
                    <a:pt x="1654" y="1432"/>
                    <a:pt x="1932" y="816"/>
                    <a:pt x="2225" y="177"/>
                  </a:cubicBezTo>
                  <a:cubicBezTo>
                    <a:pt x="2162" y="136"/>
                    <a:pt x="2086" y="85"/>
                    <a:pt x="2008" y="33"/>
                  </a:cubicBezTo>
                  <a:cubicBezTo>
                    <a:pt x="1972" y="10"/>
                    <a:pt x="1944" y="0"/>
                    <a:pt x="1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005600" y="4387675"/>
              <a:ext cx="56850" cy="100075"/>
            </a:xfrm>
            <a:custGeom>
              <a:avLst/>
              <a:gdLst/>
              <a:ahLst/>
              <a:cxnLst/>
              <a:rect l="l" t="t" r="r" b="b"/>
              <a:pathLst>
                <a:path w="2274" h="4003" extrusionOk="0">
                  <a:moveTo>
                    <a:pt x="342" y="1"/>
                  </a:moveTo>
                  <a:cubicBezTo>
                    <a:pt x="286" y="169"/>
                    <a:pt x="0" y="98"/>
                    <a:pt x="131" y="370"/>
                  </a:cubicBezTo>
                  <a:cubicBezTo>
                    <a:pt x="686" y="1523"/>
                    <a:pt x="1232" y="2682"/>
                    <a:pt x="1767" y="3846"/>
                  </a:cubicBezTo>
                  <a:cubicBezTo>
                    <a:pt x="1818" y="3956"/>
                    <a:pt x="1861" y="4003"/>
                    <a:pt x="1934" y="4003"/>
                  </a:cubicBezTo>
                  <a:cubicBezTo>
                    <a:pt x="1967" y="4003"/>
                    <a:pt x="2005" y="3993"/>
                    <a:pt x="2052" y="3976"/>
                  </a:cubicBezTo>
                  <a:cubicBezTo>
                    <a:pt x="2274" y="3893"/>
                    <a:pt x="2083" y="3748"/>
                    <a:pt x="2066" y="3707"/>
                  </a:cubicBezTo>
                  <a:cubicBezTo>
                    <a:pt x="1553" y="2545"/>
                    <a:pt x="1025" y="1393"/>
                    <a:pt x="496" y="240"/>
                  </a:cubicBezTo>
                  <a:cubicBezTo>
                    <a:pt x="464" y="169"/>
                    <a:pt x="412" y="107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3957075" y="4282800"/>
              <a:ext cx="47400" cy="85450"/>
            </a:xfrm>
            <a:custGeom>
              <a:avLst/>
              <a:gdLst/>
              <a:ahLst/>
              <a:cxnLst/>
              <a:rect l="l" t="t" r="r" b="b"/>
              <a:pathLst>
                <a:path w="1896" h="3418" extrusionOk="0">
                  <a:moveTo>
                    <a:pt x="393" y="0"/>
                  </a:moveTo>
                  <a:cubicBezTo>
                    <a:pt x="375" y="0"/>
                    <a:pt x="352" y="10"/>
                    <a:pt x="323" y="33"/>
                  </a:cubicBezTo>
                  <a:cubicBezTo>
                    <a:pt x="228" y="109"/>
                    <a:pt x="1" y="160"/>
                    <a:pt x="112" y="390"/>
                  </a:cubicBezTo>
                  <a:cubicBezTo>
                    <a:pt x="568" y="1350"/>
                    <a:pt x="1020" y="2310"/>
                    <a:pt x="1474" y="3271"/>
                  </a:cubicBezTo>
                  <a:cubicBezTo>
                    <a:pt x="1506" y="3338"/>
                    <a:pt x="1537" y="3417"/>
                    <a:pt x="1608" y="3417"/>
                  </a:cubicBezTo>
                  <a:cubicBezTo>
                    <a:pt x="1630" y="3417"/>
                    <a:pt x="1657" y="3409"/>
                    <a:pt x="1688" y="3391"/>
                  </a:cubicBezTo>
                  <a:cubicBezTo>
                    <a:pt x="1763" y="3348"/>
                    <a:pt x="1895" y="3338"/>
                    <a:pt x="1810" y="3088"/>
                  </a:cubicBezTo>
                  <a:cubicBezTo>
                    <a:pt x="1401" y="2187"/>
                    <a:pt x="950" y="1186"/>
                    <a:pt x="489" y="188"/>
                  </a:cubicBezTo>
                  <a:cubicBezTo>
                    <a:pt x="466" y="139"/>
                    <a:pt x="463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3707175" y="3720800"/>
              <a:ext cx="47525" cy="85175"/>
            </a:xfrm>
            <a:custGeom>
              <a:avLst/>
              <a:gdLst/>
              <a:ahLst/>
              <a:cxnLst/>
              <a:rect l="l" t="t" r="r" b="b"/>
              <a:pathLst>
                <a:path w="1901" h="3407" extrusionOk="0">
                  <a:moveTo>
                    <a:pt x="345" y="0"/>
                  </a:moveTo>
                  <a:cubicBezTo>
                    <a:pt x="311" y="0"/>
                    <a:pt x="269" y="12"/>
                    <a:pt x="214" y="40"/>
                  </a:cubicBezTo>
                  <a:cubicBezTo>
                    <a:pt x="1" y="147"/>
                    <a:pt x="118" y="247"/>
                    <a:pt x="169" y="360"/>
                  </a:cubicBezTo>
                  <a:cubicBezTo>
                    <a:pt x="593" y="1306"/>
                    <a:pt x="1020" y="2255"/>
                    <a:pt x="1450" y="3198"/>
                  </a:cubicBezTo>
                  <a:cubicBezTo>
                    <a:pt x="1484" y="3276"/>
                    <a:pt x="1556" y="3337"/>
                    <a:pt x="1611" y="3406"/>
                  </a:cubicBezTo>
                  <a:cubicBezTo>
                    <a:pt x="1718" y="3321"/>
                    <a:pt x="1826" y="3235"/>
                    <a:pt x="1900" y="3177"/>
                  </a:cubicBezTo>
                  <a:cubicBezTo>
                    <a:pt x="1857" y="3064"/>
                    <a:pt x="1843" y="3018"/>
                    <a:pt x="1823" y="2974"/>
                  </a:cubicBezTo>
                  <a:cubicBezTo>
                    <a:pt x="1390" y="2058"/>
                    <a:pt x="957" y="1141"/>
                    <a:pt x="514" y="230"/>
                  </a:cubicBezTo>
                  <a:cubicBezTo>
                    <a:pt x="474" y="151"/>
                    <a:pt x="466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3531475" y="3897725"/>
              <a:ext cx="87800" cy="44000"/>
            </a:xfrm>
            <a:custGeom>
              <a:avLst/>
              <a:gdLst/>
              <a:ahLst/>
              <a:cxnLst/>
              <a:rect l="l" t="t" r="r" b="b"/>
              <a:pathLst>
                <a:path w="3512" h="1760" extrusionOk="0">
                  <a:moveTo>
                    <a:pt x="227" y="0"/>
                  </a:moveTo>
                  <a:cubicBezTo>
                    <a:pt x="111" y="0"/>
                    <a:pt x="101" y="103"/>
                    <a:pt x="69" y="162"/>
                  </a:cubicBezTo>
                  <a:cubicBezTo>
                    <a:pt x="1" y="289"/>
                    <a:pt x="108" y="328"/>
                    <a:pt x="200" y="371"/>
                  </a:cubicBezTo>
                  <a:cubicBezTo>
                    <a:pt x="1149" y="820"/>
                    <a:pt x="2098" y="1269"/>
                    <a:pt x="3043" y="1726"/>
                  </a:cubicBezTo>
                  <a:cubicBezTo>
                    <a:pt x="3092" y="1749"/>
                    <a:pt x="3134" y="1759"/>
                    <a:pt x="3171" y="1759"/>
                  </a:cubicBezTo>
                  <a:cubicBezTo>
                    <a:pt x="3319" y="1759"/>
                    <a:pt x="3379" y="1600"/>
                    <a:pt x="3432" y="1514"/>
                  </a:cubicBezTo>
                  <a:cubicBezTo>
                    <a:pt x="3511" y="1380"/>
                    <a:pt x="3320" y="1380"/>
                    <a:pt x="3233" y="1339"/>
                  </a:cubicBezTo>
                  <a:cubicBezTo>
                    <a:pt x="2940" y="1195"/>
                    <a:pt x="2646" y="1050"/>
                    <a:pt x="2349" y="916"/>
                  </a:cubicBezTo>
                  <a:cubicBezTo>
                    <a:pt x="1656" y="604"/>
                    <a:pt x="961" y="299"/>
                    <a:pt x="331" y="20"/>
                  </a:cubicBezTo>
                  <a:cubicBezTo>
                    <a:pt x="289" y="6"/>
                    <a:pt x="255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094975" y="3897875"/>
              <a:ext cx="85750" cy="43800"/>
            </a:xfrm>
            <a:custGeom>
              <a:avLst/>
              <a:gdLst/>
              <a:ahLst/>
              <a:cxnLst/>
              <a:rect l="l" t="t" r="r" b="b"/>
              <a:pathLst>
                <a:path w="3430" h="1752" extrusionOk="0">
                  <a:moveTo>
                    <a:pt x="3220" y="1"/>
                  </a:moveTo>
                  <a:cubicBezTo>
                    <a:pt x="3181" y="1"/>
                    <a:pt x="3132" y="14"/>
                    <a:pt x="3069" y="44"/>
                  </a:cubicBezTo>
                  <a:cubicBezTo>
                    <a:pt x="2133" y="490"/>
                    <a:pt x="1178" y="899"/>
                    <a:pt x="233" y="1326"/>
                  </a:cubicBezTo>
                  <a:cubicBezTo>
                    <a:pt x="145" y="1366"/>
                    <a:pt x="77" y="1446"/>
                    <a:pt x="1" y="1508"/>
                  </a:cubicBezTo>
                  <a:cubicBezTo>
                    <a:pt x="111" y="1576"/>
                    <a:pt x="161" y="1752"/>
                    <a:pt x="310" y="1752"/>
                  </a:cubicBezTo>
                  <a:cubicBezTo>
                    <a:pt x="346" y="1752"/>
                    <a:pt x="387" y="1742"/>
                    <a:pt x="436" y="1718"/>
                  </a:cubicBezTo>
                  <a:cubicBezTo>
                    <a:pt x="1349" y="1275"/>
                    <a:pt x="2266" y="844"/>
                    <a:pt x="3180" y="406"/>
                  </a:cubicBezTo>
                  <a:cubicBezTo>
                    <a:pt x="3271" y="361"/>
                    <a:pt x="3350" y="291"/>
                    <a:pt x="3430" y="237"/>
                  </a:cubicBezTo>
                  <a:cubicBezTo>
                    <a:pt x="3362" y="104"/>
                    <a:pt x="3328" y="1"/>
                    <a:pt x="3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531050" y="4147300"/>
              <a:ext cx="86875" cy="44700"/>
            </a:xfrm>
            <a:custGeom>
              <a:avLst/>
              <a:gdLst/>
              <a:ahLst/>
              <a:cxnLst/>
              <a:rect l="l" t="t" r="r" b="b"/>
              <a:pathLst>
                <a:path w="3475" h="1788" extrusionOk="0">
                  <a:moveTo>
                    <a:pt x="3186" y="0"/>
                  </a:moveTo>
                  <a:cubicBezTo>
                    <a:pt x="3156" y="0"/>
                    <a:pt x="3120" y="9"/>
                    <a:pt x="3078" y="29"/>
                  </a:cubicBezTo>
                  <a:cubicBezTo>
                    <a:pt x="2119" y="484"/>
                    <a:pt x="1157" y="934"/>
                    <a:pt x="198" y="1390"/>
                  </a:cubicBezTo>
                  <a:cubicBezTo>
                    <a:pt x="114" y="1429"/>
                    <a:pt x="0" y="1478"/>
                    <a:pt x="96" y="1610"/>
                  </a:cubicBezTo>
                  <a:cubicBezTo>
                    <a:pt x="139" y="1669"/>
                    <a:pt x="185" y="1729"/>
                    <a:pt x="229" y="1787"/>
                  </a:cubicBezTo>
                  <a:cubicBezTo>
                    <a:pt x="323" y="1741"/>
                    <a:pt x="376" y="1713"/>
                    <a:pt x="431" y="1689"/>
                  </a:cubicBezTo>
                  <a:cubicBezTo>
                    <a:pt x="1377" y="1262"/>
                    <a:pt x="2325" y="837"/>
                    <a:pt x="3269" y="407"/>
                  </a:cubicBezTo>
                  <a:cubicBezTo>
                    <a:pt x="3346" y="372"/>
                    <a:pt x="3407" y="300"/>
                    <a:pt x="3475" y="245"/>
                  </a:cubicBezTo>
                  <a:cubicBezTo>
                    <a:pt x="3361" y="194"/>
                    <a:pt x="3330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4092100" y="4147175"/>
              <a:ext cx="88425" cy="44025"/>
            </a:xfrm>
            <a:custGeom>
              <a:avLst/>
              <a:gdLst/>
              <a:ahLst/>
              <a:cxnLst/>
              <a:rect l="l" t="t" r="r" b="b"/>
              <a:pathLst>
                <a:path w="3537" h="1761" extrusionOk="0">
                  <a:moveTo>
                    <a:pt x="387" y="0"/>
                  </a:moveTo>
                  <a:cubicBezTo>
                    <a:pt x="251" y="0"/>
                    <a:pt x="217" y="177"/>
                    <a:pt x="129" y="246"/>
                  </a:cubicBezTo>
                  <a:cubicBezTo>
                    <a:pt x="0" y="348"/>
                    <a:pt x="179" y="348"/>
                    <a:pt x="209" y="360"/>
                  </a:cubicBezTo>
                  <a:cubicBezTo>
                    <a:pt x="1207" y="818"/>
                    <a:pt x="2213" y="1257"/>
                    <a:pt x="3207" y="1724"/>
                  </a:cubicBezTo>
                  <a:cubicBezTo>
                    <a:pt x="3261" y="1749"/>
                    <a:pt x="3303" y="1760"/>
                    <a:pt x="3337" y="1760"/>
                  </a:cubicBezTo>
                  <a:cubicBezTo>
                    <a:pt x="3445" y="1760"/>
                    <a:pt x="3472" y="1649"/>
                    <a:pt x="3537" y="1542"/>
                  </a:cubicBezTo>
                  <a:cubicBezTo>
                    <a:pt x="3499" y="1498"/>
                    <a:pt x="3461" y="1423"/>
                    <a:pt x="3403" y="1396"/>
                  </a:cubicBezTo>
                  <a:cubicBezTo>
                    <a:pt x="2432" y="936"/>
                    <a:pt x="1459" y="482"/>
                    <a:pt x="487" y="26"/>
                  </a:cubicBezTo>
                  <a:cubicBezTo>
                    <a:pt x="448" y="8"/>
                    <a:pt x="415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3707950" y="4282175"/>
              <a:ext cx="47750" cy="86400"/>
            </a:xfrm>
            <a:custGeom>
              <a:avLst/>
              <a:gdLst/>
              <a:ahLst/>
              <a:cxnLst/>
              <a:rect l="l" t="t" r="r" b="b"/>
              <a:pathLst>
                <a:path w="1910" h="3456" extrusionOk="0">
                  <a:moveTo>
                    <a:pt x="1525" y="1"/>
                  </a:moveTo>
                  <a:cubicBezTo>
                    <a:pt x="1483" y="1"/>
                    <a:pt x="1480" y="103"/>
                    <a:pt x="1470" y="125"/>
                  </a:cubicBezTo>
                  <a:cubicBezTo>
                    <a:pt x="1014" y="1124"/>
                    <a:pt x="575" y="2130"/>
                    <a:pt x="107" y="3124"/>
                  </a:cubicBezTo>
                  <a:cubicBezTo>
                    <a:pt x="1" y="3349"/>
                    <a:pt x="147" y="3370"/>
                    <a:pt x="288" y="3455"/>
                  </a:cubicBezTo>
                  <a:cubicBezTo>
                    <a:pt x="333" y="3416"/>
                    <a:pt x="407" y="3380"/>
                    <a:pt x="434" y="3321"/>
                  </a:cubicBezTo>
                  <a:cubicBezTo>
                    <a:pt x="893" y="2350"/>
                    <a:pt x="1348" y="1377"/>
                    <a:pt x="1803" y="404"/>
                  </a:cubicBezTo>
                  <a:cubicBezTo>
                    <a:pt x="1910" y="181"/>
                    <a:pt x="1669" y="153"/>
                    <a:pt x="1585" y="47"/>
                  </a:cubicBezTo>
                  <a:cubicBezTo>
                    <a:pt x="1559" y="13"/>
                    <a:pt x="1539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3957075" y="3720775"/>
              <a:ext cx="47375" cy="85025"/>
            </a:xfrm>
            <a:custGeom>
              <a:avLst/>
              <a:gdLst/>
              <a:ahLst/>
              <a:cxnLst/>
              <a:rect l="l" t="t" r="r" b="b"/>
              <a:pathLst>
                <a:path w="1895" h="3401" extrusionOk="0">
                  <a:moveTo>
                    <a:pt x="1607" y="0"/>
                  </a:moveTo>
                  <a:cubicBezTo>
                    <a:pt x="1518" y="0"/>
                    <a:pt x="1496" y="108"/>
                    <a:pt x="1458" y="187"/>
                  </a:cubicBezTo>
                  <a:cubicBezTo>
                    <a:pt x="1015" y="1111"/>
                    <a:pt x="575" y="2038"/>
                    <a:pt x="123" y="2959"/>
                  </a:cubicBezTo>
                  <a:cubicBezTo>
                    <a:pt x="1" y="3206"/>
                    <a:pt x="203" y="3311"/>
                    <a:pt x="331" y="3385"/>
                  </a:cubicBezTo>
                  <a:cubicBezTo>
                    <a:pt x="351" y="3396"/>
                    <a:pt x="368" y="3401"/>
                    <a:pt x="382" y="3401"/>
                  </a:cubicBezTo>
                  <a:cubicBezTo>
                    <a:pt x="461" y="3401"/>
                    <a:pt x="472" y="3255"/>
                    <a:pt x="509" y="3181"/>
                  </a:cubicBezTo>
                  <a:cubicBezTo>
                    <a:pt x="650" y="2886"/>
                    <a:pt x="795" y="2593"/>
                    <a:pt x="929" y="2295"/>
                  </a:cubicBezTo>
                  <a:cubicBezTo>
                    <a:pt x="1241" y="1603"/>
                    <a:pt x="1546" y="907"/>
                    <a:pt x="1823" y="283"/>
                  </a:cubicBezTo>
                  <a:cubicBezTo>
                    <a:pt x="1894" y="58"/>
                    <a:pt x="1748" y="49"/>
                    <a:pt x="1679" y="18"/>
                  </a:cubicBezTo>
                  <a:cubicBezTo>
                    <a:pt x="1651" y="6"/>
                    <a:pt x="1627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5"/>
          <p:cNvPicPr preferRelativeResize="0"/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-281575" y="-225250"/>
            <a:ext cx="9780152" cy="55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5"/>
          <p:cNvSpPr txBox="1">
            <a:spLocks noGrp="1"/>
          </p:cNvSpPr>
          <p:nvPr>
            <p:ph type="subTitle" idx="1"/>
          </p:nvPr>
        </p:nvSpPr>
        <p:spPr>
          <a:xfrm>
            <a:off x="992925" y="2899813"/>
            <a:ext cx="3144900" cy="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5"/>
          <p:cNvSpPr txBox="1">
            <a:spLocks noGrp="1"/>
          </p:cNvSpPr>
          <p:nvPr>
            <p:ph type="subTitle" idx="2"/>
          </p:nvPr>
        </p:nvSpPr>
        <p:spPr>
          <a:xfrm>
            <a:off x="5006188" y="2907335"/>
            <a:ext cx="3144900" cy="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5"/>
          <p:cNvSpPr txBox="1">
            <a:spLocks noGrp="1"/>
          </p:cNvSpPr>
          <p:nvPr>
            <p:ph type="subTitle" idx="3"/>
          </p:nvPr>
        </p:nvSpPr>
        <p:spPr>
          <a:xfrm>
            <a:off x="992925" y="2432613"/>
            <a:ext cx="3144900" cy="4671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solidFill>
                  <a:schemeClr val="accent5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5"/>
          <p:cNvSpPr txBox="1">
            <a:spLocks noGrp="1"/>
          </p:cNvSpPr>
          <p:nvPr>
            <p:ph type="subTitle" idx="4"/>
          </p:nvPr>
        </p:nvSpPr>
        <p:spPr>
          <a:xfrm>
            <a:off x="5006188" y="2440088"/>
            <a:ext cx="3144900" cy="4671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solidFill>
                  <a:schemeClr val="accent5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29" name="Google Shape;229;p5"/>
          <p:cNvGrpSpPr/>
          <p:nvPr/>
        </p:nvGrpSpPr>
        <p:grpSpPr>
          <a:xfrm>
            <a:off x="43252" y="4529765"/>
            <a:ext cx="593576" cy="592934"/>
            <a:chOff x="4624275" y="3441875"/>
            <a:chExt cx="1206700" cy="1205150"/>
          </a:xfrm>
        </p:grpSpPr>
        <p:sp>
          <p:nvSpPr>
            <p:cNvPr id="230" name="Google Shape;230;p5"/>
            <p:cNvSpPr/>
            <p:nvPr/>
          </p:nvSpPr>
          <p:spPr>
            <a:xfrm>
              <a:off x="5259875" y="4259075"/>
              <a:ext cx="88800" cy="387025"/>
            </a:xfrm>
            <a:custGeom>
              <a:avLst/>
              <a:gdLst/>
              <a:ahLst/>
              <a:cxnLst/>
              <a:rect l="l" t="t" r="r" b="b"/>
              <a:pathLst>
                <a:path w="3552" h="15481" extrusionOk="0">
                  <a:moveTo>
                    <a:pt x="356" y="0"/>
                  </a:moveTo>
                  <a:cubicBezTo>
                    <a:pt x="328" y="0"/>
                    <a:pt x="295" y="4"/>
                    <a:pt x="257" y="12"/>
                  </a:cubicBezTo>
                  <a:cubicBezTo>
                    <a:pt x="249" y="16"/>
                    <a:pt x="239" y="18"/>
                    <a:pt x="228" y="18"/>
                  </a:cubicBezTo>
                  <a:cubicBezTo>
                    <a:pt x="192" y="18"/>
                    <a:pt x="144" y="2"/>
                    <a:pt x="102" y="2"/>
                  </a:cubicBezTo>
                  <a:cubicBezTo>
                    <a:pt x="44" y="2"/>
                    <a:pt x="0" y="33"/>
                    <a:pt x="29" y="184"/>
                  </a:cubicBezTo>
                  <a:cubicBezTo>
                    <a:pt x="470" y="2522"/>
                    <a:pt x="866" y="4871"/>
                    <a:pt x="1349" y="7200"/>
                  </a:cubicBezTo>
                  <a:cubicBezTo>
                    <a:pt x="1900" y="9862"/>
                    <a:pt x="2528" y="12506"/>
                    <a:pt x="3114" y="15160"/>
                  </a:cubicBezTo>
                  <a:cubicBezTo>
                    <a:pt x="3147" y="15311"/>
                    <a:pt x="3173" y="15480"/>
                    <a:pt x="3311" y="15480"/>
                  </a:cubicBezTo>
                  <a:cubicBezTo>
                    <a:pt x="3330" y="15480"/>
                    <a:pt x="3350" y="15478"/>
                    <a:pt x="3372" y="15471"/>
                  </a:cubicBezTo>
                  <a:cubicBezTo>
                    <a:pt x="3552" y="15422"/>
                    <a:pt x="3547" y="15259"/>
                    <a:pt x="3492" y="15042"/>
                  </a:cubicBezTo>
                  <a:cubicBezTo>
                    <a:pt x="3231" y="14000"/>
                    <a:pt x="3006" y="12950"/>
                    <a:pt x="2798" y="11896"/>
                  </a:cubicBezTo>
                  <a:cubicBezTo>
                    <a:pt x="2039" y="8026"/>
                    <a:pt x="1288" y="4154"/>
                    <a:pt x="545" y="281"/>
                  </a:cubicBezTo>
                  <a:cubicBezTo>
                    <a:pt x="516" y="128"/>
                    <a:pt x="519" y="0"/>
                    <a:pt x="356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624450" y="4077075"/>
              <a:ext cx="388575" cy="87325"/>
            </a:xfrm>
            <a:custGeom>
              <a:avLst/>
              <a:gdLst/>
              <a:ahLst/>
              <a:cxnLst/>
              <a:rect l="l" t="t" r="r" b="b"/>
              <a:pathLst>
                <a:path w="15543" h="3493" extrusionOk="0">
                  <a:moveTo>
                    <a:pt x="15415" y="1"/>
                  </a:moveTo>
                  <a:cubicBezTo>
                    <a:pt x="15386" y="1"/>
                    <a:pt x="15347" y="5"/>
                    <a:pt x="15297" y="15"/>
                  </a:cubicBezTo>
                  <a:cubicBezTo>
                    <a:pt x="13371" y="395"/>
                    <a:pt x="11440" y="764"/>
                    <a:pt x="9503" y="1086"/>
                  </a:cubicBezTo>
                  <a:cubicBezTo>
                    <a:pt x="6422" y="1596"/>
                    <a:pt x="3399" y="2368"/>
                    <a:pt x="365" y="3082"/>
                  </a:cubicBezTo>
                  <a:cubicBezTo>
                    <a:pt x="196" y="3122"/>
                    <a:pt x="0" y="3147"/>
                    <a:pt x="49" y="3337"/>
                  </a:cubicBezTo>
                  <a:cubicBezTo>
                    <a:pt x="78" y="3453"/>
                    <a:pt x="157" y="3493"/>
                    <a:pt x="267" y="3493"/>
                  </a:cubicBezTo>
                  <a:cubicBezTo>
                    <a:pt x="328" y="3493"/>
                    <a:pt x="399" y="3480"/>
                    <a:pt x="476" y="3462"/>
                  </a:cubicBezTo>
                  <a:cubicBezTo>
                    <a:pt x="2029" y="3100"/>
                    <a:pt x="3587" y="2752"/>
                    <a:pt x="5152" y="2446"/>
                  </a:cubicBezTo>
                  <a:cubicBezTo>
                    <a:pt x="8526" y="1786"/>
                    <a:pt x="11907" y="1145"/>
                    <a:pt x="15288" y="516"/>
                  </a:cubicBezTo>
                  <a:cubicBezTo>
                    <a:pt x="15528" y="471"/>
                    <a:pt x="15530" y="375"/>
                    <a:pt x="15509" y="107"/>
                  </a:cubicBezTo>
                  <a:cubicBezTo>
                    <a:pt x="15505" y="80"/>
                    <a:pt x="15543" y="1"/>
                    <a:pt x="15415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5442250" y="4077325"/>
              <a:ext cx="388375" cy="87400"/>
            </a:xfrm>
            <a:custGeom>
              <a:avLst/>
              <a:gdLst/>
              <a:ahLst/>
              <a:cxnLst/>
              <a:rect l="l" t="t" r="r" b="b"/>
              <a:pathLst>
                <a:path w="15535" h="3496" extrusionOk="0">
                  <a:moveTo>
                    <a:pt x="138" y="0"/>
                  </a:moveTo>
                  <a:cubicBezTo>
                    <a:pt x="27" y="0"/>
                    <a:pt x="25" y="72"/>
                    <a:pt x="19" y="143"/>
                  </a:cubicBezTo>
                  <a:cubicBezTo>
                    <a:pt x="0" y="357"/>
                    <a:pt x="25" y="448"/>
                    <a:pt x="304" y="511"/>
                  </a:cubicBezTo>
                  <a:cubicBezTo>
                    <a:pt x="5228" y="1630"/>
                    <a:pt x="10257" y="2231"/>
                    <a:pt x="15152" y="3491"/>
                  </a:cubicBezTo>
                  <a:cubicBezTo>
                    <a:pt x="15162" y="3494"/>
                    <a:pt x="15173" y="3495"/>
                    <a:pt x="15185" y="3495"/>
                  </a:cubicBezTo>
                  <a:cubicBezTo>
                    <a:pt x="15291" y="3495"/>
                    <a:pt x="15465" y="3400"/>
                    <a:pt x="15488" y="3323"/>
                  </a:cubicBezTo>
                  <a:cubicBezTo>
                    <a:pt x="15535" y="3168"/>
                    <a:pt x="15383" y="3108"/>
                    <a:pt x="15227" y="3074"/>
                  </a:cubicBezTo>
                  <a:cubicBezTo>
                    <a:pt x="12726" y="2515"/>
                    <a:pt x="10236" y="1906"/>
                    <a:pt x="7725" y="1398"/>
                  </a:cubicBezTo>
                  <a:cubicBezTo>
                    <a:pt x="5222" y="892"/>
                    <a:pt x="2700" y="485"/>
                    <a:pt x="452" y="83"/>
                  </a:cubicBezTo>
                  <a:cubicBezTo>
                    <a:pt x="299" y="23"/>
                    <a:pt x="201" y="0"/>
                    <a:pt x="138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624275" y="3923225"/>
              <a:ext cx="388875" cy="88325"/>
            </a:xfrm>
            <a:custGeom>
              <a:avLst/>
              <a:gdLst/>
              <a:ahLst/>
              <a:cxnLst/>
              <a:rect l="l" t="t" r="r" b="b"/>
              <a:pathLst>
                <a:path w="15555" h="3533" extrusionOk="0">
                  <a:moveTo>
                    <a:pt x="367" y="0"/>
                  </a:moveTo>
                  <a:cubicBezTo>
                    <a:pt x="260" y="0"/>
                    <a:pt x="91" y="86"/>
                    <a:pt x="62" y="164"/>
                  </a:cubicBezTo>
                  <a:cubicBezTo>
                    <a:pt x="1" y="325"/>
                    <a:pt x="157" y="381"/>
                    <a:pt x="309" y="422"/>
                  </a:cubicBezTo>
                  <a:cubicBezTo>
                    <a:pt x="5250" y="1704"/>
                    <a:pt x="10278" y="2555"/>
                    <a:pt x="15256" y="3444"/>
                  </a:cubicBezTo>
                  <a:cubicBezTo>
                    <a:pt x="15333" y="3503"/>
                    <a:pt x="15391" y="3532"/>
                    <a:pt x="15434" y="3532"/>
                  </a:cubicBezTo>
                  <a:cubicBezTo>
                    <a:pt x="15493" y="3532"/>
                    <a:pt x="15522" y="3476"/>
                    <a:pt x="15524" y="3367"/>
                  </a:cubicBezTo>
                  <a:cubicBezTo>
                    <a:pt x="15530" y="3173"/>
                    <a:pt x="15554" y="3050"/>
                    <a:pt x="15255" y="2983"/>
                  </a:cubicBezTo>
                  <a:cubicBezTo>
                    <a:pt x="10329" y="1871"/>
                    <a:pt x="5301" y="1265"/>
                    <a:pt x="404" y="4"/>
                  </a:cubicBezTo>
                  <a:cubicBezTo>
                    <a:pt x="393" y="2"/>
                    <a:pt x="380" y="0"/>
                    <a:pt x="367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5441150" y="3923700"/>
              <a:ext cx="389825" cy="88075"/>
            </a:xfrm>
            <a:custGeom>
              <a:avLst/>
              <a:gdLst/>
              <a:ahLst/>
              <a:cxnLst/>
              <a:rect l="l" t="t" r="r" b="b"/>
              <a:pathLst>
                <a:path w="15593" h="3523" extrusionOk="0">
                  <a:moveTo>
                    <a:pt x="15284" y="0"/>
                  </a:moveTo>
                  <a:cubicBezTo>
                    <a:pt x="15234" y="0"/>
                    <a:pt x="15178" y="9"/>
                    <a:pt x="15111" y="24"/>
                  </a:cubicBezTo>
                  <a:cubicBezTo>
                    <a:pt x="12752" y="526"/>
                    <a:pt x="10388" y="1005"/>
                    <a:pt x="8022" y="1475"/>
                  </a:cubicBezTo>
                  <a:cubicBezTo>
                    <a:pt x="5449" y="1986"/>
                    <a:pt x="2875" y="2490"/>
                    <a:pt x="296" y="2970"/>
                  </a:cubicBezTo>
                  <a:cubicBezTo>
                    <a:pt x="1" y="3025"/>
                    <a:pt x="62" y="3175"/>
                    <a:pt x="67" y="3334"/>
                  </a:cubicBezTo>
                  <a:cubicBezTo>
                    <a:pt x="71" y="3478"/>
                    <a:pt x="104" y="3522"/>
                    <a:pt x="149" y="3522"/>
                  </a:cubicBezTo>
                  <a:cubicBezTo>
                    <a:pt x="216" y="3522"/>
                    <a:pt x="309" y="3428"/>
                    <a:pt x="378" y="3416"/>
                  </a:cubicBezTo>
                  <a:cubicBezTo>
                    <a:pt x="5052" y="2547"/>
                    <a:pt x="9757" y="1839"/>
                    <a:pt x="14358" y="613"/>
                  </a:cubicBezTo>
                  <a:cubicBezTo>
                    <a:pt x="14763" y="506"/>
                    <a:pt x="15167" y="391"/>
                    <a:pt x="15592" y="274"/>
                  </a:cubicBezTo>
                  <a:cubicBezTo>
                    <a:pt x="15499" y="67"/>
                    <a:pt x="15418" y="0"/>
                    <a:pt x="15284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5106725" y="4258975"/>
              <a:ext cx="93325" cy="388050"/>
            </a:xfrm>
            <a:custGeom>
              <a:avLst/>
              <a:gdLst/>
              <a:ahLst/>
              <a:cxnLst/>
              <a:rect l="l" t="t" r="r" b="b"/>
              <a:pathLst>
                <a:path w="3733" h="15522" extrusionOk="0">
                  <a:moveTo>
                    <a:pt x="3249" y="0"/>
                  </a:moveTo>
                  <a:cubicBezTo>
                    <a:pt x="3120" y="0"/>
                    <a:pt x="3033" y="44"/>
                    <a:pt x="2990" y="280"/>
                  </a:cubicBezTo>
                  <a:cubicBezTo>
                    <a:pt x="2478" y="3063"/>
                    <a:pt x="1940" y="5842"/>
                    <a:pt x="1389" y="8618"/>
                  </a:cubicBezTo>
                  <a:cubicBezTo>
                    <a:pt x="964" y="10762"/>
                    <a:pt x="521" y="12903"/>
                    <a:pt x="53" y="15040"/>
                  </a:cubicBezTo>
                  <a:cubicBezTo>
                    <a:pt x="0" y="15283"/>
                    <a:pt x="2" y="15393"/>
                    <a:pt x="251" y="15522"/>
                  </a:cubicBezTo>
                  <a:cubicBezTo>
                    <a:pt x="310" y="15422"/>
                    <a:pt x="392" y="15330"/>
                    <a:pt x="420" y="15223"/>
                  </a:cubicBezTo>
                  <a:cubicBezTo>
                    <a:pt x="1702" y="10315"/>
                    <a:pt x="2548" y="5319"/>
                    <a:pt x="3436" y="332"/>
                  </a:cubicBezTo>
                  <a:cubicBezTo>
                    <a:pt x="3454" y="225"/>
                    <a:pt x="3732" y="39"/>
                    <a:pt x="3370" y="8"/>
                  </a:cubicBezTo>
                  <a:cubicBezTo>
                    <a:pt x="3326" y="4"/>
                    <a:pt x="3286" y="0"/>
                    <a:pt x="3249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5254950" y="3441875"/>
              <a:ext cx="93150" cy="387100"/>
            </a:xfrm>
            <a:custGeom>
              <a:avLst/>
              <a:gdLst/>
              <a:ahLst/>
              <a:cxnLst/>
              <a:rect l="l" t="t" r="r" b="b"/>
              <a:pathLst>
                <a:path w="3726" h="15484" extrusionOk="0">
                  <a:moveTo>
                    <a:pt x="3511" y="1"/>
                  </a:moveTo>
                  <a:cubicBezTo>
                    <a:pt x="3391" y="1"/>
                    <a:pt x="3348" y="127"/>
                    <a:pt x="3314" y="258"/>
                  </a:cubicBezTo>
                  <a:cubicBezTo>
                    <a:pt x="2040" y="5164"/>
                    <a:pt x="1194" y="10160"/>
                    <a:pt x="306" y="15145"/>
                  </a:cubicBezTo>
                  <a:cubicBezTo>
                    <a:pt x="289" y="15250"/>
                    <a:pt x="1" y="15439"/>
                    <a:pt x="366" y="15474"/>
                  </a:cubicBezTo>
                  <a:cubicBezTo>
                    <a:pt x="414" y="15479"/>
                    <a:pt x="459" y="15484"/>
                    <a:pt x="500" y="15484"/>
                  </a:cubicBezTo>
                  <a:cubicBezTo>
                    <a:pt x="619" y="15484"/>
                    <a:pt x="707" y="15439"/>
                    <a:pt x="749" y="15209"/>
                  </a:cubicBezTo>
                  <a:cubicBezTo>
                    <a:pt x="1262" y="12405"/>
                    <a:pt x="1796" y="9608"/>
                    <a:pt x="2351" y="6812"/>
                  </a:cubicBezTo>
                  <a:cubicBezTo>
                    <a:pt x="2784" y="4637"/>
                    <a:pt x="3252" y="2470"/>
                    <a:pt x="3725" y="199"/>
                  </a:cubicBezTo>
                  <a:cubicBezTo>
                    <a:pt x="3715" y="187"/>
                    <a:pt x="3663" y="37"/>
                    <a:pt x="3576" y="11"/>
                  </a:cubicBezTo>
                  <a:cubicBezTo>
                    <a:pt x="3552" y="4"/>
                    <a:pt x="3530" y="1"/>
                    <a:pt x="3511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105875" y="3442000"/>
              <a:ext cx="88100" cy="386975"/>
            </a:xfrm>
            <a:custGeom>
              <a:avLst/>
              <a:gdLst/>
              <a:ahLst/>
              <a:cxnLst/>
              <a:rect l="l" t="t" r="r" b="b"/>
              <a:pathLst>
                <a:path w="3524" h="15479" extrusionOk="0">
                  <a:moveTo>
                    <a:pt x="270" y="0"/>
                  </a:moveTo>
                  <a:cubicBezTo>
                    <a:pt x="247" y="0"/>
                    <a:pt x="221" y="4"/>
                    <a:pt x="191" y="13"/>
                  </a:cubicBezTo>
                  <a:cubicBezTo>
                    <a:pt x="0" y="67"/>
                    <a:pt x="46" y="243"/>
                    <a:pt x="91" y="448"/>
                  </a:cubicBezTo>
                  <a:cubicBezTo>
                    <a:pt x="520" y="2397"/>
                    <a:pt x="927" y="4350"/>
                    <a:pt x="1315" y="6307"/>
                  </a:cubicBezTo>
                  <a:cubicBezTo>
                    <a:pt x="1901" y="9272"/>
                    <a:pt x="2473" y="12239"/>
                    <a:pt x="3027" y="15209"/>
                  </a:cubicBezTo>
                  <a:cubicBezTo>
                    <a:pt x="3065" y="15416"/>
                    <a:pt x="3131" y="15479"/>
                    <a:pt x="3260" y="15479"/>
                  </a:cubicBezTo>
                  <a:cubicBezTo>
                    <a:pt x="3289" y="15479"/>
                    <a:pt x="3322" y="15476"/>
                    <a:pt x="3358" y="15470"/>
                  </a:cubicBezTo>
                  <a:cubicBezTo>
                    <a:pt x="3439" y="15458"/>
                    <a:pt x="3513" y="15407"/>
                    <a:pt x="3523" y="15403"/>
                  </a:cubicBezTo>
                  <a:cubicBezTo>
                    <a:pt x="3156" y="13369"/>
                    <a:pt x="2770" y="11409"/>
                    <a:pt x="2448" y="9439"/>
                  </a:cubicBezTo>
                  <a:cubicBezTo>
                    <a:pt x="1951" y="6372"/>
                    <a:pt x="1186" y="3367"/>
                    <a:pt x="462" y="351"/>
                  </a:cubicBezTo>
                  <a:cubicBezTo>
                    <a:pt x="426" y="198"/>
                    <a:pt x="434" y="0"/>
                    <a:pt x="270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303975" y="4243700"/>
              <a:ext cx="197425" cy="331825"/>
            </a:xfrm>
            <a:custGeom>
              <a:avLst/>
              <a:gdLst/>
              <a:ahLst/>
              <a:cxnLst/>
              <a:rect l="l" t="t" r="r" b="b"/>
              <a:pathLst>
                <a:path w="7897" h="13273" extrusionOk="0">
                  <a:moveTo>
                    <a:pt x="466" y="1"/>
                  </a:moveTo>
                  <a:cubicBezTo>
                    <a:pt x="192" y="97"/>
                    <a:pt x="1" y="174"/>
                    <a:pt x="192" y="484"/>
                  </a:cubicBezTo>
                  <a:cubicBezTo>
                    <a:pt x="528" y="1029"/>
                    <a:pt x="820" y="1598"/>
                    <a:pt x="1142" y="2149"/>
                  </a:cubicBezTo>
                  <a:cubicBezTo>
                    <a:pt x="3233" y="5722"/>
                    <a:pt x="5324" y="9292"/>
                    <a:pt x="7428" y="12856"/>
                  </a:cubicBezTo>
                  <a:cubicBezTo>
                    <a:pt x="7529" y="13027"/>
                    <a:pt x="7738" y="13134"/>
                    <a:pt x="7896" y="13272"/>
                  </a:cubicBezTo>
                  <a:cubicBezTo>
                    <a:pt x="7852" y="13073"/>
                    <a:pt x="7855" y="12850"/>
                    <a:pt x="7758" y="12681"/>
                  </a:cubicBezTo>
                  <a:cubicBezTo>
                    <a:pt x="5463" y="8649"/>
                    <a:pt x="3158" y="4625"/>
                    <a:pt x="852" y="599"/>
                  </a:cubicBezTo>
                  <a:cubicBezTo>
                    <a:pt x="730" y="387"/>
                    <a:pt x="588" y="187"/>
                    <a:pt x="466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4696700" y="4122725"/>
              <a:ext cx="331500" cy="195275"/>
            </a:xfrm>
            <a:custGeom>
              <a:avLst/>
              <a:gdLst/>
              <a:ahLst/>
              <a:cxnLst/>
              <a:rect l="l" t="t" r="r" b="b"/>
              <a:pathLst>
                <a:path w="13260" h="7811" extrusionOk="0">
                  <a:moveTo>
                    <a:pt x="12965" y="0"/>
                  </a:moveTo>
                  <a:cubicBezTo>
                    <a:pt x="12867" y="0"/>
                    <a:pt x="12787" y="111"/>
                    <a:pt x="12703" y="159"/>
                  </a:cubicBezTo>
                  <a:cubicBezTo>
                    <a:pt x="8604" y="2543"/>
                    <a:pt x="4503" y="4926"/>
                    <a:pt x="412" y="7322"/>
                  </a:cubicBezTo>
                  <a:cubicBezTo>
                    <a:pt x="240" y="7424"/>
                    <a:pt x="137" y="7646"/>
                    <a:pt x="1" y="7810"/>
                  </a:cubicBezTo>
                  <a:cubicBezTo>
                    <a:pt x="198" y="7759"/>
                    <a:pt x="418" y="7745"/>
                    <a:pt x="590" y="7648"/>
                  </a:cubicBezTo>
                  <a:cubicBezTo>
                    <a:pt x="4428" y="5469"/>
                    <a:pt x="8262" y="3284"/>
                    <a:pt x="12094" y="1094"/>
                  </a:cubicBezTo>
                  <a:cubicBezTo>
                    <a:pt x="12494" y="865"/>
                    <a:pt x="12875" y="606"/>
                    <a:pt x="13260" y="365"/>
                  </a:cubicBezTo>
                  <a:cubicBezTo>
                    <a:pt x="13199" y="250"/>
                    <a:pt x="13168" y="140"/>
                    <a:pt x="13097" y="68"/>
                  </a:cubicBezTo>
                  <a:cubicBezTo>
                    <a:pt x="13049" y="19"/>
                    <a:pt x="13006" y="0"/>
                    <a:pt x="12965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5426450" y="4122950"/>
              <a:ext cx="333225" cy="195625"/>
            </a:xfrm>
            <a:custGeom>
              <a:avLst/>
              <a:gdLst/>
              <a:ahLst/>
              <a:cxnLst/>
              <a:rect l="l" t="t" r="r" b="b"/>
              <a:pathLst>
                <a:path w="13329" h="7825" extrusionOk="0">
                  <a:moveTo>
                    <a:pt x="291" y="1"/>
                  </a:moveTo>
                  <a:cubicBezTo>
                    <a:pt x="226" y="1"/>
                    <a:pt x="163" y="43"/>
                    <a:pt x="106" y="171"/>
                  </a:cubicBezTo>
                  <a:cubicBezTo>
                    <a:pt x="1" y="407"/>
                    <a:pt x="119" y="430"/>
                    <a:pt x="286" y="526"/>
                  </a:cubicBezTo>
                  <a:cubicBezTo>
                    <a:pt x="1872" y="1447"/>
                    <a:pt x="3438" y="2401"/>
                    <a:pt x="5030" y="3311"/>
                  </a:cubicBezTo>
                  <a:cubicBezTo>
                    <a:pt x="7615" y="4789"/>
                    <a:pt x="10215" y="6245"/>
                    <a:pt x="12811" y="7705"/>
                  </a:cubicBezTo>
                  <a:cubicBezTo>
                    <a:pt x="12903" y="7757"/>
                    <a:pt x="13001" y="7824"/>
                    <a:pt x="13110" y="7824"/>
                  </a:cubicBezTo>
                  <a:cubicBezTo>
                    <a:pt x="13178" y="7824"/>
                    <a:pt x="13251" y="7798"/>
                    <a:pt x="13329" y="7726"/>
                  </a:cubicBezTo>
                  <a:cubicBezTo>
                    <a:pt x="13178" y="7585"/>
                    <a:pt x="13056" y="7417"/>
                    <a:pt x="12891" y="7322"/>
                  </a:cubicBezTo>
                  <a:cubicBezTo>
                    <a:pt x="8769" y="4908"/>
                    <a:pt x="4641" y="2503"/>
                    <a:pt x="515" y="96"/>
                  </a:cubicBezTo>
                  <a:cubicBezTo>
                    <a:pt x="437" y="51"/>
                    <a:pt x="362" y="1"/>
                    <a:pt x="291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5425400" y="3769475"/>
              <a:ext cx="333725" cy="196275"/>
            </a:xfrm>
            <a:custGeom>
              <a:avLst/>
              <a:gdLst/>
              <a:ahLst/>
              <a:cxnLst/>
              <a:rect l="l" t="t" r="r" b="b"/>
              <a:pathLst>
                <a:path w="13349" h="7851" extrusionOk="0">
                  <a:moveTo>
                    <a:pt x="13175" y="0"/>
                  </a:moveTo>
                  <a:cubicBezTo>
                    <a:pt x="13009" y="0"/>
                    <a:pt x="12867" y="105"/>
                    <a:pt x="12722" y="185"/>
                  </a:cubicBezTo>
                  <a:cubicBezTo>
                    <a:pt x="11977" y="591"/>
                    <a:pt x="11226" y="984"/>
                    <a:pt x="10493" y="1407"/>
                  </a:cubicBezTo>
                  <a:cubicBezTo>
                    <a:pt x="7073" y="3375"/>
                    <a:pt x="3656" y="5351"/>
                    <a:pt x="241" y="7326"/>
                  </a:cubicBezTo>
                  <a:cubicBezTo>
                    <a:pt x="145" y="7382"/>
                    <a:pt x="1" y="7429"/>
                    <a:pt x="140" y="7590"/>
                  </a:cubicBezTo>
                  <a:cubicBezTo>
                    <a:pt x="209" y="7670"/>
                    <a:pt x="259" y="7767"/>
                    <a:pt x="316" y="7851"/>
                  </a:cubicBezTo>
                  <a:cubicBezTo>
                    <a:pt x="450" y="7773"/>
                    <a:pt x="541" y="7719"/>
                    <a:pt x="632" y="7666"/>
                  </a:cubicBezTo>
                  <a:cubicBezTo>
                    <a:pt x="3075" y="6260"/>
                    <a:pt x="5523" y="4864"/>
                    <a:pt x="7959" y="3445"/>
                  </a:cubicBezTo>
                  <a:cubicBezTo>
                    <a:pt x="9592" y="2495"/>
                    <a:pt x="11209" y="1518"/>
                    <a:pt x="12825" y="539"/>
                  </a:cubicBezTo>
                  <a:cubicBezTo>
                    <a:pt x="13027" y="417"/>
                    <a:pt x="13175" y="208"/>
                    <a:pt x="13348" y="40"/>
                  </a:cubicBezTo>
                  <a:cubicBezTo>
                    <a:pt x="13287" y="12"/>
                    <a:pt x="13230" y="0"/>
                    <a:pt x="13175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4696125" y="3768925"/>
              <a:ext cx="334175" cy="196150"/>
            </a:xfrm>
            <a:custGeom>
              <a:avLst/>
              <a:gdLst/>
              <a:ahLst/>
              <a:cxnLst/>
              <a:rect l="l" t="t" r="r" b="b"/>
              <a:pathLst>
                <a:path w="13367" h="7846" extrusionOk="0">
                  <a:moveTo>
                    <a:pt x="243" y="0"/>
                  </a:moveTo>
                  <a:cubicBezTo>
                    <a:pt x="123" y="33"/>
                    <a:pt x="62" y="52"/>
                    <a:pt x="1" y="68"/>
                  </a:cubicBezTo>
                  <a:cubicBezTo>
                    <a:pt x="142" y="224"/>
                    <a:pt x="257" y="426"/>
                    <a:pt x="430" y="527"/>
                  </a:cubicBezTo>
                  <a:cubicBezTo>
                    <a:pt x="4524" y="2922"/>
                    <a:pt x="8623" y="5306"/>
                    <a:pt x="12722" y="7691"/>
                  </a:cubicBezTo>
                  <a:cubicBezTo>
                    <a:pt x="12817" y="7746"/>
                    <a:pt x="12908" y="7846"/>
                    <a:pt x="13002" y="7846"/>
                  </a:cubicBezTo>
                  <a:cubicBezTo>
                    <a:pt x="13066" y="7846"/>
                    <a:pt x="13132" y="7798"/>
                    <a:pt x="13202" y="7657"/>
                  </a:cubicBezTo>
                  <a:cubicBezTo>
                    <a:pt x="13366" y="7330"/>
                    <a:pt x="13078" y="7355"/>
                    <a:pt x="12958" y="7284"/>
                  </a:cubicBezTo>
                  <a:cubicBezTo>
                    <a:pt x="9762" y="5408"/>
                    <a:pt x="6568" y="3530"/>
                    <a:pt x="3360" y="1675"/>
                  </a:cubicBezTo>
                  <a:cubicBezTo>
                    <a:pt x="2330" y="1079"/>
                    <a:pt x="1263" y="546"/>
                    <a:pt x="243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4950325" y="4243750"/>
              <a:ext cx="199075" cy="331700"/>
            </a:xfrm>
            <a:custGeom>
              <a:avLst/>
              <a:gdLst/>
              <a:ahLst/>
              <a:cxnLst/>
              <a:rect l="l" t="t" r="r" b="b"/>
              <a:pathLst>
                <a:path w="7963" h="13268" extrusionOk="0">
                  <a:moveTo>
                    <a:pt x="7574" y="0"/>
                  </a:moveTo>
                  <a:cubicBezTo>
                    <a:pt x="7495" y="0"/>
                    <a:pt x="7473" y="110"/>
                    <a:pt x="7434" y="178"/>
                  </a:cubicBezTo>
                  <a:cubicBezTo>
                    <a:pt x="5089" y="4259"/>
                    <a:pt x="2745" y="8340"/>
                    <a:pt x="411" y="12428"/>
                  </a:cubicBezTo>
                  <a:cubicBezTo>
                    <a:pt x="269" y="12678"/>
                    <a:pt x="1" y="12917"/>
                    <a:pt x="166" y="13267"/>
                  </a:cubicBezTo>
                  <a:cubicBezTo>
                    <a:pt x="361" y="13048"/>
                    <a:pt x="598" y="12850"/>
                    <a:pt x="747" y="12602"/>
                  </a:cubicBezTo>
                  <a:cubicBezTo>
                    <a:pt x="2760" y="9207"/>
                    <a:pt x="4764" y="5805"/>
                    <a:pt x="6761" y="2402"/>
                  </a:cubicBezTo>
                  <a:cubicBezTo>
                    <a:pt x="7173" y="1699"/>
                    <a:pt x="7549" y="977"/>
                    <a:pt x="7962" y="226"/>
                  </a:cubicBezTo>
                  <a:cubicBezTo>
                    <a:pt x="7874" y="172"/>
                    <a:pt x="7774" y="118"/>
                    <a:pt x="7685" y="50"/>
                  </a:cubicBezTo>
                  <a:cubicBezTo>
                    <a:pt x="7638" y="14"/>
                    <a:pt x="7602" y="0"/>
                    <a:pt x="7574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303400" y="3512475"/>
              <a:ext cx="199050" cy="331275"/>
            </a:xfrm>
            <a:custGeom>
              <a:avLst/>
              <a:gdLst/>
              <a:ahLst/>
              <a:cxnLst/>
              <a:rect l="l" t="t" r="r" b="b"/>
              <a:pathLst>
                <a:path w="7962" h="13251" extrusionOk="0">
                  <a:moveTo>
                    <a:pt x="7912" y="1"/>
                  </a:moveTo>
                  <a:cubicBezTo>
                    <a:pt x="7756" y="140"/>
                    <a:pt x="7548" y="249"/>
                    <a:pt x="7448" y="422"/>
                  </a:cubicBezTo>
                  <a:cubicBezTo>
                    <a:pt x="5043" y="4531"/>
                    <a:pt x="2650" y="8644"/>
                    <a:pt x="256" y="12758"/>
                  </a:cubicBezTo>
                  <a:cubicBezTo>
                    <a:pt x="164" y="12916"/>
                    <a:pt x="0" y="13050"/>
                    <a:pt x="300" y="13202"/>
                  </a:cubicBezTo>
                  <a:cubicBezTo>
                    <a:pt x="368" y="13236"/>
                    <a:pt x="420" y="13251"/>
                    <a:pt x="462" y="13251"/>
                  </a:cubicBezTo>
                  <a:cubicBezTo>
                    <a:pt x="607" y="13251"/>
                    <a:pt x="621" y="13077"/>
                    <a:pt x="683" y="12972"/>
                  </a:cubicBezTo>
                  <a:cubicBezTo>
                    <a:pt x="2555" y="9775"/>
                    <a:pt x="4434" y="6581"/>
                    <a:pt x="6289" y="3373"/>
                  </a:cubicBezTo>
                  <a:cubicBezTo>
                    <a:pt x="6885" y="2342"/>
                    <a:pt x="7420" y="1276"/>
                    <a:pt x="7962" y="266"/>
                  </a:cubicBezTo>
                  <a:cubicBezTo>
                    <a:pt x="7937" y="134"/>
                    <a:pt x="7925" y="66"/>
                    <a:pt x="7912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4953300" y="3511075"/>
              <a:ext cx="198800" cy="332675"/>
            </a:xfrm>
            <a:custGeom>
              <a:avLst/>
              <a:gdLst/>
              <a:ahLst/>
              <a:cxnLst/>
              <a:rect l="l" t="t" r="r" b="b"/>
              <a:pathLst>
                <a:path w="7952" h="13307" extrusionOk="0">
                  <a:moveTo>
                    <a:pt x="118" y="1"/>
                  </a:moveTo>
                  <a:cubicBezTo>
                    <a:pt x="52" y="75"/>
                    <a:pt x="0" y="109"/>
                    <a:pt x="5" y="130"/>
                  </a:cubicBezTo>
                  <a:cubicBezTo>
                    <a:pt x="42" y="298"/>
                    <a:pt x="58" y="480"/>
                    <a:pt x="140" y="624"/>
                  </a:cubicBezTo>
                  <a:cubicBezTo>
                    <a:pt x="2503" y="4755"/>
                    <a:pt x="4874" y="8883"/>
                    <a:pt x="7245" y="13011"/>
                  </a:cubicBezTo>
                  <a:cubicBezTo>
                    <a:pt x="7315" y="13134"/>
                    <a:pt x="7355" y="13307"/>
                    <a:pt x="7497" y="13307"/>
                  </a:cubicBezTo>
                  <a:cubicBezTo>
                    <a:pt x="7543" y="13307"/>
                    <a:pt x="7599" y="13289"/>
                    <a:pt x="7670" y="13247"/>
                  </a:cubicBezTo>
                  <a:cubicBezTo>
                    <a:pt x="7951" y="13078"/>
                    <a:pt x="7753" y="12934"/>
                    <a:pt x="7665" y="12783"/>
                  </a:cubicBezTo>
                  <a:cubicBezTo>
                    <a:pt x="5443" y="8950"/>
                    <a:pt x="3224" y="5115"/>
                    <a:pt x="994" y="1286"/>
                  </a:cubicBezTo>
                  <a:cubicBezTo>
                    <a:pt x="741" y="853"/>
                    <a:pt x="427" y="452"/>
                    <a:pt x="118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4867225" y="4230125"/>
              <a:ext cx="238900" cy="302450"/>
            </a:xfrm>
            <a:custGeom>
              <a:avLst/>
              <a:gdLst/>
              <a:ahLst/>
              <a:cxnLst/>
              <a:rect l="l" t="t" r="r" b="b"/>
              <a:pathLst>
                <a:path w="9556" h="12098" extrusionOk="0">
                  <a:moveTo>
                    <a:pt x="9412" y="1"/>
                  </a:moveTo>
                  <a:cubicBezTo>
                    <a:pt x="9411" y="1"/>
                    <a:pt x="9409" y="1"/>
                    <a:pt x="9408" y="1"/>
                  </a:cubicBezTo>
                  <a:cubicBezTo>
                    <a:pt x="9297" y="11"/>
                    <a:pt x="9153" y="30"/>
                    <a:pt x="9084" y="104"/>
                  </a:cubicBezTo>
                  <a:cubicBezTo>
                    <a:pt x="8734" y="478"/>
                    <a:pt x="8381" y="853"/>
                    <a:pt x="8072" y="1260"/>
                  </a:cubicBezTo>
                  <a:cubicBezTo>
                    <a:pt x="5563" y="4569"/>
                    <a:pt x="3061" y="7884"/>
                    <a:pt x="560" y="11201"/>
                  </a:cubicBezTo>
                  <a:cubicBezTo>
                    <a:pt x="364" y="11460"/>
                    <a:pt x="1" y="11832"/>
                    <a:pt x="270" y="12053"/>
                  </a:cubicBezTo>
                  <a:cubicBezTo>
                    <a:pt x="308" y="12084"/>
                    <a:pt x="347" y="12098"/>
                    <a:pt x="386" y="12098"/>
                  </a:cubicBezTo>
                  <a:cubicBezTo>
                    <a:pt x="589" y="12098"/>
                    <a:pt x="797" y="11729"/>
                    <a:pt x="939" y="11541"/>
                  </a:cubicBezTo>
                  <a:cubicBezTo>
                    <a:pt x="3426" y="8259"/>
                    <a:pt x="5891" y="4963"/>
                    <a:pt x="8365" y="1672"/>
                  </a:cubicBezTo>
                  <a:cubicBezTo>
                    <a:pt x="8753" y="1154"/>
                    <a:pt x="9154" y="646"/>
                    <a:pt x="9556" y="122"/>
                  </a:cubicBezTo>
                  <a:cubicBezTo>
                    <a:pt x="9509" y="82"/>
                    <a:pt x="9456" y="1"/>
                    <a:pt x="9412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5413975" y="4165900"/>
              <a:ext cx="302575" cy="233475"/>
            </a:xfrm>
            <a:custGeom>
              <a:avLst/>
              <a:gdLst/>
              <a:ahLst/>
              <a:cxnLst/>
              <a:rect l="l" t="t" r="r" b="b"/>
              <a:pathLst>
                <a:path w="12103" h="9339" extrusionOk="0">
                  <a:moveTo>
                    <a:pt x="105" y="1"/>
                  </a:moveTo>
                  <a:cubicBezTo>
                    <a:pt x="84" y="21"/>
                    <a:pt x="0" y="65"/>
                    <a:pt x="1" y="106"/>
                  </a:cubicBezTo>
                  <a:cubicBezTo>
                    <a:pt x="5" y="218"/>
                    <a:pt x="6" y="369"/>
                    <a:pt x="76" y="434"/>
                  </a:cubicBezTo>
                  <a:cubicBezTo>
                    <a:pt x="445" y="790"/>
                    <a:pt x="815" y="1152"/>
                    <a:pt x="1223" y="1461"/>
                  </a:cubicBezTo>
                  <a:cubicBezTo>
                    <a:pt x="4547" y="3980"/>
                    <a:pt x="7879" y="6488"/>
                    <a:pt x="11212" y="8995"/>
                  </a:cubicBezTo>
                  <a:cubicBezTo>
                    <a:pt x="11412" y="9147"/>
                    <a:pt x="11609" y="9339"/>
                    <a:pt x="11868" y="9339"/>
                  </a:cubicBezTo>
                  <a:cubicBezTo>
                    <a:pt x="11941" y="9339"/>
                    <a:pt x="12018" y="9324"/>
                    <a:pt x="12103" y="9288"/>
                  </a:cubicBezTo>
                  <a:cubicBezTo>
                    <a:pt x="11922" y="9060"/>
                    <a:pt x="11779" y="8782"/>
                    <a:pt x="11555" y="8612"/>
                  </a:cubicBezTo>
                  <a:cubicBezTo>
                    <a:pt x="8513" y="6301"/>
                    <a:pt x="5459" y="4004"/>
                    <a:pt x="2405" y="1706"/>
                  </a:cubicBezTo>
                  <a:cubicBezTo>
                    <a:pt x="1652" y="1139"/>
                    <a:pt x="891" y="583"/>
                    <a:pt x="105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738375" y="4165750"/>
              <a:ext cx="306950" cy="234400"/>
            </a:xfrm>
            <a:custGeom>
              <a:avLst/>
              <a:gdLst/>
              <a:ahLst/>
              <a:cxnLst/>
              <a:rect l="l" t="t" r="r" b="b"/>
              <a:pathLst>
                <a:path w="12278" h="9376" extrusionOk="0">
                  <a:moveTo>
                    <a:pt x="11951" y="1"/>
                  </a:moveTo>
                  <a:cubicBezTo>
                    <a:pt x="11850" y="1"/>
                    <a:pt x="11805" y="179"/>
                    <a:pt x="11732" y="232"/>
                  </a:cubicBezTo>
                  <a:cubicBezTo>
                    <a:pt x="9679" y="1734"/>
                    <a:pt x="7618" y="3226"/>
                    <a:pt x="5589" y="4761"/>
                  </a:cubicBezTo>
                  <a:cubicBezTo>
                    <a:pt x="3776" y="6133"/>
                    <a:pt x="2000" y="7552"/>
                    <a:pt x="211" y="8955"/>
                  </a:cubicBezTo>
                  <a:cubicBezTo>
                    <a:pt x="121" y="9026"/>
                    <a:pt x="69" y="9146"/>
                    <a:pt x="0" y="9242"/>
                  </a:cubicBezTo>
                  <a:cubicBezTo>
                    <a:pt x="87" y="9282"/>
                    <a:pt x="174" y="9319"/>
                    <a:pt x="304" y="9375"/>
                  </a:cubicBezTo>
                  <a:cubicBezTo>
                    <a:pt x="416" y="9305"/>
                    <a:pt x="536" y="9243"/>
                    <a:pt x="642" y="9164"/>
                  </a:cubicBezTo>
                  <a:cubicBezTo>
                    <a:pt x="2971" y="7410"/>
                    <a:pt x="5302" y="5662"/>
                    <a:pt x="7623" y="3897"/>
                  </a:cubicBezTo>
                  <a:cubicBezTo>
                    <a:pt x="9068" y="2797"/>
                    <a:pt x="10498" y="1674"/>
                    <a:pt x="11930" y="557"/>
                  </a:cubicBezTo>
                  <a:cubicBezTo>
                    <a:pt x="12079" y="440"/>
                    <a:pt x="12278" y="286"/>
                    <a:pt x="12079" y="76"/>
                  </a:cubicBezTo>
                  <a:cubicBezTo>
                    <a:pt x="12028" y="22"/>
                    <a:pt x="11986" y="1"/>
                    <a:pt x="11951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5408450" y="3689200"/>
              <a:ext cx="312600" cy="232250"/>
            </a:xfrm>
            <a:custGeom>
              <a:avLst/>
              <a:gdLst/>
              <a:ahLst/>
              <a:cxnLst/>
              <a:rect l="l" t="t" r="r" b="b"/>
              <a:pathLst>
                <a:path w="12504" h="9290" extrusionOk="0">
                  <a:moveTo>
                    <a:pt x="12101" y="1"/>
                  </a:moveTo>
                  <a:cubicBezTo>
                    <a:pt x="11953" y="1"/>
                    <a:pt x="11836" y="30"/>
                    <a:pt x="11702" y="132"/>
                  </a:cubicBezTo>
                  <a:cubicBezTo>
                    <a:pt x="9524" y="1794"/>
                    <a:pt x="7331" y="3437"/>
                    <a:pt x="5147" y="5093"/>
                  </a:cubicBezTo>
                  <a:cubicBezTo>
                    <a:pt x="3661" y="6223"/>
                    <a:pt x="2174" y="7354"/>
                    <a:pt x="704" y="8504"/>
                  </a:cubicBezTo>
                  <a:cubicBezTo>
                    <a:pt x="481" y="8677"/>
                    <a:pt x="1" y="8871"/>
                    <a:pt x="263" y="9213"/>
                  </a:cubicBezTo>
                  <a:cubicBezTo>
                    <a:pt x="306" y="9268"/>
                    <a:pt x="348" y="9290"/>
                    <a:pt x="391" y="9290"/>
                  </a:cubicBezTo>
                  <a:cubicBezTo>
                    <a:pt x="551" y="9290"/>
                    <a:pt x="716" y="8982"/>
                    <a:pt x="890" y="8896"/>
                  </a:cubicBezTo>
                  <a:cubicBezTo>
                    <a:pt x="1196" y="8743"/>
                    <a:pt x="1446" y="8482"/>
                    <a:pt x="1725" y="8273"/>
                  </a:cubicBezTo>
                  <a:cubicBezTo>
                    <a:pt x="4919" y="5873"/>
                    <a:pt x="8118" y="3479"/>
                    <a:pt x="11309" y="1073"/>
                  </a:cubicBezTo>
                  <a:cubicBezTo>
                    <a:pt x="11685" y="790"/>
                    <a:pt x="12022" y="455"/>
                    <a:pt x="12504" y="33"/>
                  </a:cubicBezTo>
                  <a:cubicBezTo>
                    <a:pt x="12340" y="17"/>
                    <a:pt x="12212" y="1"/>
                    <a:pt x="12101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4735400" y="3687825"/>
              <a:ext cx="310325" cy="233650"/>
            </a:xfrm>
            <a:custGeom>
              <a:avLst/>
              <a:gdLst/>
              <a:ahLst/>
              <a:cxnLst/>
              <a:rect l="l" t="t" r="r" b="b"/>
              <a:pathLst>
                <a:path w="12413" h="9346" extrusionOk="0">
                  <a:moveTo>
                    <a:pt x="370" y="0"/>
                  </a:moveTo>
                  <a:cubicBezTo>
                    <a:pt x="296" y="0"/>
                    <a:pt x="229" y="29"/>
                    <a:pt x="174" y="100"/>
                  </a:cubicBezTo>
                  <a:cubicBezTo>
                    <a:pt x="1" y="330"/>
                    <a:pt x="429" y="559"/>
                    <a:pt x="628" y="710"/>
                  </a:cubicBezTo>
                  <a:cubicBezTo>
                    <a:pt x="4394" y="3569"/>
                    <a:pt x="8174" y="6408"/>
                    <a:pt x="11952" y="9251"/>
                  </a:cubicBezTo>
                  <a:cubicBezTo>
                    <a:pt x="12004" y="9290"/>
                    <a:pt x="12085" y="9346"/>
                    <a:pt x="12130" y="9346"/>
                  </a:cubicBezTo>
                  <a:cubicBezTo>
                    <a:pt x="12137" y="9346"/>
                    <a:pt x="12143" y="9345"/>
                    <a:pt x="12147" y="9342"/>
                  </a:cubicBezTo>
                  <a:cubicBezTo>
                    <a:pt x="12212" y="9307"/>
                    <a:pt x="12243" y="9210"/>
                    <a:pt x="12412" y="8947"/>
                  </a:cubicBezTo>
                  <a:cubicBezTo>
                    <a:pt x="12244" y="8851"/>
                    <a:pt x="12042" y="8763"/>
                    <a:pt x="11872" y="8637"/>
                  </a:cubicBezTo>
                  <a:cubicBezTo>
                    <a:pt x="8233" y="5863"/>
                    <a:pt x="4600" y="3081"/>
                    <a:pt x="956" y="314"/>
                  </a:cubicBezTo>
                  <a:cubicBezTo>
                    <a:pt x="795" y="192"/>
                    <a:pt x="561" y="0"/>
                    <a:pt x="370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5350975" y="3554775"/>
              <a:ext cx="232900" cy="302500"/>
            </a:xfrm>
            <a:custGeom>
              <a:avLst/>
              <a:gdLst/>
              <a:ahLst/>
              <a:cxnLst/>
              <a:rect l="l" t="t" r="r" b="b"/>
              <a:pathLst>
                <a:path w="9316" h="12100" extrusionOk="0">
                  <a:moveTo>
                    <a:pt x="9191" y="1"/>
                  </a:moveTo>
                  <a:cubicBezTo>
                    <a:pt x="9107" y="54"/>
                    <a:pt x="8998" y="87"/>
                    <a:pt x="8938" y="162"/>
                  </a:cubicBezTo>
                  <a:cubicBezTo>
                    <a:pt x="8074" y="1221"/>
                    <a:pt x="7189" y="2263"/>
                    <a:pt x="6367" y="3352"/>
                  </a:cubicBezTo>
                  <a:cubicBezTo>
                    <a:pt x="4442" y="5900"/>
                    <a:pt x="2546" y="8469"/>
                    <a:pt x="648" y="11035"/>
                  </a:cubicBezTo>
                  <a:cubicBezTo>
                    <a:pt x="405" y="11363"/>
                    <a:pt x="215" y="11726"/>
                    <a:pt x="1" y="12075"/>
                  </a:cubicBezTo>
                  <a:cubicBezTo>
                    <a:pt x="69" y="12092"/>
                    <a:pt x="130" y="12100"/>
                    <a:pt x="185" y="12100"/>
                  </a:cubicBezTo>
                  <a:cubicBezTo>
                    <a:pt x="647" y="12100"/>
                    <a:pt x="688" y="11540"/>
                    <a:pt x="986" y="11322"/>
                  </a:cubicBezTo>
                  <a:cubicBezTo>
                    <a:pt x="1163" y="11191"/>
                    <a:pt x="1285" y="10983"/>
                    <a:pt x="1423" y="10801"/>
                  </a:cubicBezTo>
                  <a:cubicBezTo>
                    <a:pt x="3459" y="8118"/>
                    <a:pt x="5494" y="5433"/>
                    <a:pt x="7526" y="2747"/>
                  </a:cubicBezTo>
                  <a:cubicBezTo>
                    <a:pt x="8133" y="1946"/>
                    <a:pt x="8728" y="1137"/>
                    <a:pt x="9316" y="351"/>
                  </a:cubicBezTo>
                  <a:cubicBezTo>
                    <a:pt x="9256" y="184"/>
                    <a:pt x="9222" y="94"/>
                    <a:pt x="9191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4871875" y="3555000"/>
              <a:ext cx="234625" cy="303250"/>
            </a:xfrm>
            <a:custGeom>
              <a:avLst/>
              <a:gdLst/>
              <a:ahLst/>
              <a:cxnLst/>
              <a:rect l="l" t="t" r="r" b="b"/>
              <a:pathLst>
                <a:path w="9385" h="12130" extrusionOk="0">
                  <a:moveTo>
                    <a:pt x="72" y="0"/>
                  </a:moveTo>
                  <a:lnTo>
                    <a:pt x="72" y="0"/>
                  </a:lnTo>
                  <a:cubicBezTo>
                    <a:pt x="0" y="230"/>
                    <a:pt x="19" y="417"/>
                    <a:pt x="182" y="633"/>
                  </a:cubicBezTo>
                  <a:cubicBezTo>
                    <a:pt x="1948" y="2951"/>
                    <a:pt x="3696" y="5283"/>
                    <a:pt x="5455" y="7607"/>
                  </a:cubicBezTo>
                  <a:cubicBezTo>
                    <a:pt x="6488" y="8971"/>
                    <a:pt x="7525" y="10331"/>
                    <a:pt x="8578" y="11679"/>
                  </a:cubicBezTo>
                  <a:cubicBezTo>
                    <a:pt x="8722" y="11864"/>
                    <a:pt x="8850" y="12130"/>
                    <a:pt x="9141" y="12130"/>
                  </a:cubicBezTo>
                  <a:cubicBezTo>
                    <a:pt x="9157" y="12130"/>
                    <a:pt x="9174" y="12129"/>
                    <a:pt x="9191" y="12127"/>
                  </a:cubicBezTo>
                  <a:cubicBezTo>
                    <a:pt x="9257" y="12121"/>
                    <a:pt x="9315" y="12036"/>
                    <a:pt x="9384" y="11980"/>
                  </a:cubicBezTo>
                  <a:cubicBezTo>
                    <a:pt x="9298" y="11890"/>
                    <a:pt x="9230" y="11831"/>
                    <a:pt x="9178" y="11759"/>
                  </a:cubicBezTo>
                  <a:cubicBezTo>
                    <a:pt x="8493" y="10837"/>
                    <a:pt x="7829" y="9898"/>
                    <a:pt x="7124" y="8991"/>
                  </a:cubicBezTo>
                  <a:cubicBezTo>
                    <a:pt x="4896" y="6122"/>
                    <a:pt x="2897" y="3078"/>
                    <a:pt x="522" y="321"/>
                  </a:cubicBezTo>
                  <a:cubicBezTo>
                    <a:pt x="407" y="185"/>
                    <a:pt x="224" y="106"/>
                    <a:pt x="72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5345775" y="4229150"/>
              <a:ext cx="237450" cy="303800"/>
            </a:xfrm>
            <a:custGeom>
              <a:avLst/>
              <a:gdLst/>
              <a:ahLst/>
              <a:cxnLst/>
              <a:rect l="l" t="t" r="r" b="b"/>
              <a:pathLst>
                <a:path w="9498" h="12152" extrusionOk="0">
                  <a:moveTo>
                    <a:pt x="395" y="0"/>
                  </a:moveTo>
                  <a:cubicBezTo>
                    <a:pt x="343" y="0"/>
                    <a:pt x="287" y="22"/>
                    <a:pt x="225" y="76"/>
                  </a:cubicBezTo>
                  <a:cubicBezTo>
                    <a:pt x="1" y="270"/>
                    <a:pt x="297" y="326"/>
                    <a:pt x="368" y="423"/>
                  </a:cubicBezTo>
                  <a:cubicBezTo>
                    <a:pt x="1870" y="2475"/>
                    <a:pt x="3363" y="4537"/>
                    <a:pt x="4898" y="6565"/>
                  </a:cubicBezTo>
                  <a:cubicBezTo>
                    <a:pt x="6269" y="8378"/>
                    <a:pt x="7688" y="10156"/>
                    <a:pt x="9093" y="11943"/>
                  </a:cubicBezTo>
                  <a:cubicBezTo>
                    <a:pt x="9170" y="12040"/>
                    <a:pt x="9316" y="12083"/>
                    <a:pt x="9429" y="12151"/>
                  </a:cubicBezTo>
                  <a:cubicBezTo>
                    <a:pt x="9446" y="12068"/>
                    <a:pt x="9466" y="11985"/>
                    <a:pt x="9498" y="11836"/>
                  </a:cubicBezTo>
                  <a:cubicBezTo>
                    <a:pt x="9450" y="11757"/>
                    <a:pt x="9394" y="11633"/>
                    <a:pt x="9315" y="11526"/>
                  </a:cubicBezTo>
                  <a:cubicBezTo>
                    <a:pt x="7560" y="9198"/>
                    <a:pt x="5812" y="6866"/>
                    <a:pt x="4048" y="4546"/>
                  </a:cubicBezTo>
                  <a:cubicBezTo>
                    <a:pt x="2947" y="3100"/>
                    <a:pt x="1824" y="1670"/>
                    <a:pt x="706" y="239"/>
                  </a:cubicBezTo>
                  <a:cubicBezTo>
                    <a:pt x="624" y="134"/>
                    <a:pt x="524" y="0"/>
                    <a:pt x="395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4649925" y="4037650"/>
              <a:ext cx="359850" cy="12750"/>
            </a:xfrm>
            <a:custGeom>
              <a:avLst/>
              <a:gdLst/>
              <a:ahLst/>
              <a:cxnLst/>
              <a:rect l="l" t="t" r="r" b="b"/>
              <a:pathLst>
                <a:path w="14394" h="510" extrusionOk="0">
                  <a:moveTo>
                    <a:pt x="14198" y="1"/>
                  </a:moveTo>
                  <a:cubicBezTo>
                    <a:pt x="14097" y="1"/>
                    <a:pt x="13977" y="48"/>
                    <a:pt x="13896" y="48"/>
                  </a:cubicBezTo>
                  <a:cubicBezTo>
                    <a:pt x="13895" y="48"/>
                    <a:pt x="13895" y="48"/>
                    <a:pt x="13895" y="48"/>
                  </a:cubicBezTo>
                  <a:cubicBezTo>
                    <a:pt x="12552" y="39"/>
                    <a:pt x="11209" y="37"/>
                    <a:pt x="9867" y="37"/>
                  </a:cubicBezTo>
                  <a:cubicBezTo>
                    <a:pt x="8972" y="37"/>
                    <a:pt x="8077" y="38"/>
                    <a:pt x="7182" y="38"/>
                  </a:cubicBezTo>
                  <a:cubicBezTo>
                    <a:pt x="6302" y="38"/>
                    <a:pt x="5421" y="38"/>
                    <a:pt x="4541" y="38"/>
                  </a:cubicBezTo>
                  <a:cubicBezTo>
                    <a:pt x="3220" y="38"/>
                    <a:pt x="1899" y="38"/>
                    <a:pt x="578" y="42"/>
                  </a:cubicBezTo>
                  <a:cubicBezTo>
                    <a:pt x="577" y="42"/>
                    <a:pt x="576" y="42"/>
                    <a:pt x="575" y="42"/>
                  </a:cubicBezTo>
                  <a:cubicBezTo>
                    <a:pt x="488" y="42"/>
                    <a:pt x="377" y="23"/>
                    <a:pt x="276" y="23"/>
                  </a:cubicBezTo>
                  <a:cubicBezTo>
                    <a:pt x="134" y="23"/>
                    <a:pt x="13" y="61"/>
                    <a:pt x="7" y="244"/>
                  </a:cubicBezTo>
                  <a:cubicBezTo>
                    <a:pt x="1" y="442"/>
                    <a:pt x="127" y="482"/>
                    <a:pt x="274" y="482"/>
                  </a:cubicBezTo>
                  <a:cubicBezTo>
                    <a:pt x="370" y="482"/>
                    <a:pt x="476" y="465"/>
                    <a:pt x="558" y="465"/>
                  </a:cubicBezTo>
                  <a:cubicBezTo>
                    <a:pt x="2437" y="467"/>
                    <a:pt x="4317" y="468"/>
                    <a:pt x="6196" y="468"/>
                  </a:cubicBezTo>
                  <a:cubicBezTo>
                    <a:pt x="8756" y="468"/>
                    <a:pt x="11316" y="465"/>
                    <a:pt x="13875" y="458"/>
                  </a:cubicBezTo>
                  <a:cubicBezTo>
                    <a:pt x="13876" y="458"/>
                    <a:pt x="13877" y="458"/>
                    <a:pt x="13877" y="458"/>
                  </a:cubicBezTo>
                  <a:cubicBezTo>
                    <a:pt x="13962" y="458"/>
                    <a:pt x="14090" y="509"/>
                    <a:pt x="14197" y="509"/>
                  </a:cubicBezTo>
                  <a:cubicBezTo>
                    <a:pt x="14306" y="509"/>
                    <a:pt x="14393" y="456"/>
                    <a:pt x="14386" y="237"/>
                  </a:cubicBezTo>
                  <a:cubicBezTo>
                    <a:pt x="14380" y="48"/>
                    <a:pt x="14298" y="1"/>
                    <a:pt x="14198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17350" y="4261950"/>
              <a:ext cx="20175" cy="359550"/>
            </a:xfrm>
            <a:custGeom>
              <a:avLst/>
              <a:gdLst/>
              <a:ahLst/>
              <a:cxnLst/>
              <a:rect l="l" t="t" r="r" b="b"/>
              <a:pathLst>
                <a:path w="807" h="14382" extrusionOk="0">
                  <a:moveTo>
                    <a:pt x="404" y="1"/>
                  </a:moveTo>
                  <a:cubicBezTo>
                    <a:pt x="0" y="1"/>
                    <a:pt x="206" y="346"/>
                    <a:pt x="206" y="513"/>
                  </a:cubicBezTo>
                  <a:cubicBezTo>
                    <a:pt x="192" y="4952"/>
                    <a:pt x="193" y="9391"/>
                    <a:pt x="198" y="13830"/>
                  </a:cubicBezTo>
                  <a:cubicBezTo>
                    <a:pt x="198" y="14035"/>
                    <a:pt x="92" y="14381"/>
                    <a:pt x="405" y="14381"/>
                  </a:cubicBezTo>
                  <a:cubicBezTo>
                    <a:pt x="409" y="14381"/>
                    <a:pt x="414" y="14381"/>
                    <a:pt x="419" y="14381"/>
                  </a:cubicBezTo>
                  <a:cubicBezTo>
                    <a:pt x="733" y="14371"/>
                    <a:pt x="621" y="14020"/>
                    <a:pt x="621" y="13809"/>
                  </a:cubicBezTo>
                  <a:cubicBezTo>
                    <a:pt x="628" y="11609"/>
                    <a:pt x="625" y="9407"/>
                    <a:pt x="625" y="7205"/>
                  </a:cubicBezTo>
                  <a:cubicBezTo>
                    <a:pt x="625" y="4967"/>
                    <a:pt x="630" y="2731"/>
                    <a:pt x="616" y="492"/>
                  </a:cubicBezTo>
                  <a:cubicBezTo>
                    <a:pt x="615" y="331"/>
                    <a:pt x="806" y="12"/>
                    <a:pt x="427" y="1"/>
                  </a:cubicBezTo>
                  <a:cubicBezTo>
                    <a:pt x="419" y="1"/>
                    <a:pt x="411" y="1"/>
                    <a:pt x="404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5218425" y="3466350"/>
              <a:ext cx="18025" cy="359800"/>
            </a:xfrm>
            <a:custGeom>
              <a:avLst/>
              <a:gdLst/>
              <a:ahLst/>
              <a:cxnLst/>
              <a:rect l="l" t="t" r="r" b="b"/>
              <a:pathLst>
                <a:path w="721" h="14392" extrusionOk="0">
                  <a:moveTo>
                    <a:pt x="377" y="1"/>
                  </a:moveTo>
                  <a:cubicBezTo>
                    <a:pt x="368" y="1"/>
                    <a:pt x="359" y="1"/>
                    <a:pt x="350" y="2"/>
                  </a:cubicBezTo>
                  <a:cubicBezTo>
                    <a:pt x="67" y="19"/>
                    <a:pt x="154" y="331"/>
                    <a:pt x="154" y="531"/>
                  </a:cubicBezTo>
                  <a:cubicBezTo>
                    <a:pt x="150" y="2751"/>
                    <a:pt x="152" y="4970"/>
                    <a:pt x="152" y="7190"/>
                  </a:cubicBezTo>
                  <a:cubicBezTo>
                    <a:pt x="152" y="9445"/>
                    <a:pt x="148" y="11699"/>
                    <a:pt x="159" y="13954"/>
                  </a:cubicBezTo>
                  <a:cubicBezTo>
                    <a:pt x="161" y="14105"/>
                    <a:pt x="1" y="14380"/>
                    <a:pt x="359" y="14391"/>
                  </a:cubicBezTo>
                  <a:cubicBezTo>
                    <a:pt x="367" y="14391"/>
                    <a:pt x="374" y="14391"/>
                    <a:pt x="380" y="14391"/>
                  </a:cubicBezTo>
                  <a:cubicBezTo>
                    <a:pt x="720" y="14391"/>
                    <a:pt x="577" y="14120"/>
                    <a:pt x="577" y="13971"/>
                  </a:cubicBezTo>
                  <a:cubicBezTo>
                    <a:pt x="585" y="9478"/>
                    <a:pt x="583" y="4986"/>
                    <a:pt x="581" y="494"/>
                  </a:cubicBezTo>
                  <a:cubicBezTo>
                    <a:pt x="581" y="301"/>
                    <a:pt x="651" y="1"/>
                    <a:pt x="377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5445200" y="4038025"/>
              <a:ext cx="360325" cy="12025"/>
            </a:xfrm>
            <a:custGeom>
              <a:avLst/>
              <a:gdLst/>
              <a:ahLst/>
              <a:cxnLst/>
              <a:rect l="l" t="t" r="r" b="b"/>
              <a:pathLst>
                <a:path w="14413" h="481" extrusionOk="0">
                  <a:moveTo>
                    <a:pt x="185" y="0"/>
                  </a:moveTo>
                  <a:cubicBezTo>
                    <a:pt x="84" y="0"/>
                    <a:pt x="1" y="45"/>
                    <a:pt x="9" y="249"/>
                  </a:cubicBezTo>
                  <a:cubicBezTo>
                    <a:pt x="17" y="436"/>
                    <a:pt x="96" y="481"/>
                    <a:pt x="191" y="481"/>
                  </a:cubicBezTo>
                  <a:cubicBezTo>
                    <a:pt x="276" y="481"/>
                    <a:pt x="374" y="445"/>
                    <a:pt x="445" y="445"/>
                  </a:cubicBezTo>
                  <a:cubicBezTo>
                    <a:pt x="446" y="445"/>
                    <a:pt x="446" y="445"/>
                    <a:pt x="447" y="445"/>
                  </a:cubicBezTo>
                  <a:cubicBezTo>
                    <a:pt x="1895" y="453"/>
                    <a:pt x="3343" y="454"/>
                    <a:pt x="4790" y="454"/>
                  </a:cubicBezTo>
                  <a:cubicBezTo>
                    <a:pt x="5580" y="454"/>
                    <a:pt x="6369" y="454"/>
                    <a:pt x="7159" y="454"/>
                  </a:cubicBezTo>
                  <a:cubicBezTo>
                    <a:pt x="8054" y="454"/>
                    <a:pt x="8949" y="454"/>
                    <a:pt x="9844" y="454"/>
                  </a:cubicBezTo>
                  <a:cubicBezTo>
                    <a:pt x="11187" y="454"/>
                    <a:pt x="12529" y="453"/>
                    <a:pt x="13873" y="452"/>
                  </a:cubicBezTo>
                  <a:cubicBezTo>
                    <a:pt x="13874" y="452"/>
                    <a:pt x="13875" y="452"/>
                    <a:pt x="13876" y="452"/>
                  </a:cubicBezTo>
                  <a:cubicBezTo>
                    <a:pt x="13951" y="452"/>
                    <a:pt x="14042" y="464"/>
                    <a:pt x="14126" y="464"/>
                  </a:cubicBezTo>
                  <a:cubicBezTo>
                    <a:pt x="14266" y="464"/>
                    <a:pt x="14390" y="431"/>
                    <a:pt x="14400" y="255"/>
                  </a:cubicBezTo>
                  <a:cubicBezTo>
                    <a:pt x="14413" y="52"/>
                    <a:pt x="14276" y="18"/>
                    <a:pt x="14125" y="18"/>
                  </a:cubicBezTo>
                  <a:cubicBezTo>
                    <a:pt x="14050" y="18"/>
                    <a:pt x="13971" y="26"/>
                    <a:pt x="13906" y="26"/>
                  </a:cubicBezTo>
                  <a:cubicBezTo>
                    <a:pt x="11891" y="25"/>
                    <a:pt x="9876" y="24"/>
                    <a:pt x="7862" y="24"/>
                  </a:cubicBezTo>
                  <a:cubicBezTo>
                    <a:pt x="5384" y="24"/>
                    <a:pt x="2906" y="25"/>
                    <a:pt x="427" y="29"/>
                  </a:cubicBezTo>
                  <a:cubicBezTo>
                    <a:pt x="359" y="29"/>
                    <a:pt x="266" y="0"/>
                    <a:pt x="185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5374675" y="3657275"/>
              <a:ext cx="243075" cy="236150"/>
            </a:xfrm>
            <a:custGeom>
              <a:avLst/>
              <a:gdLst/>
              <a:ahLst/>
              <a:cxnLst/>
              <a:rect l="l" t="t" r="r" b="b"/>
              <a:pathLst>
                <a:path w="9723" h="9446" extrusionOk="0">
                  <a:moveTo>
                    <a:pt x="9487" y="1"/>
                  </a:moveTo>
                  <a:cubicBezTo>
                    <a:pt x="9477" y="1"/>
                    <a:pt x="9468" y="2"/>
                    <a:pt x="9459" y="6"/>
                  </a:cubicBezTo>
                  <a:cubicBezTo>
                    <a:pt x="9261" y="89"/>
                    <a:pt x="9042" y="177"/>
                    <a:pt x="8895" y="325"/>
                  </a:cubicBezTo>
                  <a:cubicBezTo>
                    <a:pt x="6047" y="3195"/>
                    <a:pt x="3206" y="6074"/>
                    <a:pt x="368" y="8955"/>
                  </a:cubicBezTo>
                  <a:cubicBezTo>
                    <a:pt x="266" y="9058"/>
                    <a:pt x="0" y="9148"/>
                    <a:pt x="233" y="9370"/>
                  </a:cubicBezTo>
                  <a:cubicBezTo>
                    <a:pt x="290" y="9424"/>
                    <a:pt x="337" y="9445"/>
                    <a:pt x="377" y="9445"/>
                  </a:cubicBezTo>
                  <a:cubicBezTo>
                    <a:pt x="482" y="9445"/>
                    <a:pt x="542" y="9303"/>
                    <a:pt x="610" y="9236"/>
                  </a:cubicBezTo>
                  <a:cubicBezTo>
                    <a:pt x="3504" y="6385"/>
                    <a:pt x="6394" y="3531"/>
                    <a:pt x="9281" y="673"/>
                  </a:cubicBezTo>
                  <a:cubicBezTo>
                    <a:pt x="9413" y="543"/>
                    <a:pt x="9511" y="374"/>
                    <a:pt x="9722" y="93"/>
                  </a:cubicBezTo>
                  <a:cubicBezTo>
                    <a:pt x="9642" y="65"/>
                    <a:pt x="9552" y="1"/>
                    <a:pt x="9487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4839825" y="3656200"/>
              <a:ext cx="240150" cy="237175"/>
            </a:xfrm>
            <a:custGeom>
              <a:avLst/>
              <a:gdLst/>
              <a:ahLst/>
              <a:cxnLst/>
              <a:rect l="l" t="t" r="r" b="b"/>
              <a:pathLst>
                <a:path w="9606" h="9487" extrusionOk="0">
                  <a:moveTo>
                    <a:pt x="253" y="0"/>
                  </a:moveTo>
                  <a:cubicBezTo>
                    <a:pt x="188" y="50"/>
                    <a:pt x="79" y="90"/>
                    <a:pt x="64" y="153"/>
                  </a:cubicBezTo>
                  <a:cubicBezTo>
                    <a:pt x="1" y="409"/>
                    <a:pt x="187" y="562"/>
                    <a:pt x="345" y="718"/>
                  </a:cubicBezTo>
                  <a:cubicBezTo>
                    <a:pt x="3234" y="3574"/>
                    <a:pt x="6125" y="6428"/>
                    <a:pt x="9018" y="9279"/>
                  </a:cubicBezTo>
                  <a:cubicBezTo>
                    <a:pt x="9086" y="9347"/>
                    <a:pt x="9143" y="9487"/>
                    <a:pt x="9250" y="9487"/>
                  </a:cubicBezTo>
                  <a:cubicBezTo>
                    <a:pt x="9290" y="9487"/>
                    <a:pt x="9337" y="9467"/>
                    <a:pt x="9395" y="9415"/>
                  </a:cubicBezTo>
                  <a:cubicBezTo>
                    <a:pt x="9605" y="9229"/>
                    <a:pt x="9400" y="9136"/>
                    <a:pt x="9301" y="9036"/>
                  </a:cubicBezTo>
                  <a:cubicBezTo>
                    <a:pt x="6436" y="6131"/>
                    <a:pt x="3569" y="3229"/>
                    <a:pt x="698" y="329"/>
                  </a:cubicBezTo>
                  <a:cubicBezTo>
                    <a:pt x="579" y="208"/>
                    <a:pt x="420" y="123"/>
                    <a:pt x="253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4836925" y="4194775"/>
              <a:ext cx="240900" cy="236175"/>
            </a:xfrm>
            <a:custGeom>
              <a:avLst/>
              <a:gdLst/>
              <a:ahLst/>
              <a:cxnLst/>
              <a:rect l="l" t="t" r="r" b="b"/>
              <a:pathLst>
                <a:path w="9636" h="9447" extrusionOk="0">
                  <a:moveTo>
                    <a:pt x="9362" y="0"/>
                  </a:moveTo>
                  <a:cubicBezTo>
                    <a:pt x="9230" y="0"/>
                    <a:pt x="9175" y="159"/>
                    <a:pt x="9096" y="237"/>
                  </a:cubicBezTo>
                  <a:cubicBezTo>
                    <a:pt x="6239" y="3050"/>
                    <a:pt x="3387" y="5867"/>
                    <a:pt x="538" y="8685"/>
                  </a:cubicBezTo>
                  <a:cubicBezTo>
                    <a:pt x="351" y="8869"/>
                    <a:pt x="0" y="9103"/>
                    <a:pt x="230" y="9349"/>
                  </a:cubicBezTo>
                  <a:cubicBezTo>
                    <a:pt x="294" y="9418"/>
                    <a:pt x="357" y="9446"/>
                    <a:pt x="419" y="9446"/>
                  </a:cubicBezTo>
                  <a:cubicBezTo>
                    <a:pt x="598" y="9446"/>
                    <a:pt x="760" y="9208"/>
                    <a:pt x="891" y="9074"/>
                  </a:cubicBezTo>
                  <a:cubicBezTo>
                    <a:pt x="3726" y="6213"/>
                    <a:pt x="6554" y="3347"/>
                    <a:pt x="9381" y="481"/>
                  </a:cubicBezTo>
                  <a:cubicBezTo>
                    <a:pt x="9465" y="396"/>
                    <a:pt x="9544" y="304"/>
                    <a:pt x="9636" y="205"/>
                  </a:cubicBezTo>
                  <a:cubicBezTo>
                    <a:pt x="9565" y="129"/>
                    <a:pt x="9527" y="60"/>
                    <a:pt x="9470" y="30"/>
                  </a:cubicBezTo>
                  <a:cubicBezTo>
                    <a:pt x="9428" y="9"/>
                    <a:pt x="9393" y="0"/>
                    <a:pt x="9362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5374825" y="4194425"/>
              <a:ext cx="240675" cy="235650"/>
            </a:xfrm>
            <a:custGeom>
              <a:avLst/>
              <a:gdLst/>
              <a:ahLst/>
              <a:cxnLst/>
              <a:rect l="l" t="t" r="r" b="b"/>
              <a:pathLst>
                <a:path w="9627" h="9426" extrusionOk="0">
                  <a:moveTo>
                    <a:pt x="368" y="1"/>
                  </a:moveTo>
                  <a:cubicBezTo>
                    <a:pt x="322" y="1"/>
                    <a:pt x="270" y="28"/>
                    <a:pt x="208" y="98"/>
                  </a:cubicBezTo>
                  <a:cubicBezTo>
                    <a:pt x="1" y="332"/>
                    <a:pt x="282" y="410"/>
                    <a:pt x="382" y="510"/>
                  </a:cubicBezTo>
                  <a:cubicBezTo>
                    <a:pt x="2112" y="2254"/>
                    <a:pt x="3856" y="3981"/>
                    <a:pt x="5585" y="5727"/>
                  </a:cubicBezTo>
                  <a:cubicBezTo>
                    <a:pt x="6716" y="6870"/>
                    <a:pt x="7817" y="8039"/>
                    <a:pt x="8947" y="9181"/>
                  </a:cubicBezTo>
                  <a:cubicBezTo>
                    <a:pt x="9075" y="9312"/>
                    <a:pt x="9292" y="9361"/>
                    <a:pt x="9476" y="9425"/>
                  </a:cubicBezTo>
                  <a:cubicBezTo>
                    <a:pt x="9477" y="9426"/>
                    <a:pt x="9478" y="9426"/>
                    <a:pt x="9479" y="9426"/>
                  </a:cubicBezTo>
                  <a:cubicBezTo>
                    <a:pt x="9505" y="9426"/>
                    <a:pt x="9574" y="9302"/>
                    <a:pt x="9627" y="9234"/>
                  </a:cubicBezTo>
                  <a:cubicBezTo>
                    <a:pt x="9492" y="9058"/>
                    <a:pt x="9391" y="8889"/>
                    <a:pt x="9256" y="8754"/>
                  </a:cubicBezTo>
                  <a:cubicBezTo>
                    <a:pt x="6380" y="5910"/>
                    <a:pt x="3503" y="3068"/>
                    <a:pt x="621" y="230"/>
                  </a:cubicBezTo>
                  <a:cubicBezTo>
                    <a:pt x="547" y="158"/>
                    <a:pt x="477" y="1"/>
                    <a:pt x="368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5"/>
          <p:cNvGrpSpPr/>
          <p:nvPr/>
        </p:nvGrpSpPr>
        <p:grpSpPr>
          <a:xfrm>
            <a:off x="8465399" y="4508983"/>
            <a:ext cx="635328" cy="634511"/>
            <a:chOff x="4624275" y="3441875"/>
            <a:chExt cx="1206700" cy="1205150"/>
          </a:xfrm>
        </p:grpSpPr>
        <p:sp>
          <p:nvSpPr>
            <p:cNvPr id="263" name="Google Shape;263;p5"/>
            <p:cNvSpPr/>
            <p:nvPr/>
          </p:nvSpPr>
          <p:spPr>
            <a:xfrm>
              <a:off x="5259875" y="4259075"/>
              <a:ext cx="88800" cy="387025"/>
            </a:xfrm>
            <a:custGeom>
              <a:avLst/>
              <a:gdLst/>
              <a:ahLst/>
              <a:cxnLst/>
              <a:rect l="l" t="t" r="r" b="b"/>
              <a:pathLst>
                <a:path w="3552" h="15481" extrusionOk="0">
                  <a:moveTo>
                    <a:pt x="356" y="0"/>
                  </a:moveTo>
                  <a:cubicBezTo>
                    <a:pt x="328" y="0"/>
                    <a:pt x="295" y="4"/>
                    <a:pt x="257" y="12"/>
                  </a:cubicBezTo>
                  <a:cubicBezTo>
                    <a:pt x="249" y="16"/>
                    <a:pt x="239" y="18"/>
                    <a:pt x="228" y="18"/>
                  </a:cubicBezTo>
                  <a:cubicBezTo>
                    <a:pt x="192" y="18"/>
                    <a:pt x="144" y="2"/>
                    <a:pt x="102" y="2"/>
                  </a:cubicBezTo>
                  <a:cubicBezTo>
                    <a:pt x="44" y="2"/>
                    <a:pt x="0" y="33"/>
                    <a:pt x="29" y="184"/>
                  </a:cubicBezTo>
                  <a:cubicBezTo>
                    <a:pt x="470" y="2522"/>
                    <a:pt x="866" y="4871"/>
                    <a:pt x="1349" y="7200"/>
                  </a:cubicBezTo>
                  <a:cubicBezTo>
                    <a:pt x="1900" y="9862"/>
                    <a:pt x="2528" y="12506"/>
                    <a:pt x="3114" y="15160"/>
                  </a:cubicBezTo>
                  <a:cubicBezTo>
                    <a:pt x="3147" y="15311"/>
                    <a:pt x="3173" y="15480"/>
                    <a:pt x="3311" y="15480"/>
                  </a:cubicBezTo>
                  <a:cubicBezTo>
                    <a:pt x="3330" y="15480"/>
                    <a:pt x="3350" y="15478"/>
                    <a:pt x="3372" y="15471"/>
                  </a:cubicBezTo>
                  <a:cubicBezTo>
                    <a:pt x="3552" y="15422"/>
                    <a:pt x="3547" y="15259"/>
                    <a:pt x="3492" y="15042"/>
                  </a:cubicBezTo>
                  <a:cubicBezTo>
                    <a:pt x="3231" y="14000"/>
                    <a:pt x="3006" y="12950"/>
                    <a:pt x="2798" y="11896"/>
                  </a:cubicBezTo>
                  <a:cubicBezTo>
                    <a:pt x="2039" y="8026"/>
                    <a:pt x="1288" y="4154"/>
                    <a:pt x="545" y="281"/>
                  </a:cubicBezTo>
                  <a:cubicBezTo>
                    <a:pt x="516" y="128"/>
                    <a:pt x="519" y="0"/>
                    <a:pt x="356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624450" y="4077075"/>
              <a:ext cx="388575" cy="87325"/>
            </a:xfrm>
            <a:custGeom>
              <a:avLst/>
              <a:gdLst/>
              <a:ahLst/>
              <a:cxnLst/>
              <a:rect l="l" t="t" r="r" b="b"/>
              <a:pathLst>
                <a:path w="15543" h="3493" extrusionOk="0">
                  <a:moveTo>
                    <a:pt x="15415" y="1"/>
                  </a:moveTo>
                  <a:cubicBezTo>
                    <a:pt x="15386" y="1"/>
                    <a:pt x="15347" y="5"/>
                    <a:pt x="15297" y="15"/>
                  </a:cubicBezTo>
                  <a:cubicBezTo>
                    <a:pt x="13371" y="395"/>
                    <a:pt x="11440" y="764"/>
                    <a:pt x="9503" y="1086"/>
                  </a:cubicBezTo>
                  <a:cubicBezTo>
                    <a:pt x="6422" y="1596"/>
                    <a:pt x="3399" y="2368"/>
                    <a:pt x="365" y="3082"/>
                  </a:cubicBezTo>
                  <a:cubicBezTo>
                    <a:pt x="196" y="3122"/>
                    <a:pt x="0" y="3147"/>
                    <a:pt x="49" y="3337"/>
                  </a:cubicBezTo>
                  <a:cubicBezTo>
                    <a:pt x="78" y="3453"/>
                    <a:pt x="157" y="3493"/>
                    <a:pt x="267" y="3493"/>
                  </a:cubicBezTo>
                  <a:cubicBezTo>
                    <a:pt x="328" y="3493"/>
                    <a:pt x="399" y="3480"/>
                    <a:pt x="476" y="3462"/>
                  </a:cubicBezTo>
                  <a:cubicBezTo>
                    <a:pt x="2029" y="3100"/>
                    <a:pt x="3587" y="2752"/>
                    <a:pt x="5152" y="2446"/>
                  </a:cubicBezTo>
                  <a:cubicBezTo>
                    <a:pt x="8526" y="1786"/>
                    <a:pt x="11907" y="1145"/>
                    <a:pt x="15288" y="516"/>
                  </a:cubicBezTo>
                  <a:cubicBezTo>
                    <a:pt x="15528" y="471"/>
                    <a:pt x="15530" y="375"/>
                    <a:pt x="15509" y="107"/>
                  </a:cubicBezTo>
                  <a:cubicBezTo>
                    <a:pt x="15505" y="80"/>
                    <a:pt x="15543" y="1"/>
                    <a:pt x="15415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5442250" y="4077325"/>
              <a:ext cx="388375" cy="87400"/>
            </a:xfrm>
            <a:custGeom>
              <a:avLst/>
              <a:gdLst/>
              <a:ahLst/>
              <a:cxnLst/>
              <a:rect l="l" t="t" r="r" b="b"/>
              <a:pathLst>
                <a:path w="15535" h="3496" extrusionOk="0">
                  <a:moveTo>
                    <a:pt x="138" y="0"/>
                  </a:moveTo>
                  <a:cubicBezTo>
                    <a:pt x="27" y="0"/>
                    <a:pt x="25" y="72"/>
                    <a:pt x="19" y="143"/>
                  </a:cubicBezTo>
                  <a:cubicBezTo>
                    <a:pt x="0" y="357"/>
                    <a:pt x="25" y="448"/>
                    <a:pt x="304" y="511"/>
                  </a:cubicBezTo>
                  <a:cubicBezTo>
                    <a:pt x="5228" y="1630"/>
                    <a:pt x="10257" y="2231"/>
                    <a:pt x="15152" y="3491"/>
                  </a:cubicBezTo>
                  <a:cubicBezTo>
                    <a:pt x="15162" y="3494"/>
                    <a:pt x="15173" y="3495"/>
                    <a:pt x="15185" y="3495"/>
                  </a:cubicBezTo>
                  <a:cubicBezTo>
                    <a:pt x="15291" y="3495"/>
                    <a:pt x="15465" y="3400"/>
                    <a:pt x="15488" y="3323"/>
                  </a:cubicBezTo>
                  <a:cubicBezTo>
                    <a:pt x="15535" y="3168"/>
                    <a:pt x="15383" y="3108"/>
                    <a:pt x="15227" y="3074"/>
                  </a:cubicBezTo>
                  <a:cubicBezTo>
                    <a:pt x="12726" y="2515"/>
                    <a:pt x="10236" y="1906"/>
                    <a:pt x="7725" y="1398"/>
                  </a:cubicBezTo>
                  <a:cubicBezTo>
                    <a:pt x="5222" y="892"/>
                    <a:pt x="2700" y="485"/>
                    <a:pt x="452" y="83"/>
                  </a:cubicBezTo>
                  <a:cubicBezTo>
                    <a:pt x="299" y="23"/>
                    <a:pt x="201" y="0"/>
                    <a:pt x="138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624275" y="3923225"/>
              <a:ext cx="388875" cy="88325"/>
            </a:xfrm>
            <a:custGeom>
              <a:avLst/>
              <a:gdLst/>
              <a:ahLst/>
              <a:cxnLst/>
              <a:rect l="l" t="t" r="r" b="b"/>
              <a:pathLst>
                <a:path w="15555" h="3533" extrusionOk="0">
                  <a:moveTo>
                    <a:pt x="367" y="0"/>
                  </a:moveTo>
                  <a:cubicBezTo>
                    <a:pt x="260" y="0"/>
                    <a:pt x="91" y="86"/>
                    <a:pt x="62" y="164"/>
                  </a:cubicBezTo>
                  <a:cubicBezTo>
                    <a:pt x="1" y="325"/>
                    <a:pt x="157" y="381"/>
                    <a:pt x="309" y="422"/>
                  </a:cubicBezTo>
                  <a:cubicBezTo>
                    <a:pt x="5250" y="1704"/>
                    <a:pt x="10278" y="2555"/>
                    <a:pt x="15256" y="3444"/>
                  </a:cubicBezTo>
                  <a:cubicBezTo>
                    <a:pt x="15333" y="3503"/>
                    <a:pt x="15391" y="3532"/>
                    <a:pt x="15434" y="3532"/>
                  </a:cubicBezTo>
                  <a:cubicBezTo>
                    <a:pt x="15493" y="3532"/>
                    <a:pt x="15522" y="3476"/>
                    <a:pt x="15524" y="3367"/>
                  </a:cubicBezTo>
                  <a:cubicBezTo>
                    <a:pt x="15530" y="3173"/>
                    <a:pt x="15554" y="3050"/>
                    <a:pt x="15255" y="2983"/>
                  </a:cubicBezTo>
                  <a:cubicBezTo>
                    <a:pt x="10329" y="1871"/>
                    <a:pt x="5301" y="1265"/>
                    <a:pt x="404" y="4"/>
                  </a:cubicBezTo>
                  <a:cubicBezTo>
                    <a:pt x="393" y="2"/>
                    <a:pt x="380" y="0"/>
                    <a:pt x="367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5441150" y="3923700"/>
              <a:ext cx="389825" cy="88075"/>
            </a:xfrm>
            <a:custGeom>
              <a:avLst/>
              <a:gdLst/>
              <a:ahLst/>
              <a:cxnLst/>
              <a:rect l="l" t="t" r="r" b="b"/>
              <a:pathLst>
                <a:path w="15593" h="3523" extrusionOk="0">
                  <a:moveTo>
                    <a:pt x="15284" y="0"/>
                  </a:moveTo>
                  <a:cubicBezTo>
                    <a:pt x="15234" y="0"/>
                    <a:pt x="15178" y="9"/>
                    <a:pt x="15111" y="24"/>
                  </a:cubicBezTo>
                  <a:cubicBezTo>
                    <a:pt x="12752" y="526"/>
                    <a:pt x="10388" y="1005"/>
                    <a:pt x="8022" y="1475"/>
                  </a:cubicBezTo>
                  <a:cubicBezTo>
                    <a:pt x="5449" y="1986"/>
                    <a:pt x="2875" y="2490"/>
                    <a:pt x="296" y="2970"/>
                  </a:cubicBezTo>
                  <a:cubicBezTo>
                    <a:pt x="1" y="3025"/>
                    <a:pt x="62" y="3175"/>
                    <a:pt x="67" y="3334"/>
                  </a:cubicBezTo>
                  <a:cubicBezTo>
                    <a:pt x="71" y="3478"/>
                    <a:pt x="104" y="3522"/>
                    <a:pt x="149" y="3522"/>
                  </a:cubicBezTo>
                  <a:cubicBezTo>
                    <a:pt x="216" y="3522"/>
                    <a:pt x="309" y="3428"/>
                    <a:pt x="378" y="3416"/>
                  </a:cubicBezTo>
                  <a:cubicBezTo>
                    <a:pt x="5052" y="2547"/>
                    <a:pt x="9757" y="1839"/>
                    <a:pt x="14358" y="613"/>
                  </a:cubicBezTo>
                  <a:cubicBezTo>
                    <a:pt x="14763" y="506"/>
                    <a:pt x="15167" y="391"/>
                    <a:pt x="15592" y="274"/>
                  </a:cubicBezTo>
                  <a:cubicBezTo>
                    <a:pt x="15499" y="67"/>
                    <a:pt x="15418" y="0"/>
                    <a:pt x="15284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5106725" y="4258975"/>
              <a:ext cx="93325" cy="388050"/>
            </a:xfrm>
            <a:custGeom>
              <a:avLst/>
              <a:gdLst/>
              <a:ahLst/>
              <a:cxnLst/>
              <a:rect l="l" t="t" r="r" b="b"/>
              <a:pathLst>
                <a:path w="3733" h="15522" extrusionOk="0">
                  <a:moveTo>
                    <a:pt x="3249" y="0"/>
                  </a:moveTo>
                  <a:cubicBezTo>
                    <a:pt x="3120" y="0"/>
                    <a:pt x="3033" y="44"/>
                    <a:pt x="2990" y="280"/>
                  </a:cubicBezTo>
                  <a:cubicBezTo>
                    <a:pt x="2478" y="3063"/>
                    <a:pt x="1940" y="5842"/>
                    <a:pt x="1389" y="8618"/>
                  </a:cubicBezTo>
                  <a:cubicBezTo>
                    <a:pt x="964" y="10762"/>
                    <a:pt x="521" y="12903"/>
                    <a:pt x="53" y="15040"/>
                  </a:cubicBezTo>
                  <a:cubicBezTo>
                    <a:pt x="0" y="15283"/>
                    <a:pt x="2" y="15393"/>
                    <a:pt x="251" y="15522"/>
                  </a:cubicBezTo>
                  <a:cubicBezTo>
                    <a:pt x="310" y="15422"/>
                    <a:pt x="392" y="15330"/>
                    <a:pt x="420" y="15223"/>
                  </a:cubicBezTo>
                  <a:cubicBezTo>
                    <a:pt x="1702" y="10315"/>
                    <a:pt x="2548" y="5319"/>
                    <a:pt x="3436" y="332"/>
                  </a:cubicBezTo>
                  <a:cubicBezTo>
                    <a:pt x="3454" y="225"/>
                    <a:pt x="3732" y="39"/>
                    <a:pt x="3370" y="8"/>
                  </a:cubicBezTo>
                  <a:cubicBezTo>
                    <a:pt x="3326" y="4"/>
                    <a:pt x="3286" y="0"/>
                    <a:pt x="3249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5254950" y="3441875"/>
              <a:ext cx="93150" cy="387100"/>
            </a:xfrm>
            <a:custGeom>
              <a:avLst/>
              <a:gdLst/>
              <a:ahLst/>
              <a:cxnLst/>
              <a:rect l="l" t="t" r="r" b="b"/>
              <a:pathLst>
                <a:path w="3726" h="15484" extrusionOk="0">
                  <a:moveTo>
                    <a:pt x="3511" y="1"/>
                  </a:moveTo>
                  <a:cubicBezTo>
                    <a:pt x="3391" y="1"/>
                    <a:pt x="3348" y="127"/>
                    <a:pt x="3314" y="258"/>
                  </a:cubicBezTo>
                  <a:cubicBezTo>
                    <a:pt x="2040" y="5164"/>
                    <a:pt x="1194" y="10160"/>
                    <a:pt x="306" y="15145"/>
                  </a:cubicBezTo>
                  <a:cubicBezTo>
                    <a:pt x="289" y="15250"/>
                    <a:pt x="1" y="15439"/>
                    <a:pt x="366" y="15474"/>
                  </a:cubicBezTo>
                  <a:cubicBezTo>
                    <a:pt x="414" y="15479"/>
                    <a:pt x="459" y="15484"/>
                    <a:pt x="500" y="15484"/>
                  </a:cubicBezTo>
                  <a:cubicBezTo>
                    <a:pt x="619" y="15484"/>
                    <a:pt x="707" y="15439"/>
                    <a:pt x="749" y="15209"/>
                  </a:cubicBezTo>
                  <a:cubicBezTo>
                    <a:pt x="1262" y="12405"/>
                    <a:pt x="1796" y="9608"/>
                    <a:pt x="2351" y="6812"/>
                  </a:cubicBezTo>
                  <a:cubicBezTo>
                    <a:pt x="2784" y="4637"/>
                    <a:pt x="3252" y="2470"/>
                    <a:pt x="3725" y="199"/>
                  </a:cubicBezTo>
                  <a:cubicBezTo>
                    <a:pt x="3715" y="187"/>
                    <a:pt x="3663" y="37"/>
                    <a:pt x="3576" y="11"/>
                  </a:cubicBezTo>
                  <a:cubicBezTo>
                    <a:pt x="3552" y="4"/>
                    <a:pt x="3530" y="1"/>
                    <a:pt x="3511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5105875" y="3442000"/>
              <a:ext cx="88100" cy="386975"/>
            </a:xfrm>
            <a:custGeom>
              <a:avLst/>
              <a:gdLst/>
              <a:ahLst/>
              <a:cxnLst/>
              <a:rect l="l" t="t" r="r" b="b"/>
              <a:pathLst>
                <a:path w="3524" h="15479" extrusionOk="0">
                  <a:moveTo>
                    <a:pt x="270" y="0"/>
                  </a:moveTo>
                  <a:cubicBezTo>
                    <a:pt x="247" y="0"/>
                    <a:pt x="221" y="4"/>
                    <a:pt x="191" y="13"/>
                  </a:cubicBezTo>
                  <a:cubicBezTo>
                    <a:pt x="0" y="67"/>
                    <a:pt x="46" y="243"/>
                    <a:pt x="91" y="448"/>
                  </a:cubicBezTo>
                  <a:cubicBezTo>
                    <a:pt x="520" y="2397"/>
                    <a:pt x="927" y="4350"/>
                    <a:pt x="1315" y="6307"/>
                  </a:cubicBezTo>
                  <a:cubicBezTo>
                    <a:pt x="1901" y="9272"/>
                    <a:pt x="2473" y="12239"/>
                    <a:pt x="3027" y="15209"/>
                  </a:cubicBezTo>
                  <a:cubicBezTo>
                    <a:pt x="3065" y="15416"/>
                    <a:pt x="3131" y="15479"/>
                    <a:pt x="3260" y="15479"/>
                  </a:cubicBezTo>
                  <a:cubicBezTo>
                    <a:pt x="3289" y="15479"/>
                    <a:pt x="3322" y="15476"/>
                    <a:pt x="3358" y="15470"/>
                  </a:cubicBezTo>
                  <a:cubicBezTo>
                    <a:pt x="3439" y="15458"/>
                    <a:pt x="3513" y="15407"/>
                    <a:pt x="3523" y="15403"/>
                  </a:cubicBezTo>
                  <a:cubicBezTo>
                    <a:pt x="3156" y="13369"/>
                    <a:pt x="2770" y="11409"/>
                    <a:pt x="2448" y="9439"/>
                  </a:cubicBezTo>
                  <a:cubicBezTo>
                    <a:pt x="1951" y="6372"/>
                    <a:pt x="1186" y="3367"/>
                    <a:pt x="462" y="351"/>
                  </a:cubicBezTo>
                  <a:cubicBezTo>
                    <a:pt x="426" y="198"/>
                    <a:pt x="434" y="0"/>
                    <a:pt x="270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5303975" y="4243700"/>
              <a:ext cx="197425" cy="331825"/>
            </a:xfrm>
            <a:custGeom>
              <a:avLst/>
              <a:gdLst/>
              <a:ahLst/>
              <a:cxnLst/>
              <a:rect l="l" t="t" r="r" b="b"/>
              <a:pathLst>
                <a:path w="7897" h="13273" extrusionOk="0">
                  <a:moveTo>
                    <a:pt x="466" y="1"/>
                  </a:moveTo>
                  <a:cubicBezTo>
                    <a:pt x="192" y="97"/>
                    <a:pt x="1" y="174"/>
                    <a:pt x="192" y="484"/>
                  </a:cubicBezTo>
                  <a:cubicBezTo>
                    <a:pt x="528" y="1029"/>
                    <a:pt x="820" y="1598"/>
                    <a:pt x="1142" y="2149"/>
                  </a:cubicBezTo>
                  <a:cubicBezTo>
                    <a:pt x="3233" y="5722"/>
                    <a:pt x="5324" y="9292"/>
                    <a:pt x="7428" y="12856"/>
                  </a:cubicBezTo>
                  <a:cubicBezTo>
                    <a:pt x="7529" y="13027"/>
                    <a:pt x="7738" y="13134"/>
                    <a:pt x="7896" y="13272"/>
                  </a:cubicBezTo>
                  <a:cubicBezTo>
                    <a:pt x="7852" y="13073"/>
                    <a:pt x="7855" y="12850"/>
                    <a:pt x="7758" y="12681"/>
                  </a:cubicBezTo>
                  <a:cubicBezTo>
                    <a:pt x="5463" y="8649"/>
                    <a:pt x="3158" y="4625"/>
                    <a:pt x="852" y="599"/>
                  </a:cubicBezTo>
                  <a:cubicBezTo>
                    <a:pt x="730" y="387"/>
                    <a:pt x="588" y="187"/>
                    <a:pt x="466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696700" y="4122725"/>
              <a:ext cx="331500" cy="195275"/>
            </a:xfrm>
            <a:custGeom>
              <a:avLst/>
              <a:gdLst/>
              <a:ahLst/>
              <a:cxnLst/>
              <a:rect l="l" t="t" r="r" b="b"/>
              <a:pathLst>
                <a:path w="13260" h="7811" extrusionOk="0">
                  <a:moveTo>
                    <a:pt x="12965" y="0"/>
                  </a:moveTo>
                  <a:cubicBezTo>
                    <a:pt x="12867" y="0"/>
                    <a:pt x="12787" y="111"/>
                    <a:pt x="12703" y="159"/>
                  </a:cubicBezTo>
                  <a:cubicBezTo>
                    <a:pt x="8604" y="2543"/>
                    <a:pt x="4503" y="4926"/>
                    <a:pt x="412" y="7322"/>
                  </a:cubicBezTo>
                  <a:cubicBezTo>
                    <a:pt x="240" y="7424"/>
                    <a:pt x="137" y="7646"/>
                    <a:pt x="1" y="7810"/>
                  </a:cubicBezTo>
                  <a:cubicBezTo>
                    <a:pt x="198" y="7759"/>
                    <a:pt x="418" y="7745"/>
                    <a:pt x="590" y="7648"/>
                  </a:cubicBezTo>
                  <a:cubicBezTo>
                    <a:pt x="4428" y="5469"/>
                    <a:pt x="8262" y="3284"/>
                    <a:pt x="12094" y="1094"/>
                  </a:cubicBezTo>
                  <a:cubicBezTo>
                    <a:pt x="12494" y="865"/>
                    <a:pt x="12875" y="606"/>
                    <a:pt x="13260" y="365"/>
                  </a:cubicBezTo>
                  <a:cubicBezTo>
                    <a:pt x="13199" y="250"/>
                    <a:pt x="13168" y="140"/>
                    <a:pt x="13097" y="68"/>
                  </a:cubicBezTo>
                  <a:cubicBezTo>
                    <a:pt x="13049" y="19"/>
                    <a:pt x="13006" y="0"/>
                    <a:pt x="12965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5426450" y="4122950"/>
              <a:ext cx="333225" cy="195625"/>
            </a:xfrm>
            <a:custGeom>
              <a:avLst/>
              <a:gdLst/>
              <a:ahLst/>
              <a:cxnLst/>
              <a:rect l="l" t="t" r="r" b="b"/>
              <a:pathLst>
                <a:path w="13329" h="7825" extrusionOk="0">
                  <a:moveTo>
                    <a:pt x="291" y="1"/>
                  </a:moveTo>
                  <a:cubicBezTo>
                    <a:pt x="226" y="1"/>
                    <a:pt x="163" y="43"/>
                    <a:pt x="106" y="171"/>
                  </a:cubicBezTo>
                  <a:cubicBezTo>
                    <a:pt x="1" y="407"/>
                    <a:pt x="119" y="430"/>
                    <a:pt x="286" y="526"/>
                  </a:cubicBezTo>
                  <a:cubicBezTo>
                    <a:pt x="1872" y="1447"/>
                    <a:pt x="3438" y="2401"/>
                    <a:pt x="5030" y="3311"/>
                  </a:cubicBezTo>
                  <a:cubicBezTo>
                    <a:pt x="7615" y="4789"/>
                    <a:pt x="10215" y="6245"/>
                    <a:pt x="12811" y="7705"/>
                  </a:cubicBezTo>
                  <a:cubicBezTo>
                    <a:pt x="12903" y="7757"/>
                    <a:pt x="13001" y="7824"/>
                    <a:pt x="13110" y="7824"/>
                  </a:cubicBezTo>
                  <a:cubicBezTo>
                    <a:pt x="13178" y="7824"/>
                    <a:pt x="13251" y="7798"/>
                    <a:pt x="13329" y="7726"/>
                  </a:cubicBezTo>
                  <a:cubicBezTo>
                    <a:pt x="13178" y="7585"/>
                    <a:pt x="13056" y="7417"/>
                    <a:pt x="12891" y="7322"/>
                  </a:cubicBezTo>
                  <a:cubicBezTo>
                    <a:pt x="8769" y="4908"/>
                    <a:pt x="4641" y="2503"/>
                    <a:pt x="515" y="96"/>
                  </a:cubicBezTo>
                  <a:cubicBezTo>
                    <a:pt x="437" y="51"/>
                    <a:pt x="362" y="1"/>
                    <a:pt x="291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5425400" y="3769475"/>
              <a:ext cx="333725" cy="196275"/>
            </a:xfrm>
            <a:custGeom>
              <a:avLst/>
              <a:gdLst/>
              <a:ahLst/>
              <a:cxnLst/>
              <a:rect l="l" t="t" r="r" b="b"/>
              <a:pathLst>
                <a:path w="13349" h="7851" extrusionOk="0">
                  <a:moveTo>
                    <a:pt x="13175" y="0"/>
                  </a:moveTo>
                  <a:cubicBezTo>
                    <a:pt x="13009" y="0"/>
                    <a:pt x="12867" y="105"/>
                    <a:pt x="12722" y="185"/>
                  </a:cubicBezTo>
                  <a:cubicBezTo>
                    <a:pt x="11977" y="591"/>
                    <a:pt x="11226" y="984"/>
                    <a:pt x="10493" y="1407"/>
                  </a:cubicBezTo>
                  <a:cubicBezTo>
                    <a:pt x="7073" y="3375"/>
                    <a:pt x="3656" y="5351"/>
                    <a:pt x="241" y="7326"/>
                  </a:cubicBezTo>
                  <a:cubicBezTo>
                    <a:pt x="145" y="7382"/>
                    <a:pt x="1" y="7429"/>
                    <a:pt x="140" y="7590"/>
                  </a:cubicBezTo>
                  <a:cubicBezTo>
                    <a:pt x="209" y="7670"/>
                    <a:pt x="259" y="7767"/>
                    <a:pt x="316" y="7851"/>
                  </a:cubicBezTo>
                  <a:cubicBezTo>
                    <a:pt x="450" y="7773"/>
                    <a:pt x="541" y="7719"/>
                    <a:pt x="632" y="7666"/>
                  </a:cubicBezTo>
                  <a:cubicBezTo>
                    <a:pt x="3075" y="6260"/>
                    <a:pt x="5523" y="4864"/>
                    <a:pt x="7959" y="3445"/>
                  </a:cubicBezTo>
                  <a:cubicBezTo>
                    <a:pt x="9592" y="2495"/>
                    <a:pt x="11209" y="1518"/>
                    <a:pt x="12825" y="539"/>
                  </a:cubicBezTo>
                  <a:cubicBezTo>
                    <a:pt x="13027" y="417"/>
                    <a:pt x="13175" y="208"/>
                    <a:pt x="13348" y="40"/>
                  </a:cubicBezTo>
                  <a:cubicBezTo>
                    <a:pt x="13287" y="12"/>
                    <a:pt x="13230" y="0"/>
                    <a:pt x="13175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696125" y="3768925"/>
              <a:ext cx="334175" cy="196150"/>
            </a:xfrm>
            <a:custGeom>
              <a:avLst/>
              <a:gdLst/>
              <a:ahLst/>
              <a:cxnLst/>
              <a:rect l="l" t="t" r="r" b="b"/>
              <a:pathLst>
                <a:path w="13367" h="7846" extrusionOk="0">
                  <a:moveTo>
                    <a:pt x="243" y="0"/>
                  </a:moveTo>
                  <a:cubicBezTo>
                    <a:pt x="123" y="33"/>
                    <a:pt x="62" y="52"/>
                    <a:pt x="1" y="68"/>
                  </a:cubicBezTo>
                  <a:cubicBezTo>
                    <a:pt x="142" y="224"/>
                    <a:pt x="257" y="426"/>
                    <a:pt x="430" y="527"/>
                  </a:cubicBezTo>
                  <a:cubicBezTo>
                    <a:pt x="4524" y="2922"/>
                    <a:pt x="8623" y="5306"/>
                    <a:pt x="12722" y="7691"/>
                  </a:cubicBezTo>
                  <a:cubicBezTo>
                    <a:pt x="12817" y="7746"/>
                    <a:pt x="12908" y="7846"/>
                    <a:pt x="13002" y="7846"/>
                  </a:cubicBezTo>
                  <a:cubicBezTo>
                    <a:pt x="13066" y="7846"/>
                    <a:pt x="13132" y="7798"/>
                    <a:pt x="13202" y="7657"/>
                  </a:cubicBezTo>
                  <a:cubicBezTo>
                    <a:pt x="13366" y="7330"/>
                    <a:pt x="13078" y="7355"/>
                    <a:pt x="12958" y="7284"/>
                  </a:cubicBezTo>
                  <a:cubicBezTo>
                    <a:pt x="9762" y="5408"/>
                    <a:pt x="6568" y="3530"/>
                    <a:pt x="3360" y="1675"/>
                  </a:cubicBezTo>
                  <a:cubicBezTo>
                    <a:pt x="2330" y="1079"/>
                    <a:pt x="1263" y="546"/>
                    <a:pt x="243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950325" y="4243750"/>
              <a:ext cx="199075" cy="331700"/>
            </a:xfrm>
            <a:custGeom>
              <a:avLst/>
              <a:gdLst/>
              <a:ahLst/>
              <a:cxnLst/>
              <a:rect l="l" t="t" r="r" b="b"/>
              <a:pathLst>
                <a:path w="7963" h="13268" extrusionOk="0">
                  <a:moveTo>
                    <a:pt x="7574" y="0"/>
                  </a:moveTo>
                  <a:cubicBezTo>
                    <a:pt x="7495" y="0"/>
                    <a:pt x="7473" y="110"/>
                    <a:pt x="7434" y="178"/>
                  </a:cubicBezTo>
                  <a:cubicBezTo>
                    <a:pt x="5089" y="4259"/>
                    <a:pt x="2745" y="8340"/>
                    <a:pt x="411" y="12428"/>
                  </a:cubicBezTo>
                  <a:cubicBezTo>
                    <a:pt x="269" y="12678"/>
                    <a:pt x="1" y="12917"/>
                    <a:pt x="166" y="13267"/>
                  </a:cubicBezTo>
                  <a:cubicBezTo>
                    <a:pt x="361" y="13048"/>
                    <a:pt x="598" y="12850"/>
                    <a:pt x="747" y="12602"/>
                  </a:cubicBezTo>
                  <a:cubicBezTo>
                    <a:pt x="2760" y="9207"/>
                    <a:pt x="4764" y="5805"/>
                    <a:pt x="6761" y="2402"/>
                  </a:cubicBezTo>
                  <a:cubicBezTo>
                    <a:pt x="7173" y="1699"/>
                    <a:pt x="7549" y="977"/>
                    <a:pt x="7962" y="226"/>
                  </a:cubicBezTo>
                  <a:cubicBezTo>
                    <a:pt x="7874" y="172"/>
                    <a:pt x="7774" y="118"/>
                    <a:pt x="7685" y="50"/>
                  </a:cubicBezTo>
                  <a:cubicBezTo>
                    <a:pt x="7638" y="14"/>
                    <a:pt x="7602" y="0"/>
                    <a:pt x="7574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5303400" y="3512475"/>
              <a:ext cx="199050" cy="331275"/>
            </a:xfrm>
            <a:custGeom>
              <a:avLst/>
              <a:gdLst/>
              <a:ahLst/>
              <a:cxnLst/>
              <a:rect l="l" t="t" r="r" b="b"/>
              <a:pathLst>
                <a:path w="7962" h="13251" extrusionOk="0">
                  <a:moveTo>
                    <a:pt x="7912" y="1"/>
                  </a:moveTo>
                  <a:cubicBezTo>
                    <a:pt x="7756" y="140"/>
                    <a:pt x="7548" y="249"/>
                    <a:pt x="7448" y="422"/>
                  </a:cubicBezTo>
                  <a:cubicBezTo>
                    <a:pt x="5043" y="4531"/>
                    <a:pt x="2650" y="8644"/>
                    <a:pt x="256" y="12758"/>
                  </a:cubicBezTo>
                  <a:cubicBezTo>
                    <a:pt x="164" y="12916"/>
                    <a:pt x="0" y="13050"/>
                    <a:pt x="300" y="13202"/>
                  </a:cubicBezTo>
                  <a:cubicBezTo>
                    <a:pt x="368" y="13236"/>
                    <a:pt x="420" y="13251"/>
                    <a:pt x="462" y="13251"/>
                  </a:cubicBezTo>
                  <a:cubicBezTo>
                    <a:pt x="607" y="13251"/>
                    <a:pt x="621" y="13077"/>
                    <a:pt x="683" y="12972"/>
                  </a:cubicBezTo>
                  <a:cubicBezTo>
                    <a:pt x="2555" y="9775"/>
                    <a:pt x="4434" y="6581"/>
                    <a:pt x="6289" y="3373"/>
                  </a:cubicBezTo>
                  <a:cubicBezTo>
                    <a:pt x="6885" y="2342"/>
                    <a:pt x="7420" y="1276"/>
                    <a:pt x="7962" y="266"/>
                  </a:cubicBezTo>
                  <a:cubicBezTo>
                    <a:pt x="7937" y="134"/>
                    <a:pt x="7925" y="66"/>
                    <a:pt x="7912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953300" y="3511075"/>
              <a:ext cx="198800" cy="332675"/>
            </a:xfrm>
            <a:custGeom>
              <a:avLst/>
              <a:gdLst/>
              <a:ahLst/>
              <a:cxnLst/>
              <a:rect l="l" t="t" r="r" b="b"/>
              <a:pathLst>
                <a:path w="7952" h="13307" extrusionOk="0">
                  <a:moveTo>
                    <a:pt x="118" y="1"/>
                  </a:moveTo>
                  <a:cubicBezTo>
                    <a:pt x="52" y="75"/>
                    <a:pt x="0" y="109"/>
                    <a:pt x="5" y="130"/>
                  </a:cubicBezTo>
                  <a:cubicBezTo>
                    <a:pt x="42" y="298"/>
                    <a:pt x="58" y="480"/>
                    <a:pt x="140" y="624"/>
                  </a:cubicBezTo>
                  <a:cubicBezTo>
                    <a:pt x="2503" y="4755"/>
                    <a:pt x="4874" y="8883"/>
                    <a:pt x="7245" y="13011"/>
                  </a:cubicBezTo>
                  <a:cubicBezTo>
                    <a:pt x="7315" y="13134"/>
                    <a:pt x="7355" y="13307"/>
                    <a:pt x="7497" y="13307"/>
                  </a:cubicBezTo>
                  <a:cubicBezTo>
                    <a:pt x="7543" y="13307"/>
                    <a:pt x="7599" y="13289"/>
                    <a:pt x="7670" y="13247"/>
                  </a:cubicBezTo>
                  <a:cubicBezTo>
                    <a:pt x="7951" y="13078"/>
                    <a:pt x="7753" y="12934"/>
                    <a:pt x="7665" y="12783"/>
                  </a:cubicBezTo>
                  <a:cubicBezTo>
                    <a:pt x="5443" y="8950"/>
                    <a:pt x="3224" y="5115"/>
                    <a:pt x="994" y="1286"/>
                  </a:cubicBezTo>
                  <a:cubicBezTo>
                    <a:pt x="741" y="853"/>
                    <a:pt x="427" y="452"/>
                    <a:pt x="118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867225" y="4230125"/>
              <a:ext cx="238900" cy="302450"/>
            </a:xfrm>
            <a:custGeom>
              <a:avLst/>
              <a:gdLst/>
              <a:ahLst/>
              <a:cxnLst/>
              <a:rect l="l" t="t" r="r" b="b"/>
              <a:pathLst>
                <a:path w="9556" h="12098" extrusionOk="0">
                  <a:moveTo>
                    <a:pt x="9412" y="1"/>
                  </a:moveTo>
                  <a:cubicBezTo>
                    <a:pt x="9411" y="1"/>
                    <a:pt x="9409" y="1"/>
                    <a:pt x="9408" y="1"/>
                  </a:cubicBezTo>
                  <a:cubicBezTo>
                    <a:pt x="9297" y="11"/>
                    <a:pt x="9153" y="30"/>
                    <a:pt x="9084" y="104"/>
                  </a:cubicBezTo>
                  <a:cubicBezTo>
                    <a:pt x="8734" y="478"/>
                    <a:pt x="8381" y="853"/>
                    <a:pt x="8072" y="1260"/>
                  </a:cubicBezTo>
                  <a:cubicBezTo>
                    <a:pt x="5563" y="4569"/>
                    <a:pt x="3061" y="7884"/>
                    <a:pt x="560" y="11201"/>
                  </a:cubicBezTo>
                  <a:cubicBezTo>
                    <a:pt x="364" y="11460"/>
                    <a:pt x="1" y="11832"/>
                    <a:pt x="270" y="12053"/>
                  </a:cubicBezTo>
                  <a:cubicBezTo>
                    <a:pt x="308" y="12084"/>
                    <a:pt x="347" y="12098"/>
                    <a:pt x="386" y="12098"/>
                  </a:cubicBezTo>
                  <a:cubicBezTo>
                    <a:pt x="589" y="12098"/>
                    <a:pt x="797" y="11729"/>
                    <a:pt x="939" y="11541"/>
                  </a:cubicBezTo>
                  <a:cubicBezTo>
                    <a:pt x="3426" y="8259"/>
                    <a:pt x="5891" y="4963"/>
                    <a:pt x="8365" y="1672"/>
                  </a:cubicBezTo>
                  <a:cubicBezTo>
                    <a:pt x="8753" y="1154"/>
                    <a:pt x="9154" y="646"/>
                    <a:pt x="9556" y="122"/>
                  </a:cubicBezTo>
                  <a:cubicBezTo>
                    <a:pt x="9509" y="82"/>
                    <a:pt x="9456" y="1"/>
                    <a:pt x="9412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5413975" y="4165900"/>
              <a:ext cx="302575" cy="233475"/>
            </a:xfrm>
            <a:custGeom>
              <a:avLst/>
              <a:gdLst/>
              <a:ahLst/>
              <a:cxnLst/>
              <a:rect l="l" t="t" r="r" b="b"/>
              <a:pathLst>
                <a:path w="12103" h="9339" extrusionOk="0">
                  <a:moveTo>
                    <a:pt x="105" y="1"/>
                  </a:moveTo>
                  <a:cubicBezTo>
                    <a:pt x="84" y="21"/>
                    <a:pt x="0" y="65"/>
                    <a:pt x="1" y="106"/>
                  </a:cubicBezTo>
                  <a:cubicBezTo>
                    <a:pt x="5" y="218"/>
                    <a:pt x="6" y="369"/>
                    <a:pt x="76" y="434"/>
                  </a:cubicBezTo>
                  <a:cubicBezTo>
                    <a:pt x="445" y="790"/>
                    <a:pt x="815" y="1152"/>
                    <a:pt x="1223" y="1461"/>
                  </a:cubicBezTo>
                  <a:cubicBezTo>
                    <a:pt x="4547" y="3980"/>
                    <a:pt x="7879" y="6488"/>
                    <a:pt x="11212" y="8995"/>
                  </a:cubicBezTo>
                  <a:cubicBezTo>
                    <a:pt x="11412" y="9147"/>
                    <a:pt x="11609" y="9339"/>
                    <a:pt x="11868" y="9339"/>
                  </a:cubicBezTo>
                  <a:cubicBezTo>
                    <a:pt x="11941" y="9339"/>
                    <a:pt x="12018" y="9324"/>
                    <a:pt x="12103" y="9288"/>
                  </a:cubicBezTo>
                  <a:cubicBezTo>
                    <a:pt x="11922" y="9060"/>
                    <a:pt x="11779" y="8782"/>
                    <a:pt x="11555" y="8612"/>
                  </a:cubicBezTo>
                  <a:cubicBezTo>
                    <a:pt x="8513" y="6301"/>
                    <a:pt x="5459" y="4004"/>
                    <a:pt x="2405" y="1706"/>
                  </a:cubicBezTo>
                  <a:cubicBezTo>
                    <a:pt x="1652" y="1139"/>
                    <a:pt x="891" y="583"/>
                    <a:pt x="105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738375" y="4165750"/>
              <a:ext cx="306950" cy="234400"/>
            </a:xfrm>
            <a:custGeom>
              <a:avLst/>
              <a:gdLst/>
              <a:ahLst/>
              <a:cxnLst/>
              <a:rect l="l" t="t" r="r" b="b"/>
              <a:pathLst>
                <a:path w="12278" h="9376" extrusionOk="0">
                  <a:moveTo>
                    <a:pt x="11951" y="1"/>
                  </a:moveTo>
                  <a:cubicBezTo>
                    <a:pt x="11850" y="1"/>
                    <a:pt x="11805" y="179"/>
                    <a:pt x="11732" y="232"/>
                  </a:cubicBezTo>
                  <a:cubicBezTo>
                    <a:pt x="9679" y="1734"/>
                    <a:pt x="7618" y="3226"/>
                    <a:pt x="5589" y="4761"/>
                  </a:cubicBezTo>
                  <a:cubicBezTo>
                    <a:pt x="3776" y="6133"/>
                    <a:pt x="2000" y="7552"/>
                    <a:pt x="211" y="8955"/>
                  </a:cubicBezTo>
                  <a:cubicBezTo>
                    <a:pt x="121" y="9026"/>
                    <a:pt x="69" y="9146"/>
                    <a:pt x="0" y="9242"/>
                  </a:cubicBezTo>
                  <a:cubicBezTo>
                    <a:pt x="87" y="9282"/>
                    <a:pt x="174" y="9319"/>
                    <a:pt x="304" y="9375"/>
                  </a:cubicBezTo>
                  <a:cubicBezTo>
                    <a:pt x="416" y="9305"/>
                    <a:pt x="536" y="9243"/>
                    <a:pt x="642" y="9164"/>
                  </a:cubicBezTo>
                  <a:cubicBezTo>
                    <a:pt x="2971" y="7410"/>
                    <a:pt x="5302" y="5662"/>
                    <a:pt x="7623" y="3897"/>
                  </a:cubicBezTo>
                  <a:cubicBezTo>
                    <a:pt x="9068" y="2797"/>
                    <a:pt x="10498" y="1674"/>
                    <a:pt x="11930" y="557"/>
                  </a:cubicBezTo>
                  <a:cubicBezTo>
                    <a:pt x="12079" y="440"/>
                    <a:pt x="12278" y="286"/>
                    <a:pt x="12079" y="76"/>
                  </a:cubicBezTo>
                  <a:cubicBezTo>
                    <a:pt x="12028" y="22"/>
                    <a:pt x="11986" y="1"/>
                    <a:pt x="11951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408450" y="3689200"/>
              <a:ext cx="312600" cy="232250"/>
            </a:xfrm>
            <a:custGeom>
              <a:avLst/>
              <a:gdLst/>
              <a:ahLst/>
              <a:cxnLst/>
              <a:rect l="l" t="t" r="r" b="b"/>
              <a:pathLst>
                <a:path w="12504" h="9290" extrusionOk="0">
                  <a:moveTo>
                    <a:pt x="12101" y="1"/>
                  </a:moveTo>
                  <a:cubicBezTo>
                    <a:pt x="11953" y="1"/>
                    <a:pt x="11836" y="30"/>
                    <a:pt x="11702" y="132"/>
                  </a:cubicBezTo>
                  <a:cubicBezTo>
                    <a:pt x="9524" y="1794"/>
                    <a:pt x="7331" y="3437"/>
                    <a:pt x="5147" y="5093"/>
                  </a:cubicBezTo>
                  <a:cubicBezTo>
                    <a:pt x="3661" y="6223"/>
                    <a:pt x="2174" y="7354"/>
                    <a:pt x="704" y="8504"/>
                  </a:cubicBezTo>
                  <a:cubicBezTo>
                    <a:pt x="481" y="8677"/>
                    <a:pt x="1" y="8871"/>
                    <a:pt x="263" y="9213"/>
                  </a:cubicBezTo>
                  <a:cubicBezTo>
                    <a:pt x="306" y="9268"/>
                    <a:pt x="348" y="9290"/>
                    <a:pt x="391" y="9290"/>
                  </a:cubicBezTo>
                  <a:cubicBezTo>
                    <a:pt x="551" y="9290"/>
                    <a:pt x="716" y="8982"/>
                    <a:pt x="890" y="8896"/>
                  </a:cubicBezTo>
                  <a:cubicBezTo>
                    <a:pt x="1196" y="8743"/>
                    <a:pt x="1446" y="8482"/>
                    <a:pt x="1725" y="8273"/>
                  </a:cubicBezTo>
                  <a:cubicBezTo>
                    <a:pt x="4919" y="5873"/>
                    <a:pt x="8118" y="3479"/>
                    <a:pt x="11309" y="1073"/>
                  </a:cubicBezTo>
                  <a:cubicBezTo>
                    <a:pt x="11685" y="790"/>
                    <a:pt x="12022" y="455"/>
                    <a:pt x="12504" y="33"/>
                  </a:cubicBezTo>
                  <a:cubicBezTo>
                    <a:pt x="12340" y="17"/>
                    <a:pt x="12212" y="1"/>
                    <a:pt x="12101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735400" y="3687825"/>
              <a:ext cx="310325" cy="233650"/>
            </a:xfrm>
            <a:custGeom>
              <a:avLst/>
              <a:gdLst/>
              <a:ahLst/>
              <a:cxnLst/>
              <a:rect l="l" t="t" r="r" b="b"/>
              <a:pathLst>
                <a:path w="12413" h="9346" extrusionOk="0">
                  <a:moveTo>
                    <a:pt x="370" y="0"/>
                  </a:moveTo>
                  <a:cubicBezTo>
                    <a:pt x="296" y="0"/>
                    <a:pt x="229" y="29"/>
                    <a:pt x="174" y="100"/>
                  </a:cubicBezTo>
                  <a:cubicBezTo>
                    <a:pt x="1" y="330"/>
                    <a:pt x="429" y="559"/>
                    <a:pt x="628" y="710"/>
                  </a:cubicBezTo>
                  <a:cubicBezTo>
                    <a:pt x="4394" y="3569"/>
                    <a:pt x="8174" y="6408"/>
                    <a:pt x="11952" y="9251"/>
                  </a:cubicBezTo>
                  <a:cubicBezTo>
                    <a:pt x="12004" y="9290"/>
                    <a:pt x="12085" y="9346"/>
                    <a:pt x="12130" y="9346"/>
                  </a:cubicBezTo>
                  <a:cubicBezTo>
                    <a:pt x="12137" y="9346"/>
                    <a:pt x="12143" y="9345"/>
                    <a:pt x="12147" y="9342"/>
                  </a:cubicBezTo>
                  <a:cubicBezTo>
                    <a:pt x="12212" y="9307"/>
                    <a:pt x="12243" y="9210"/>
                    <a:pt x="12412" y="8947"/>
                  </a:cubicBezTo>
                  <a:cubicBezTo>
                    <a:pt x="12244" y="8851"/>
                    <a:pt x="12042" y="8763"/>
                    <a:pt x="11872" y="8637"/>
                  </a:cubicBezTo>
                  <a:cubicBezTo>
                    <a:pt x="8233" y="5863"/>
                    <a:pt x="4600" y="3081"/>
                    <a:pt x="956" y="314"/>
                  </a:cubicBezTo>
                  <a:cubicBezTo>
                    <a:pt x="795" y="192"/>
                    <a:pt x="561" y="0"/>
                    <a:pt x="370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5350975" y="3554775"/>
              <a:ext cx="232900" cy="302500"/>
            </a:xfrm>
            <a:custGeom>
              <a:avLst/>
              <a:gdLst/>
              <a:ahLst/>
              <a:cxnLst/>
              <a:rect l="l" t="t" r="r" b="b"/>
              <a:pathLst>
                <a:path w="9316" h="12100" extrusionOk="0">
                  <a:moveTo>
                    <a:pt x="9191" y="1"/>
                  </a:moveTo>
                  <a:cubicBezTo>
                    <a:pt x="9107" y="54"/>
                    <a:pt x="8998" y="87"/>
                    <a:pt x="8938" y="162"/>
                  </a:cubicBezTo>
                  <a:cubicBezTo>
                    <a:pt x="8074" y="1221"/>
                    <a:pt x="7189" y="2263"/>
                    <a:pt x="6367" y="3352"/>
                  </a:cubicBezTo>
                  <a:cubicBezTo>
                    <a:pt x="4442" y="5900"/>
                    <a:pt x="2546" y="8469"/>
                    <a:pt x="648" y="11035"/>
                  </a:cubicBezTo>
                  <a:cubicBezTo>
                    <a:pt x="405" y="11363"/>
                    <a:pt x="215" y="11726"/>
                    <a:pt x="1" y="12075"/>
                  </a:cubicBezTo>
                  <a:cubicBezTo>
                    <a:pt x="69" y="12092"/>
                    <a:pt x="130" y="12100"/>
                    <a:pt x="185" y="12100"/>
                  </a:cubicBezTo>
                  <a:cubicBezTo>
                    <a:pt x="647" y="12100"/>
                    <a:pt x="688" y="11540"/>
                    <a:pt x="986" y="11322"/>
                  </a:cubicBezTo>
                  <a:cubicBezTo>
                    <a:pt x="1163" y="11191"/>
                    <a:pt x="1285" y="10983"/>
                    <a:pt x="1423" y="10801"/>
                  </a:cubicBezTo>
                  <a:cubicBezTo>
                    <a:pt x="3459" y="8118"/>
                    <a:pt x="5494" y="5433"/>
                    <a:pt x="7526" y="2747"/>
                  </a:cubicBezTo>
                  <a:cubicBezTo>
                    <a:pt x="8133" y="1946"/>
                    <a:pt x="8728" y="1137"/>
                    <a:pt x="9316" y="351"/>
                  </a:cubicBezTo>
                  <a:cubicBezTo>
                    <a:pt x="9256" y="184"/>
                    <a:pt x="9222" y="94"/>
                    <a:pt x="9191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871875" y="3555000"/>
              <a:ext cx="234625" cy="303250"/>
            </a:xfrm>
            <a:custGeom>
              <a:avLst/>
              <a:gdLst/>
              <a:ahLst/>
              <a:cxnLst/>
              <a:rect l="l" t="t" r="r" b="b"/>
              <a:pathLst>
                <a:path w="9385" h="12130" extrusionOk="0">
                  <a:moveTo>
                    <a:pt x="72" y="0"/>
                  </a:moveTo>
                  <a:lnTo>
                    <a:pt x="72" y="0"/>
                  </a:lnTo>
                  <a:cubicBezTo>
                    <a:pt x="0" y="230"/>
                    <a:pt x="19" y="417"/>
                    <a:pt x="182" y="633"/>
                  </a:cubicBezTo>
                  <a:cubicBezTo>
                    <a:pt x="1948" y="2951"/>
                    <a:pt x="3696" y="5283"/>
                    <a:pt x="5455" y="7607"/>
                  </a:cubicBezTo>
                  <a:cubicBezTo>
                    <a:pt x="6488" y="8971"/>
                    <a:pt x="7525" y="10331"/>
                    <a:pt x="8578" y="11679"/>
                  </a:cubicBezTo>
                  <a:cubicBezTo>
                    <a:pt x="8722" y="11864"/>
                    <a:pt x="8850" y="12130"/>
                    <a:pt x="9141" y="12130"/>
                  </a:cubicBezTo>
                  <a:cubicBezTo>
                    <a:pt x="9157" y="12130"/>
                    <a:pt x="9174" y="12129"/>
                    <a:pt x="9191" y="12127"/>
                  </a:cubicBezTo>
                  <a:cubicBezTo>
                    <a:pt x="9257" y="12121"/>
                    <a:pt x="9315" y="12036"/>
                    <a:pt x="9384" y="11980"/>
                  </a:cubicBezTo>
                  <a:cubicBezTo>
                    <a:pt x="9298" y="11890"/>
                    <a:pt x="9230" y="11831"/>
                    <a:pt x="9178" y="11759"/>
                  </a:cubicBezTo>
                  <a:cubicBezTo>
                    <a:pt x="8493" y="10837"/>
                    <a:pt x="7829" y="9898"/>
                    <a:pt x="7124" y="8991"/>
                  </a:cubicBezTo>
                  <a:cubicBezTo>
                    <a:pt x="4896" y="6122"/>
                    <a:pt x="2897" y="3078"/>
                    <a:pt x="522" y="321"/>
                  </a:cubicBezTo>
                  <a:cubicBezTo>
                    <a:pt x="407" y="185"/>
                    <a:pt x="224" y="106"/>
                    <a:pt x="72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5345775" y="4229150"/>
              <a:ext cx="237450" cy="303800"/>
            </a:xfrm>
            <a:custGeom>
              <a:avLst/>
              <a:gdLst/>
              <a:ahLst/>
              <a:cxnLst/>
              <a:rect l="l" t="t" r="r" b="b"/>
              <a:pathLst>
                <a:path w="9498" h="12152" extrusionOk="0">
                  <a:moveTo>
                    <a:pt x="395" y="0"/>
                  </a:moveTo>
                  <a:cubicBezTo>
                    <a:pt x="343" y="0"/>
                    <a:pt x="287" y="22"/>
                    <a:pt x="225" y="76"/>
                  </a:cubicBezTo>
                  <a:cubicBezTo>
                    <a:pt x="1" y="270"/>
                    <a:pt x="297" y="326"/>
                    <a:pt x="368" y="423"/>
                  </a:cubicBezTo>
                  <a:cubicBezTo>
                    <a:pt x="1870" y="2475"/>
                    <a:pt x="3363" y="4537"/>
                    <a:pt x="4898" y="6565"/>
                  </a:cubicBezTo>
                  <a:cubicBezTo>
                    <a:pt x="6269" y="8378"/>
                    <a:pt x="7688" y="10156"/>
                    <a:pt x="9093" y="11943"/>
                  </a:cubicBezTo>
                  <a:cubicBezTo>
                    <a:pt x="9170" y="12040"/>
                    <a:pt x="9316" y="12083"/>
                    <a:pt x="9429" y="12151"/>
                  </a:cubicBezTo>
                  <a:cubicBezTo>
                    <a:pt x="9446" y="12068"/>
                    <a:pt x="9466" y="11985"/>
                    <a:pt x="9498" y="11836"/>
                  </a:cubicBezTo>
                  <a:cubicBezTo>
                    <a:pt x="9450" y="11757"/>
                    <a:pt x="9394" y="11633"/>
                    <a:pt x="9315" y="11526"/>
                  </a:cubicBezTo>
                  <a:cubicBezTo>
                    <a:pt x="7560" y="9198"/>
                    <a:pt x="5812" y="6866"/>
                    <a:pt x="4048" y="4546"/>
                  </a:cubicBezTo>
                  <a:cubicBezTo>
                    <a:pt x="2947" y="3100"/>
                    <a:pt x="1824" y="1670"/>
                    <a:pt x="706" y="239"/>
                  </a:cubicBezTo>
                  <a:cubicBezTo>
                    <a:pt x="624" y="134"/>
                    <a:pt x="524" y="0"/>
                    <a:pt x="395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649925" y="4037650"/>
              <a:ext cx="359850" cy="12750"/>
            </a:xfrm>
            <a:custGeom>
              <a:avLst/>
              <a:gdLst/>
              <a:ahLst/>
              <a:cxnLst/>
              <a:rect l="l" t="t" r="r" b="b"/>
              <a:pathLst>
                <a:path w="14394" h="510" extrusionOk="0">
                  <a:moveTo>
                    <a:pt x="14198" y="1"/>
                  </a:moveTo>
                  <a:cubicBezTo>
                    <a:pt x="14097" y="1"/>
                    <a:pt x="13977" y="48"/>
                    <a:pt x="13896" y="48"/>
                  </a:cubicBezTo>
                  <a:cubicBezTo>
                    <a:pt x="13895" y="48"/>
                    <a:pt x="13895" y="48"/>
                    <a:pt x="13895" y="48"/>
                  </a:cubicBezTo>
                  <a:cubicBezTo>
                    <a:pt x="12552" y="39"/>
                    <a:pt x="11209" y="37"/>
                    <a:pt x="9867" y="37"/>
                  </a:cubicBezTo>
                  <a:cubicBezTo>
                    <a:pt x="8972" y="37"/>
                    <a:pt x="8077" y="38"/>
                    <a:pt x="7182" y="38"/>
                  </a:cubicBezTo>
                  <a:cubicBezTo>
                    <a:pt x="6302" y="38"/>
                    <a:pt x="5421" y="38"/>
                    <a:pt x="4541" y="38"/>
                  </a:cubicBezTo>
                  <a:cubicBezTo>
                    <a:pt x="3220" y="38"/>
                    <a:pt x="1899" y="38"/>
                    <a:pt x="578" y="42"/>
                  </a:cubicBezTo>
                  <a:cubicBezTo>
                    <a:pt x="577" y="42"/>
                    <a:pt x="576" y="42"/>
                    <a:pt x="575" y="42"/>
                  </a:cubicBezTo>
                  <a:cubicBezTo>
                    <a:pt x="488" y="42"/>
                    <a:pt x="377" y="23"/>
                    <a:pt x="276" y="23"/>
                  </a:cubicBezTo>
                  <a:cubicBezTo>
                    <a:pt x="134" y="23"/>
                    <a:pt x="13" y="61"/>
                    <a:pt x="7" y="244"/>
                  </a:cubicBezTo>
                  <a:cubicBezTo>
                    <a:pt x="1" y="442"/>
                    <a:pt x="127" y="482"/>
                    <a:pt x="274" y="482"/>
                  </a:cubicBezTo>
                  <a:cubicBezTo>
                    <a:pt x="370" y="482"/>
                    <a:pt x="476" y="465"/>
                    <a:pt x="558" y="465"/>
                  </a:cubicBezTo>
                  <a:cubicBezTo>
                    <a:pt x="2437" y="467"/>
                    <a:pt x="4317" y="468"/>
                    <a:pt x="6196" y="468"/>
                  </a:cubicBezTo>
                  <a:cubicBezTo>
                    <a:pt x="8756" y="468"/>
                    <a:pt x="11316" y="465"/>
                    <a:pt x="13875" y="458"/>
                  </a:cubicBezTo>
                  <a:cubicBezTo>
                    <a:pt x="13876" y="458"/>
                    <a:pt x="13877" y="458"/>
                    <a:pt x="13877" y="458"/>
                  </a:cubicBezTo>
                  <a:cubicBezTo>
                    <a:pt x="13962" y="458"/>
                    <a:pt x="14090" y="509"/>
                    <a:pt x="14197" y="509"/>
                  </a:cubicBezTo>
                  <a:cubicBezTo>
                    <a:pt x="14306" y="509"/>
                    <a:pt x="14393" y="456"/>
                    <a:pt x="14386" y="237"/>
                  </a:cubicBezTo>
                  <a:cubicBezTo>
                    <a:pt x="14380" y="48"/>
                    <a:pt x="14298" y="1"/>
                    <a:pt x="14198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5217350" y="4261950"/>
              <a:ext cx="20175" cy="359550"/>
            </a:xfrm>
            <a:custGeom>
              <a:avLst/>
              <a:gdLst/>
              <a:ahLst/>
              <a:cxnLst/>
              <a:rect l="l" t="t" r="r" b="b"/>
              <a:pathLst>
                <a:path w="807" h="14382" extrusionOk="0">
                  <a:moveTo>
                    <a:pt x="404" y="1"/>
                  </a:moveTo>
                  <a:cubicBezTo>
                    <a:pt x="0" y="1"/>
                    <a:pt x="206" y="346"/>
                    <a:pt x="206" y="513"/>
                  </a:cubicBezTo>
                  <a:cubicBezTo>
                    <a:pt x="192" y="4952"/>
                    <a:pt x="193" y="9391"/>
                    <a:pt x="198" y="13830"/>
                  </a:cubicBezTo>
                  <a:cubicBezTo>
                    <a:pt x="198" y="14035"/>
                    <a:pt x="92" y="14381"/>
                    <a:pt x="405" y="14381"/>
                  </a:cubicBezTo>
                  <a:cubicBezTo>
                    <a:pt x="409" y="14381"/>
                    <a:pt x="414" y="14381"/>
                    <a:pt x="419" y="14381"/>
                  </a:cubicBezTo>
                  <a:cubicBezTo>
                    <a:pt x="733" y="14371"/>
                    <a:pt x="621" y="14020"/>
                    <a:pt x="621" y="13809"/>
                  </a:cubicBezTo>
                  <a:cubicBezTo>
                    <a:pt x="628" y="11609"/>
                    <a:pt x="625" y="9407"/>
                    <a:pt x="625" y="7205"/>
                  </a:cubicBezTo>
                  <a:cubicBezTo>
                    <a:pt x="625" y="4967"/>
                    <a:pt x="630" y="2731"/>
                    <a:pt x="616" y="492"/>
                  </a:cubicBezTo>
                  <a:cubicBezTo>
                    <a:pt x="615" y="331"/>
                    <a:pt x="806" y="12"/>
                    <a:pt x="427" y="1"/>
                  </a:cubicBezTo>
                  <a:cubicBezTo>
                    <a:pt x="419" y="1"/>
                    <a:pt x="411" y="1"/>
                    <a:pt x="404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5218425" y="3466350"/>
              <a:ext cx="18025" cy="359800"/>
            </a:xfrm>
            <a:custGeom>
              <a:avLst/>
              <a:gdLst/>
              <a:ahLst/>
              <a:cxnLst/>
              <a:rect l="l" t="t" r="r" b="b"/>
              <a:pathLst>
                <a:path w="721" h="14392" extrusionOk="0">
                  <a:moveTo>
                    <a:pt x="377" y="1"/>
                  </a:moveTo>
                  <a:cubicBezTo>
                    <a:pt x="368" y="1"/>
                    <a:pt x="359" y="1"/>
                    <a:pt x="350" y="2"/>
                  </a:cubicBezTo>
                  <a:cubicBezTo>
                    <a:pt x="67" y="19"/>
                    <a:pt x="154" y="331"/>
                    <a:pt x="154" y="531"/>
                  </a:cubicBezTo>
                  <a:cubicBezTo>
                    <a:pt x="150" y="2751"/>
                    <a:pt x="152" y="4970"/>
                    <a:pt x="152" y="7190"/>
                  </a:cubicBezTo>
                  <a:cubicBezTo>
                    <a:pt x="152" y="9445"/>
                    <a:pt x="148" y="11699"/>
                    <a:pt x="159" y="13954"/>
                  </a:cubicBezTo>
                  <a:cubicBezTo>
                    <a:pt x="161" y="14105"/>
                    <a:pt x="1" y="14380"/>
                    <a:pt x="359" y="14391"/>
                  </a:cubicBezTo>
                  <a:cubicBezTo>
                    <a:pt x="367" y="14391"/>
                    <a:pt x="374" y="14391"/>
                    <a:pt x="380" y="14391"/>
                  </a:cubicBezTo>
                  <a:cubicBezTo>
                    <a:pt x="720" y="14391"/>
                    <a:pt x="577" y="14120"/>
                    <a:pt x="577" y="13971"/>
                  </a:cubicBezTo>
                  <a:cubicBezTo>
                    <a:pt x="585" y="9478"/>
                    <a:pt x="583" y="4986"/>
                    <a:pt x="581" y="494"/>
                  </a:cubicBezTo>
                  <a:cubicBezTo>
                    <a:pt x="581" y="301"/>
                    <a:pt x="651" y="1"/>
                    <a:pt x="377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5445200" y="4038025"/>
              <a:ext cx="360325" cy="12025"/>
            </a:xfrm>
            <a:custGeom>
              <a:avLst/>
              <a:gdLst/>
              <a:ahLst/>
              <a:cxnLst/>
              <a:rect l="l" t="t" r="r" b="b"/>
              <a:pathLst>
                <a:path w="14413" h="481" extrusionOk="0">
                  <a:moveTo>
                    <a:pt x="185" y="0"/>
                  </a:moveTo>
                  <a:cubicBezTo>
                    <a:pt x="84" y="0"/>
                    <a:pt x="1" y="45"/>
                    <a:pt x="9" y="249"/>
                  </a:cubicBezTo>
                  <a:cubicBezTo>
                    <a:pt x="17" y="436"/>
                    <a:pt x="96" y="481"/>
                    <a:pt x="191" y="481"/>
                  </a:cubicBezTo>
                  <a:cubicBezTo>
                    <a:pt x="276" y="481"/>
                    <a:pt x="374" y="445"/>
                    <a:pt x="445" y="445"/>
                  </a:cubicBezTo>
                  <a:cubicBezTo>
                    <a:pt x="446" y="445"/>
                    <a:pt x="446" y="445"/>
                    <a:pt x="447" y="445"/>
                  </a:cubicBezTo>
                  <a:cubicBezTo>
                    <a:pt x="1895" y="453"/>
                    <a:pt x="3343" y="454"/>
                    <a:pt x="4790" y="454"/>
                  </a:cubicBezTo>
                  <a:cubicBezTo>
                    <a:pt x="5580" y="454"/>
                    <a:pt x="6369" y="454"/>
                    <a:pt x="7159" y="454"/>
                  </a:cubicBezTo>
                  <a:cubicBezTo>
                    <a:pt x="8054" y="454"/>
                    <a:pt x="8949" y="454"/>
                    <a:pt x="9844" y="454"/>
                  </a:cubicBezTo>
                  <a:cubicBezTo>
                    <a:pt x="11187" y="454"/>
                    <a:pt x="12529" y="453"/>
                    <a:pt x="13873" y="452"/>
                  </a:cubicBezTo>
                  <a:cubicBezTo>
                    <a:pt x="13874" y="452"/>
                    <a:pt x="13875" y="452"/>
                    <a:pt x="13876" y="452"/>
                  </a:cubicBezTo>
                  <a:cubicBezTo>
                    <a:pt x="13951" y="452"/>
                    <a:pt x="14042" y="464"/>
                    <a:pt x="14126" y="464"/>
                  </a:cubicBezTo>
                  <a:cubicBezTo>
                    <a:pt x="14266" y="464"/>
                    <a:pt x="14390" y="431"/>
                    <a:pt x="14400" y="255"/>
                  </a:cubicBezTo>
                  <a:cubicBezTo>
                    <a:pt x="14413" y="52"/>
                    <a:pt x="14276" y="18"/>
                    <a:pt x="14125" y="18"/>
                  </a:cubicBezTo>
                  <a:cubicBezTo>
                    <a:pt x="14050" y="18"/>
                    <a:pt x="13971" y="26"/>
                    <a:pt x="13906" y="26"/>
                  </a:cubicBezTo>
                  <a:cubicBezTo>
                    <a:pt x="11891" y="25"/>
                    <a:pt x="9876" y="24"/>
                    <a:pt x="7862" y="24"/>
                  </a:cubicBezTo>
                  <a:cubicBezTo>
                    <a:pt x="5384" y="24"/>
                    <a:pt x="2906" y="25"/>
                    <a:pt x="427" y="29"/>
                  </a:cubicBezTo>
                  <a:cubicBezTo>
                    <a:pt x="359" y="29"/>
                    <a:pt x="266" y="0"/>
                    <a:pt x="185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5374675" y="3657275"/>
              <a:ext cx="243075" cy="236150"/>
            </a:xfrm>
            <a:custGeom>
              <a:avLst/>
              <a:gdLst/>
              <a:ahLst/>
              <a:cxnLst/>
              <a:rect l="l" t="t" r="r" b="b"/>
              <a:pathLst>
                <a:path w="9723" h="9446" extrusionOk="0">
                  <a:moveTo>
                    <a:pt x="9487" y="1"/>
                  </a:moveTo>
                  <a:cubicBezTo>
                    <a:pt x="9477" y="1"/>
                    <a:pt x="9468" y="2"/>
                    <a:pt x="9459" y="6"/>
                  </a:cubicBezTo>
                  <a:cubicBezTo>
                    <a:pt x="9261" y="89"/>
                    <a:pt x="9042" y="177"/>
                    <a:pt x="8895" y="325"/>
                  </a:cubicBezTo>
                  <a:cubicBezTo>
                    <a:pt x="6047" y="3195"/>
                    <a:pt x="3206" y="6074"/>
                    <a:pt x="368" y="8955"/>
                  </a:cubicBezTo>
                  <a:cubicBezTo>
                    <a:pt x="266" y="9058"/>
                    <a:pt x="0" y="9148"/>
                    <a:pt x="233" y="9370"/>
                  </a:cubicBezTo>
                  <a:cubicBezTo>
                    <a:pt x="290" y="9424"/>
                    <a:pt x="337" y="9445"/>
                    <a:pt x="377" y="9445"/>
                  </a:cubicBezTo>
                  <a:cubicBezTo>
                    <a:pt x="482" y="9445"/>
                    <a:pt x="542" y="9303"/>
                    <a:pt x="610" y="9236"/>
                  </a:cubicBezTo>
                  <a:cubicBezTo>
                    <a:pt x="3504" y="6385"/>
                    <a:pt x="6394" y="3531"/>
                    <a:pt x="9281" y="673"/>
                  </a:cubicBezTo>
                  <a:cubicBezTo>
                    <a:pt x="9413" y="543"/>
                    <a:pt x="9511" y="374"/>
                    <a:pt x="9722" y="93"/>
                  </a:cubicBezTo>
                  <a:cubicBezTo>
                    <a:pt x="9642" y="65"/>
                    <a:pt x="9552" y="1"/>
                    <a:pt x="9487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839825" y="3656200"/>
              <a:ext cx="240150" cy="237175"/>
            </a:xfrm>
            <a:custGeom>
              <a:avLst/>
              <a:gdLst/>
              <a:ahLst/>
              <a:cxnLst/>
              <a:rect l="l" t="t" r="r" b="b"/>
              <a:pathLst>
                <a:path w="9606" h="9487" extrusionOk="0">
                  <a:moveTo>
                    <a:pt x="253" y="0"/>
                  </a:moveTo>
                  <a:cubicBezTo>
                    <a:pt x="188" y="50"/>
                    <a:pt x="79" y="90"/>
                    <a:pt x="64" y="153"/>
                  </a:cubicBezTo>
                  <a:cubicBezTo>
                    <a:pt x="1" y="409"/>
                    <a:pt x="187" y="562"/>
                    <a:pt x="345" y="718"/>
                  </a:cubicBezTo>
                  <a:cubicBezTo>
                    <a:pt x="3234" y="3574"/>
                    <a:pt x="6125" y="6428"/>
                    <a:pt x="9018" y="9279"/>
                  </a:cubicBezTo>
                  <a:cubicBezTo>
                    <a:pt x="9086" y="9347"/>
                    <a:pt x="9143" y="9487"/>
                    <a:pt x="9250" y="9487"/>
                  </a:cubicBezTo>
                  <a:cubicBezTo>
                    <a:pt x="9290" y="9487"/>
                    <a:pt x="9337" y="9467"/>
                    <a:pt x="9395" y="9415"/>
                  </a:cubicBezTo>
                  <a:cubicBezTo>
                    <a:pt x="9605" y="9229"/>
                    <a:pt x="9400" y="9136"/>
                    <a:pt x="9301" y="9036"/>
                  </a:cubicBezTo>
                  <a:cubicBezTo>
                    <a:pt x="6436" y="6131"/>
                    <a:pt x="3569" y="3229"/>
                    <a:pt x="698" y="329"/>
                  </a:cubicBezTo>
                  <a:cubicBezTo>
                    <a:pt x="579" y="208"/>
                    <a:pt x="420" y="123"/>
                    <a:pt x="253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836925" y="4194775"/>
              <a:ext cx="240900" cy="236175"/>
            </a:xfrm>
            <a:custGeom>
              <a:avLst/>
              <a:gdLst/>
              <a:ahLst/>
              <a:cxnLst/>
              <a:rect l="l" t="t" r="r" b="b"/>
              <a:pathLst>
                <a:path w="9636" h="9447" extrusionOk="0">
                  <a:moveTo>
                    <a:pt x="9362" y="0"/>
                  </a:moveTo>
                  <a:cubicBezTo>
                    <a:pt x="9230" y="0"/>
                    <a:pt x="9175" y="159"/>
                    <a:pt x="9096" y="237"/>
                  </a:cubicBezTo>
                  <a:cubicBezTo>
                    <a:pt x="6239" y="3050"/>
                    <a:pt x="3387" y="5867"/>
                    <a:pt x="538" y="8685"/>
                  </a:cubicBezTo>
                  <a:cubicBezTo>
                    <a:pt x="351" y="8869"/>
                    <a:pt x="0" y="9103"/>
                    <a:pt x="230" y="9349"/>
                  </a:cubicBezTo>
                  <a:cubicBezTo>
                    <a:pt x="294" y="9418"/>
                    <a:pt x="357" y="9446"/>
                    <a:pt x="419" y="9446"/>
                  </a:cubicBezTo>
                  <a:cubicBezTo>
                    <a:pt x="598" y="9446"/>
                    <a:pt x="760" y="9208"/>
                    <a:pt x="891" y="9074"/>
                  </a:cubicBezTo>
                  <a:cubicBezTo>
                    <a:pt x="3726" y="6213"/>
                    <a:pt x="6554" y="3347"/>
                    <a:pt x="9381" y="481"/>
                  </a:cubicBezTo>
                  <a:cubicBezTo>
                    <a:pt x="9465" y="396"/>
                    <a:pt x="9544" y="304"/>
                    <a:pt x="9636" y="205"/>
                  </a:cubicBezTo>
                  <a:cubicBezTo>
                    <a:pt x="9565" y="129"/>
                    <a:pt x="9527" y="60"/>
                    <a:pt x="9470" y="30"/>
                  </a:cubicBezTo>
                  <a:cubicBezTo>
                    <a:pt x="9428" y="9"/>
                    <a:pt x="9393" y="0"/>
                    <a:pt x="9362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5374825" y="4194425"/>
              <a:ext cx="240675" cy="235650"/>
            </a:xfrm>
            <a:custGeom>
              <a:avLst/>
              <a:gdLst/>
              <a:ahLst/>
              <a:cxnLst/>
              <a:rect l="l" t="t" r="r" b="b"/>
              <a:pathLst>
                <a:path w="9627" h="9426" extrusionOk="0">
                  <a:moveTo>
                    <a:pt x="368" y="1"/>
                  </a:moveTo>
                  <a:cubicBezTo>
                    <a:pt x="322" y="1"/>
                    <a:pt x="270" y="28"/>
                    <a:pt x="208" y="98"/>
                  </a:cubicBezTo>
                  <a:cubicBezTo>
                    <a:pt x="1" y="332"/>
                    <a:pt x="282" y="410"/>
                    <a:pt x="382" y="510"/>
                  </a:cubicBezTo>
                  <a:cubicBezTo>
                    <a:pt x="2112" y="2254"/>
                    <a:pt x="3856" y="3981"/>
                    <a:pt x="5585" y="5727"/>
                  </a:cubicBezTo>
                  <a:cubicBezTo>
                    <a:pt x="6716" y="6870"/>
                    <a:pt x="7817" y="8039"/>
                    <a:pt x="8947" y="9181"/>
                  </a:cubicBezTo>
                  <a:cubicBezTo>
                    <a:pt x="9075" y="9312"/>
                    <a:pt x="9292" y="9361"/>
                    <a:pt x="9476" y="9425"/>
                  </a:cubicBezTo>
                  <a:cubicBezTo>
                    <a:pt x="9477" y="9426"/>
                    <a:pt x="9478" y="9426"/>
                    <a:pt x="9479" y="9426"/>
                  </a:cubicBezTo>
                  <a:cubicBezTo>
                    <a:pt x="9505" y="9426"/>
                    <a:pt x="9574" y="9302"/>
                    <a:pt x="9627" y="9234"/>
                  </a:cubicBezTo>
                  <a:cubicBezTo>
                    <a:pt x="9492" y="9058"/>
                    <a:pt x="9391" y="8889"/>
                    <a:pt x="9256" y="8754"/>
                  </a:cubicBezTo>
                  <a:cubicBezTo>
                    <a:pt x="6380" y="5910"/>
                    <a:pt x="3503" y="3068"/>
                    <a:pt x="621" y="230"/>
                  </a:cubicBezTo>
                  <a:cubicBezTo>
                    <a:pt x="547" y="158"/>
                    <a:pt x="477" y="1"/>
                    <a:pt x="368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95;p5"/>
          <p:cNvSpPr/>
          <p:nvPr/>
        </p:nvSpPr>
        <p:spPr>
          <a:xfrm rot="-820355">
            <a:off x="97327" y="1357474"/>
            <a:ext cx="710741" cy="911277"/>
          </a:xfrm>
          <a:prstGeom prst="star4">
            <a:avLst>
              <a:gd name="adj" fmla="val 12221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5"/>
          <p:cNvSpPr/>
          <p:nvPr/>
        </p:nvSpPr>
        <p:spPr>
          <a:xfrm rot="932611">
            <a:off x="8141818" y="1574901"/>
            <a:ext cx="710900" cy="911296"/>
          </a:xfrm>
          <a:prstGeom prst="star4">
            <a:avLst>
              <a:gd name="adj" fmla="val 12221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Google Shape;686;p13"/>
          <p:cNvPicPr preferRelativeResize="0"/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-281575" y="-225250"/>
            <a:ext cx="9780152" cy="55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13"/>
          <p:cNvSpPr txBox="1">
            <a:spLocks noGrp="1"/>
          </p:cNvSpPr>
          <p:nvPr>
            <p:ph type="title" hasCustomPrompt="1"/>
          </p:nvPr>
        </p:nvSpPr>
        <p:spPr>
          <a:xfrm rot="1973">
            <a:off x="808600" y="1411264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8" name="Google Shape;688;p13"/>
          <p:cNvSpPr txBox="1">
            <a:spLocks noGrp="1"/>
          </p:cNvSpPr>
          <p:nvPr>
            <p:ph type="subTitle" idx="1"/>
          </p:nvPr>
        </p:nvSpPr>
        <p:spPr>
          <a:xfrm>
            <a:off x="808600" y="22862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3"/>
          <p:cNvSpPr txBox="1">
            <a:spLocks noGrp="1"/>
          </p:cNvSpPr>
          <p:nvPr>
            <p:ph type="title" idx="2" hasCustomPrompt="1"/>
          </p:nvPr>
        </p:nvSpPr>
        <p:spPr>
          <a:xfrm rot="1973">
            <a:off x="808600" y="3125714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0" name="Google Shape;690;p13"/>
          <p:cNvSpPr txBox="1">
            <a:spLocks noGrp="1"/>
          </p:cNvSpPr>
          <p:nvPr>
            <p:ph type="subTitle" idx="3"/>
          </p:nvPr>
        </p:nvSpPr>
        <p:spPr>
          <a:xfrm>
            <a:off x="808600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13"/>
          <p:cNvSpPr txBox="1">
            <a:spLocks noGrp="1"/>
          </p:cNvSpPr>
          <p:nvPr>
            <p:ph type="title" idx="4" hasCustomPrompt="1"/>
          </p:nvPr>
        </p:nvSpPr>
        <p:spPr>
          <a:xfrm rot="1973">
            <a:off x="3807900" y="1411264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2" name="Google Shape;692;p13"/>
          <p:cNvSpPr txBox="1">
            <a:spLocks noGrp="1"/>
          </p:cNvSpPr>
          <p:nvPr>
            <p:ph type="subTitle" idx="5"/>
          </p:nvPr>
        </p:nvSpPr>
        <p:spPr>
          <a:xfrm>
            <a:off x="3807900" y="22862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3807900" y="3125714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4" name="Google Shape;694;p13"/>
          <p:cNvSpPr txBox="1">
            <a:spLocks noGrp="1"/>
          </p:cNvSpPr>
          <p:nvPr>
            <p:ph type="subTitle" idx="7"/>
          </p:nvPr>
        </p:nvSpPr>
        <p:spPr>
          <a:xfrm>
            <a:off x="3807900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3"/>
          <p:cNvSpPr txBox="1">
            <a:spLocks noGrp="1"/>
          </p:cNvSpPr>
          <p:nvPr>
            <p:ph type="subTitle" idx="8"/>
          </p:nvPr>
        </p:nvSpPr>
        <p:spPr>
          <a:xfrm>
            <a:off x="808600" y="1962456"/>
            <a:ext cx="2336400" cy="375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solidFill>
                  <a:schemeClr val="accent5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6" name="Google Shape;696;p13"/>
          <p:cNvSpPr txBox="1">
            <a:spLocks noGrp="1"/>
          </p:cNvSpPr>
          <p:nvPr>
            <p:ph type="subTitle" idx="9"/>
          </p:nvPr>
        </p:nvSpPr>
        <p:spPr>
          <a:xfrm>
            <a:off x="808600" y="3694294"/>
            <a:ext cx="2336400" cy="375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solidFill>
                  <a:schemeClr val="accent5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13"/>
          <p:cNvSpPr txBox="1">
            <a:spLocks noGrp="1"/>
          </p:cNvSpPr>
          <p:nvPr>
            <p:ph type="subTitle" idx="13"/>
          </p:nvPr>
        </p:nvSpPr>
        <p:spPr>
          <a:xfrm>
            <a:off x="3807900" y="1979644"/>
            <a:ext cx="2336400" cy="375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solidFill>
                  <a:schemeClr val="accent5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3"/>
          <p:cNvSpPr txBox="1">
            <a:spLocks noGrp="1"/>
          </p:cNvSpPr>
          <p:nvPr>
            <p:ph type="subTitle" idx="14"/>
          </p:nvPr>
        </p:nvSpPr>
        <p:spPr>
          <a:xfrm>
            <a:off x="3807900" y="3694294"/>
            <a:ext cx="2336400" cy="375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solidFill>
                  <a:schemeClr val="accent5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9" name="Google Shape;699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>
                <a:solidFill>
                  <a:schemeClr val="accent6"/>
                </a:solidFill>
                <a:latin typeface="Cormorant SC"/>
                <a:ea typeface="Cormorant SC"/>
                <a:cs typeface="Cormorant SC"/>
                <a:sym typeface="Cormorant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00" name="Google Shape;700;p13"/>
          <p:cNvSpPr/>
          <p:nvPr/>
        </p:nvSpPr>
        <p:spPr>
          <a:xfrm rot="790735">
            <a:off x="-26696" y="4588409"/>
            <a:ext cx="671074" cy="860633"/>
          </a:xfrm>
          <a:prstGeom prst="star4">
            <a:avLst>
              <a:gd name="adj" fmla="val 12221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1" name="Google Shape;701;p13"/>
          <p:cNvGrpSpPr/>
          <p:nvPr/>
        </p:nvGrpSpPr>
        <p:grpSpPr>
          <a:xfrm>
            <a:off x="-149" y="-159"/>
            <a:ext cx="634509" cy="634444"/>
            <a:chOff x="3248075" y="3436175"/>
            <a:chExt cx="1216700" cy="1216575"/>
          </a:xfrm>
        </p:grpSpPr>
        <p:sp>
          <p:nvSpPr>
            <p:cNvPr id="702" name="Google Shape;702;p13"/>
            <p:cNvSpPr/>
            <p:nvPr/>
          </p:nvSpPr>
          <p:spPr>
            <a:xfrm>
              <a:off x="3915900" y="4105500"/>
              <a:ext cx="344675" cy="341250"/>
            </a:xfrm>
            <a:custGeom>
              <a:avLst/>
              <a:gdLst/>
              <a:ahLst/>
              <a:cxnLst/>
              <a:rect l="l" t="t" r="r" b="b"/>
              <a:pathLst>
                <a:path w="13787" h="13650" extrusionOk="0">
                  <a:moveTo>
                    <a:pt x="395" y="0"/>
                  </a:moveTo>
                  <a:cubicBezTo>
                    <a:pt x="338" y="0"/>
                    <a:pt x="274" y="32"/>
                    <a:pt x="195" y="109"/>
                  </a:cubicBezTo>
                  <a:cubicBezTo>
                    <a:pt x="1" y="301"/>
                    <a:pt x="44" y="409"/>
                    <a:pt x="221" y="583"/>
                  </a:cubicBezTo>
                  <a:cubicBezTo>
                    <a:pt x="2109" y="2432"/>
                    <a:pt x="3989" y="4288"/>
                    <a:pt x="5869" y="6147"/>
                  </a:cubicBezTo>
                  <a:cubicBezTo>
                    <a:pt x="8347" y="8597"/>
                    <a:pt x="10822" y="11050"/>
                    <a:pt x="13302" y="13498"/>
                  </a:cubicBezTo>
                  <a:cubicBezTo>
                    <a:pt x="13372" y="13568"/>
                    <a:pt x="13473" y="13639"/>
                    <a:pt x="13566" y="13649"/>
                  </a:cubicBezTo>
                  <a:cubicBezTo>
                    <a:pt x="13568" y="13649"/>
                    <a:pt x="13570" y="13649"/>
                    <a:pt x="13572" y="13649"/>
                  </a:cubicBezTo>
                  <a:cubicBezTo>
                    <a:pt x="13634" y="13649"/>
                    <a:pt x="13707" y="13554"/>
                    <a:pt x="13786" y="13495"/>
                  </a:cubicBezTo>
                  <a:cubicBezTo>
                    <a:pt x="13535" y="13204"/>
                    <a:pt x="13333" y="12938"/>
                    <a:pt x="13097" y="12700"/>
                  </a:cubicBezTo>
                  <a:cubicBezTo>
                    <a:pt x="10615" y="10187"/>
                    <a:pt x="8131" y="7674"/>
                    <a:pt x="5640" y="5167"/>
                  </a:cubicBezTo>
                  <a:cubicBezTo>
                    <a:pt x="3979" y="3493"/>
                    <a:pt x="2305" y="1832"/>
                    <a:pt x="641" y="159"/>
                  </a:cubicBezTo>
                  <a:cubicBezTo>
                    <a:pt x="553" y="70"/>
                    <a:pt x="481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3449750" y="4104750"/>
              <a:ext cx="350900" cy="341200"/>
            </a:xfrm>
            <a:custGeom>
              <a:avLst/>
              <a:gdLst/>
              <a:ahLst/>
              <a:cxnLst/>
              <a:rect l="l" t="t" r="r" b="b"/>
              <a:pathLst>
                <a:path w="14036" h="13648" extrusionOk="0">
                  <a:moveTo>
                    <a:pt x="13461" y="1"/>
                  </a:moveTo>
                  <a:cubicBezTo>
                    <a:pt x="13371" y="1"/>
                    <a:pt x="13331" y="117"/>
                    <a:pt x="13279" y="170"/>
                  </a:cubicBezTo>
                  <a:cubicBezTo>
                    <a:pt x="11445" y="2020"/>
                    <a:pt x="9623" y="3883"/>
                    <a:pt x="7787" y="5729"/>
                  </a:cubicBezTo>
                  <a:cubicBezTo>
                    <a:pt x="5467" y="8060"/>
                    <a:pt x="3131" y="10370"/>
                    <a:pt x="826" y="12717"/>
                  </a:cubicBezTo>
                  <a:cubicBezTo>
                    <a:pt x="592" y="12958"/>
                    <a:pt x="0" y="13287"/>
                    <a:pt x="285" y="13572"/>
                  </a:cubicBezTo>
                  <a:cubicBezTo>
                    <a:pt x="338" y="13625"/>
                    <a:pt x="393" y="13647"/>
                    <a:pt x="449" y="13647"/>
                  </a:cubicBezTo>
                  <a:cubicBezTo>
                    <a:pt x="690" y="13647"/>
                    <a:pt x="943" y="13221"/>
                    <a:pt x="1140" y="13030"/>
                  </a:cubicBezTo>
                  <a:cubicBezTo>
                    <a:pt x="3662" y="10573"/>
                    <a:pt x="6160" y="8092"/>
                    <a:pt x="8658" y="5610"/>
                  </a:cubicBezTo>
                  <a:cubicBezTo>
                    <a:pt x="10331" y="3948"/>
                    <a:pt x="11994" y="2274"/>
                    <a:pt x="13664" y="609"/>
                  </a:cubicBezTo>
                  <a:cubicBezTo>
                    <a:pt x="13733" y="540"/>
                    <a:pt x="13831" y="500"/>
                    <a:pt x="14035" y="370"/>
                  </a:cubicBezTo>
                  <a:cubicBezTo>
                    <a:pt x="13814" y="218"/>
                    <a:pt x="13687" y="139"/>
                    <a:pt x="13572" y="49"/>
                  </a:cubicBezTo>
                  <a:cubicBezTo>
                    <a:pt x="13527" y="14"/>
                    <a:pt x="13491" y="1"/>
                    <a:pt x="13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3449775" y="3642850"/>
              <a:ext cx="347925" cy="341325"/>
            </a:xfrm>
            <a:custGeom>
              <a:avLst/>
              <a:gdLst/>
              <a:ahLst/>
              <a:cxnLst/>
              <a:rect l="l" t="t" r="r" b="b"/>
              <a:pathLst>
                <a:path w="13917" h="13653" extrusionOk="0">
                  <a:moveTo>
                    <a:pt x="430" y="1"/>
                  </a:moveTo>
                  <a:cubicBezTo>
                    <a:pt x="380" y="1"/>
                    <a:pt x="326" y="25"/>
                    <a:pt x="266" y="83"/>
                  </a:cubicBezTo>
                  <a:cubicBezTo>
                    <a:pt x="0" y="341"/>
                    <a:pt x="531" y="635"/>
                    <a:pt x="731" y="838"/>
                  </a:cubicBezTo>
                  <a:cubicBezTo>
                    <a:pt x="4901" y="5071"/>
                    <a:pt x="9095" y="9280"/>
                    <a:pt x="13287" y="13492"/>
                  </a:cubicBezTo>
                  <a:cubicBezTo>
                    <a:pt x="13338" y="13543"/>
                    <a:pt x="13378" y="13652"/>
                    <a:pt x="13462" y="13652"/>
                  </a:cubicBezTo>
                  <a:cubicBezTo>
                    <a:pt x="13487" y="13652"/>
                    <a:pt x="13516" y="13642"/>
                    <a:pt x="13550" y="13618"/>
                  </a:cubicBezTo>
                  <a:cubicBezTo>
                    <a:pt x="13670" y="13533"/>
                    <a:pt x="13782" y="13433"/>
                    <a:pt x="13917" y="13323"/>
                  </a:cubicBezTo>
                  <a:cubicBezTo>
                    <a:pt x="13789" y="13187"/>
                    <a:pt x="13711" y="13095"/>
                    <a:pt x="13625" y="13011"/>
                  </a:cubicBezTo>
                  <a:cubicBezTo>
                    <a:pt x="9456" y="8866"/>
                    <a:pt x="5287" y="4720"/>
                    <a:pt x="1117" y="575"/>
                  </a:cubicBezTo>
                  <a:cubicBezTo>
                    <a:pt x="1098" y="557"/>
                    <a:pt x="1083" y="528"/>
                    <a:pt x="1062" y="523"/>
                  </a:cubicBezTo>
                  <a:cubicBezTo>
                    <a:pt x="798" y="461"/>
                    <a:pt x="650" y="1"/>
                    <a:pt x="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3915000" y="3641525"/>
              <a:ext cx="345800" cy="341925"/>
            </a:xfrm>
            <a:custGeom>
              <a:avLst/>
              <a:gdLst/>
              <a:ahLst/>
              <a:cxnLst/>
              <a:rect l="l" t="t" r="r" b="b"/>
              <a:pathLst>
                <a:path w="13832" h="13677" extrusionOk="0">
                  <a:moveTo>
                    <a:pt x="13568" y="1"/>
                  </a:moveTo>
                  <a:cubicBezTo>
                    <a:pt x="13535" y="1"/>
                    <a:pt x="13495" y="19"/>
                    <a:pt x="13442" y="66"/>
                  </a:cubicBezTo>
                  <a:cubicBezTo>
                    <a:pt x="13239" y="251"/>
                    <a:pt x="13021" y="417"/>
                    <a:pt x="12827" y="610"/>
                  </a:cubicBezTo>
                  <a:cubicBezTo>
                    <a:pt x="10269" y="3137"/>
                    <a:pt x="7713" y="5666"/>
                    <a:pt x="5160" y="8200"/>
                  </a:cubicBezTo>
                  <a:cubicBezTo>
                    <a:pt x="3532" y="9819"/>
                    <a:pt x="1915" y="11449"/>
                    <a:pt x="286" y="13067"/>
                  </a:cubicBezTo>
                  <a:cubicBezTo>
                    <a:pt x="118" y="13235"/>
                    <a:pt x="1" y="13344"/>
                    <a:pt x="230" y="13566"/>
                  </a:cubicBezTo>
                  <a:cubicBezTo>
                    <a:pt x="312" y="13646"/>
                    <a:pt x="378" y="13677"/>
                    <a:pt x="435" y="13677"/>
                  </a:cubicBezTo>
                  <a:cubicBezTo>
                    <a:pt x="536" y="13677"/>
                    <a:pt x="610" y="13579"/>
                    <a:pt x="701" y="13487"/>
                  </a:cubicBezTo>
                  <a:cubicBezTo>
                    <a:pt x="4260" y="9901"/>
                    <a:pt x="7819" y="6317"/>
                    <a:pt x="11380" y="2733"/>
                  </a:cubicBezTo>
                  <a:cubicBezTo>
                    <a:pt x="11972" y="2137"/>
                    <a:pt x="12573" y="1548"/>
                    <a:pt x="13160" y="947"/>
                  </a:cubicBezTo>
                  <a:cubicBezTo>
                    <a:pt x="13384" y="717"/>
                    <a:pt x="13579" y="462"/>
                    <a:pt x="13831" y="167"/>
                  </a:cubicBezTo>
                  <a:lnTo>
                    <a:pt x="13831" y="167"/>
                  </a:lnTo>
                  <a:cubicBezTo>
                    <a:pt x="13829" y="167"/>
                    <a:pt x="13826" y="167"/>
                    <a:pt x="13823" y="167"/>
                  </a:cubicBezTo>
                  <a:cubicBezTo>
                    <a:pt x="13698" y="167"/>
                    <a:pt x="13667" y="1"/>
                    <a:pt x="13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3848700" y="3436175"/>
              <a:ext cx="15725" cy="518175"/>
            </a:xfrm>
            <a:custGeom>
              <a:avLst/>
              <a:gdLst/>
              <a:ahLst/>
              <a:cxnLst/>
              <a:rect l="l" t="t" r="r" b="b"/>
              <a:pathLst>
                <a:path w="629" h="20727" extrusionOk="0">
                  <a:moveTo>
                    <a:pt x="322" y="0"/>
                  </a:moveTo>
                  <a:cubicBezTo>
                    <a:pt x="312" y="0"/>
                    <a:pt x="302" y="1"/>
                    <a:pt x="291" y="1"/>
                  </a:cubicBezTo>
                  <a:cubicBezTo>
                    <a:pt x="47" y="17"/>
                    <a:pt x="165" y="211"/>
                    <a:pt x="163" y="317"/>
                  </a:cubicBezTo>
                  <a:cubicBezTo>
                    <a:pt x="110" y="2621"/>
                    <a:pt x="164" y="4926"/>
                    <a:pt x="103" y="7233"/>
                  </a:cubicBezTo>
                  <a:cubicBezTo>
                    <a:pt x="20" y="10438"/>
                    <a:pt x="83" y="13647"/>
                    <a:pt x="83" y="16855"/>
                  </a:cubicBezTo>
                  <a:lnTo>
                    <a:pt x="7" y="16855"/>
                  </a:lnTo>
                  <a:cubicBezTo>
                    <a:pt x="7" y="18034"/>
                    <a:pt x="11" y="19213"/>
                    <a:pt x="3" y="20393"/>
                  </a:cubicBezTo>
                  <a:cubicBezTo>
                    <a:pt x="0" y="20601"/>
                    <a:pt x="4" y="20727"/>
                    <a:pt x="268" y="20727"/>
                  </a:cubicBezTo>
                  <a:cubicBezTo>
                    <a:pt x="275" y="20727"/>
                    <a:pt x="281" y="20727"/>
                    <a:pt x="288" y="20727"/>
                  </a:cubicBezTo>
                  <a:cubicBezTo>
                    <a:pt x="548" y="20721"/>
                    <a:pt x="621" y="20662"/>
                    <a:pt x="615" y="20395"/>
                  </a:cubicBezTo>
                  <a:cubicBezTo>
                    <a:pt x="556" y="17854"/>
                    <a:pt x="629" y="15312"/>
                    <a:pt x="551" y="12767"/>
                  </a:cubicBezTo>
                  <a:cubicBezTo>
                    <a:pt x="451" y="9423"/>
                    <a:pt x="482" y="6075"/>
                    <a:pt x="459" y="2728"/>
                  </a:cubicBezTo>
                  <a:cubicBezTo>
                    <a:pt x="453" y="1925"/>
                    <a:pt x="463" y="1122"/>
                    <a:pt x="452" y="319"/>
                  </a:cubicBezTo>
                  <a:cubicBezTo>
                    <a:pt x="451" y="209"/>
                    <a:pt x="562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3946325" y="4036700"/>
              <a:ext cx="518450" cy="15425"/>
            </a:xfrm>
            <a:custGeom>
              <a:avLst/>
              <a:gdLst/>
              <a:ahLst/>
              <a:cxnLst/>
              <a:rect l="l" t="t" r="r" b="b"/>
              <a:pathLst>
                <a:path w="20738" h="617" extrusionOk="0">
                  <a:moveTo>
                    <a:pt x="246" y="1"/>
                  </a:moveTo>
                  <a:cubicBezTo>
                    <a:pt x="112" y="1"/>
                    <a:pt x="8" y="37"/>
                    <a:pt x="4" y="298"/>
                  </a:cubicBezTo>
                  <a:cubicBezTo>
                    <a:pt x="1" y="576"/>
                    <a:pt x="110" y="616"/>
                    <a:pt x="257" y="616"/>
                  </a:cubicBezTo>
                  <a:cubicBezTo>
                    <a:pt x="309" y="616"/>
                    <a:pt x="366" y="610"/>
                    <a:pt x="425" y="610"/>
                  </a:cubicBezTo>
                  <a:cubicBezTo>
                    <a:pt x="2940" y="563"/>
                    <a:pt x="5458" y="617"/>
                    <a:pt x="7976" y="554"/>
                  </a:cubicBezTo>
                  <a:cubicBezTo>
                    <a:pt x="11948" y="453"/>
                    <a:pt x="15924" y="483"/>
                    <a:pt x="19898" y="458"/>
                  </a:cubicBezTo>
                  <a:cubicBezTo>
                    <a:pt x="20004" y="458"/>
                    <a:pt x="20110" y="464"/>
                    <a:pt x="20216" y="464"/>
                  </a:cubicBezTo>
                  <a:cubicBezTo>
                    <a:pt x="20286" y="464"/>
                    <a:pt x="20356" y="461"/>
                    <a:pt x="20425" y="453"/>
                  </a:cubicBezTo>
                  <a:cubicBezTo>
                    <a:pt x="20430" y="452"/>
                    <a:pt x="20435" y="452"/>
                    <a:pt x="20441" y="452"/>
                  </a:cubicBezTo>
                  <a:cubicBezTo>
                    <a:pt x="20492" y="452"/>
                    <a:pt x="20558" y="474"/>
                    <a:pt x="20613" y="474"/>
                  </a:cubicBezTo>
                  <a:cubicBezTo>
                    <a:pt x="20678" y="474"/>
                    <a:pt x="20730" y="445"/>
                    <a:pt x="20734" y="318"/>
                  </a:cubicBezTo>
                  <a:cubicBezTo>
                    <a:pt x="20738" y="171"/>
                    <a:pt x="20680" y="136"/>
                    <a:pt x="20607" y="136"/>
                  </a:cubicBezTo>
                  <a:cubicBezTo>
                    <a:pt x="20542" y="136"/>
                    <a:pt x="20466" y="164"/>
                    <a:pt x="20412" y="164"/>
                  </a:cubicBezTo>
                  <a:cubicBezTo>
                    <a:pt x="20411" y="164"/>
                    <a:pt x="20409" y="164"/>
                    <a:pt x="20408" y="164"/>
                  </a:cubicBezTo>
                  <a:cubicBezTo>
                    <a:pt x="18103" y="111"/>
                    <a:pt x="15798" y="165"/>
                    <a:pt x="13492" y="105"/>
                  </a:cubicBezTo>
                  <a:cubicBezTo>
                    <a:pt x="12216" y="71"/>
                    <a:pt x="10940" y="61"/>
                    <a:pt x="9663" y="61"/>
                  </a:cubicBezTo>
                  <a:cubicBezTo>
                    <a:pt x="7732" y="61"/>
                    <a:pt x="5801" y="84"/>
                    <a:pt x="3870" y="84"/>
                  </a:cubicBezTo>
                  <a:cubicBezTo>
                    <a:pt x="3870" y="60"/>
                    <a:pt x="3870" y="34"/>
                    <a:pt x="3871" y="6"/>
                  </a:cubicBezTo>
                  <a:lnTo>
                    <a:pt x="407" y="6"/>
                  </a:lnTo>
                  <a:cubicBezTo>
                    <a:pt x="351" y="6"/>
                    <a:pt x="29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3248075" y="4036800"/>
              <a:ext cx="518300" cy="15300"/>
            </a:xfrm>
            <a:custGeom>
              <a:avLst/>
              <a:gdLst/>
              <a:ahLst/>
              <a:cxnLst/>
              <a:rect l="l" t="t" r="r" b="b"/>
              <a:pathLst>
                <a:path w="20732" h="612" extrusionOk="0">
                  <a:moveTo>
                    <a:pt x="20440" y="0"/>
                  </a:moveTo>
                  <a:cubicBezTo>
                    <a:pt x="20420" y="0"/>
                    <a:pt x="20399" y="0"/>
                    <a:pt x="20377" y="1"/>
                  </a:cubicBezTo>
                  <a:cubicBezTo>
                    <a:pt x="19671" y="15"/>
                    <a:pt x="18965" y="19"/>
                    <a:pt x="18260" y="19"/>
                  </a:cubicBezTo>
                  <a:cubicBezTo>
                    <a:pt x="17507" y="19"/>
                    <a:pt x="16755" y="15"/>
                    <a:pt x="16003" y="15"/>
                  </a:cubicBezTo>
                  <a:cubicBezTo>
                    <a:pt x="14931" y="15"/>
                    <a:pt x="13859" y="23"/>
                    <a:pt x="12786" y="65"/>
                  </a:cubicBezTo>
                  <a:cubicBezTo>
                    <a:pt x="10258" y="163"/>
                    <a:pt x="7726" y="137"/>
                    <a:pt x="5194" y="153"/>
                  </a:cubicBezTo>
                  <a:cubicBezTo>
                    <a:pt x="4575" y="157"/>
                    <a:pt x="3955" y="158"/>
                    <a:pt x="3335" y="158"/>
                  </a:cubicBezTo>
                  <a:cubicBezTo>
                    <a:pt x="2762" y="158"/>
                    <a:pt x="2189" y="157"/>
                    <a:pt x="1615" y="157"/>
                  </a:cubicBezTo>
                  <a:cubicBezTo>
                    <a:pt x="1177" y="157"/>
                    <a:pt x="739" y="158"/>
                    <a:pt x="301" y="160"/>
                  </a:cubicBezTo>
                  <a:cubicBezTo>
                    <a:pt x="300" y="160"/>
                    <a:pt x="300" y="160"/>
                    <a:pt x="299" y="160"/>
                  </a:cubicBezTo>
                  <a:cubicBezTo>
                    <a:pt x="250" y="160"/>
                    <a:pt x="183" y="137"/>
                    <a:pt x="125" y="137"/>
                  </a:cubicBezTo>
                  <a:cubicBezTo>
                    <a:pt x="56" y="137"/>
                    <a:pt x="0" y="169"/>
                    <a:pt x="2" y="308"/>
                  </a:cubicBezTo>
                  <a:cubicBezTo>
                    <a:pt x="3" y="443"/>
                    <a:pt x="59" y="474"/>
                    <a:pt x="127" y="474"/>
                  </a:cubicBezTo>
                  <a:cubicBezTo>
                    <a:pt x="185" y="474"/>
                    <a:pt x="251" y="452"/>
                    <a:pt x="300" y="452"/>
                  </a:cubicBezTo>
                  <a:cubicBezTo>
                    <a:pt x="302" y="452"/>
                    <a:pt x="303" y="452"/>
                    <a:pt x="305" y="452"/>
                  </a:cubicBezTo>
                  <a:cubicBezTo>
                    <a:pt x="2622" y="504"/>
                    <a:pt x="4938" y="451"/>
                    <a:pt x="7258" y="511"/>
                  </a:cubicBezTo>
                  <a:cubicBezTo>
                    <a:pt x="8534" y="545"/>
                    <a:pt x="9810" y="555"/>
                    <a:pt x="11087" y="555"/>
                  </a:cubicBezTo>
                  <a:cubicBezTo>
                    <a:pt x="13018" y="555"/>
                    <a:pt x="14949" y="531"/>
                    <a:pt x="16880" y="531"/>
                  </a:cubicBezTo>
                  <a:lnTo>
                    <a:pt x="16880" y="607"/>
                  </a:lnTo>
                  <a:cubicBezTo>
                    <a:pt x="17463" y="607"/>
                    <a:pt x="18046" y="605"/>
                    <a:pt x="18630" y="605"/>
                  </a:cubicBezTo>
                  <a:cubicBezTo>
                    <a:pt x="19213" y="605"/>
                    <a:pt x="19797" y="607"/>
                    <a:pt x="20381" y="612"/>
                  </a:cubicBezTo>
                  <a:cubicBezTo>
                    <a:pt x="20391" y="612"/>
                    <a:pt x="20401" y="612"/>
                    <a:pt x="20410" y="612"/>
                  </a:cubicBezTo>
                  <a:cubicBezTo>
                    <a:pt x="20624" y="612"/>
                    <a:pt x="20729" y="585"/>
                    <a:pt x="20731" y="304"/>
                  </a:cubicBezTo>
                  <a:cubicBezTo>
                    <a:pt x="20732" y="33"/>
                    <a:pt x="20628" y="0"/>
                    <a:pt x="20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3847925" y="4134500"/>
              <a:ext cx="16200" cy="518250"/>
            </a:xfrm>
            <a:custGeom>
              <a:avLst/>
              <a:gdLst/>
              <a:ahLst/>
              <a:cxnLst/>
              <a:rect l="l" t="t" r="r" b="b"/>
              <a:pathLst>
                <a:path w="648" h="20730" extrusionOk="0">
                  <a:moveTo>
                    <a:pt x="344" y="0"/>
                  </a:moveTo>
                  <a:cubicBezTo>
                    <a:pt x="343" y="0"/>
                    <a:pt x="341" y="0"/>
                    <a:pt x="340" y="0"/>
                  </a:cubicBezTo>
                  <a:cubicBezTo>
                    <a:pt x="47" y="1"/>
                    <a:pt x="29" y="118"/>
                    <a:pt x="34" y="351"/>
                  </a:cubicBezTo>
                  <a:cubicBezTo>
                    <a:pt x="87" y="2881"/>
                    <a:pt x="0" y="5410"/>
                    <a:pt x="97" y="7942"/>
                  </a:cubicBezTo>
                  <a:cubicBezTo>
                    <a:pt x="195" y="10496"/>
                    <a:pt x="168" y="13053"/>
                    <a:pt x="186" y="15610"/>
                  </a:cubicBezTo>
                  <a:cubicBezTo>
                    <a:pt x="197" y="17215"/>
                    <a:pt x="186" y="18822"/>
                    <a:pt x="194" y="20428"/>
                  </a:cubicBezTo>
                  <a:cubicBezTo>
                    <a:pt x="195" y="20534"/>
                    <a:pt x="84" y="20726"/>
                    <a:pt x="338" y="20729"/>
                  </a:cubicBezTo>
                  <a:cubicBezTo>
                    <a:pt x="340" y="20729"/>
                    <a:pt x="341" y="20729"/>
                    <a:pt x="342" y="20729"/>
                  </a:cubicBezTo>
                  <a:cubicBezTo>
                    <a:pt x="592" y="20729"/>
                    <a:pt x="483" y="20536"/>
                    <a:pt x="485" y="20431"/>
                  </a:cubicBezTo>
                  <a:cubicBezTo>
                    <a:pt x="537" y="18113"/>
                    <a:pt x="484" y="15796"/>
                    <a:pt x="545" y="13478"/>
                  </a:cubicBezTo>
                  <a:cubicBezTo>
                    <a:pt x="629" y="10271"/>
                    <a:pt x="566" y="7062"/>
                    <a:pt x="566" y="3855"/>
                  </a:cubicBezTo>
                  <a:lnTo>
                    <a:pt x="640" y="3855"/>
                  </a:lnTo>
                  <a:cubicBezTo>
                    <a:pt x="640" y="2689"/>
                    <a:pt x="635" y="1520"/>
                    <a:pt x="644" y="354"/>
                  </a:cubicBezTo>
                  <a:cubicBezTo>
                    <a:pt x="647" y="126"/>
                    <a:pt x="639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3755675" y="3824725"/>
              <a:ext cx="70500" cy="134825"/>
            </a:xfrm>
            <a:custGeom>
              <a:avLst/>
              <a:gdLst/>
              <a:ahLst/>
              <a:cxnLst/>
              <a:rect l="l" t="t" r="r" b="b"/>
              <a:pathLst>
                <a:path w="2820" h="5393" extrusionOk="0">
                  <a:moveTo>
                    <a:pt x="400" y="1"/>
                  </a:moveTo>
                  <a:cubicBezTo>
                    <a:pt x="378" y="1"/>
                    <a:pt x="349" y="13"/>
                    <a:pt x="309" y="45"/>
                  </a:cubicBezTo>
                  <a:cubicBezTo>
                    <a:pt x="187" y="137"/>
                    <a:pt x="1" y="182"/>
                    <a:pt x="111" y="413"/>
                  </a:cubicBezTo>
                  <a:cubicBezTo>
                    <a:pt x="891" y="2036"/>
                    <a:pt x="1665" y="3660"/>
                    <a:pt x="2434" y="5288"/>
                  </a:cubicBezTo>
                  <a:cubicBezTo>
                    <a:pt x="2465" y="5355"/>
                    <a:pt x="2488" y="5393"/>
                    <a:pt x="2525" y="5393"/>
                  </a:cubicBezTo>
                  <a:cubicBezTo>
                    <a:pt x="2547" y="5393"/>
                    <a:pt x="2574" y="5380"/>
                    <a:pt x="2612" y="5352"/>
                  </a:cubicBezTo>
                  <a:cubicBezTo>
                    <a:pt x="2676" y="5303"/>
                    <a:pt x="2752" y="5268"/>
                    <a:pt x="2820" y="5228"/>
                  </a:cubicBezTo>
                  <a:cubicBezTo>
                    <a:pt x="2782" y="5166"/>
                    <a:pt x="2766" y="5146"/>
                    <a:pt x="2756" y="5124"/>
                  </a:cubicBezTo>
                  <a:cubicBezTo>
                    <a:pt x="2001" y="3466"/>
                    <a:pt x="1247" y="1808"/>
                    <a:pt x="492" y="151"/>
                  </a:cubicBezTo>
                  <a:cubicBezTo>
                    <a:pt x="467" y="94"/>
                    <a:pt x="460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3885600" y="3824875"/>
              <a:ext cx="72000" cy="134625"/>
            </a:xfrm>
            <a:custGeom>
              <a:avLst/>
              <a:gdLst/>
              <a:ahLst/>
              <a:cxnLst/>
              <a:rect l="l" t="t" r="r" b="b"/>
              <a:pathLst>
                <a:path w="2880" h="5385" extrusionOk="0">
                  <a:moveTo>
                    <a:pt x="2447" y="0"/>
                  </a:moveTo>
                  <a:cubicBezTo>
                    <a:pt x="2347" y="0"/>
                    <a:pt x="2352" y="168"/>
                    <a:pt x="2325" y="224"/>
                  </a:cubicBezTo>
                  <a:cubicBezTo>
                    <a:pt x="1581" y="1833"/>
                    <a:pt x="855" y="3450"/>
                    <a:pt x="113" y="5061"/>
                  </a:cubicBezTo>
                  <a:cubicBezTo>
                    <a:pt x="0" y="5302"/>
                    <a:pt x="171" y="5310"/>
                    <a:pt x="336" y="5385"/>
                  </a:cubicBezTo>
                  <a:cubicBezTo>
                    <a:pt x="356" y="5364"/>
                    <a:pt x="397" y="5334"/>
                    <a:pt x="414" y="5292"/>
                  </a:cubicBezTo>
                  <a:cubicBezTo>
                    <a:pt x="1193" y="3657"/>
                    <a:pt x="1969" y="2019"/>
                    <a:pt x="2753" y="387"/>
                  </a:cubicBezTo>
                  <a:cubicBezTo>
                    <a:pt x="2879" y="126"/>
                    <a:pt x="2652" y="98"/>
                    <a:pt x="2535" y="30"/>
                  </a:cubicBezTo>
                  <a:cubicBezTo>
                    <a:pt x="2499" y="9"/>
                    <a:pt x="2470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3633900" y="3945600"/>
              <a:ext cx="138050" cy="67875"/>
            </a:xfrm>
            <a:custGeom>
              <a:avLst/>
              <a:gdLst/>
              <a:ahLst/>
              <a:cxnLst/>
              <a:rect l="l" t="t" r="r" b="b"/>
              <a:pathLst>
                <a:path w="5522" h="2715" extrusionOk="0">
                  <a:moveTo>
                    <a:pt x="378" y="1"/>
                  </a:moveTo>
                  <a:cubicBezTo>
                    <a:pt x="254" y="1"/>
                    <a:pt x="229" y="144"/>
                    <a:pt x="164" y="227"/>
                  </a:cubicBezTo>
                  <a:cubicBezTo>
                    <a:pt x="0" y="435"/>
                    <a:pt x="256" y="418"/>
                    <a:pt x="318" y="445"/>
                  </a:cubicBezTo>
                  <a:cubicBezTo>
                    <a:pt x="1938" y="1194"/>
                    <a:pt x="3568" y="1926"/>
                    <a:pt x="5187" y="2678"/>
                  </a:cubicBezTo>
                  <a:cubicBezTo>
                    <a:pt x="5242" y="2703"/>
                    <a:pt x="5283" y="2714"/>
                    <a:pt x="5316" y="2714"/>
                  </a:cubicBezTo>
                  <a:cubicBezTo>
                    <a:pt x="5445" y="2714"/>
                    <a:pt x="5435" y="2549"/>
                    <a:pt x="5522" y="2457"/>
                  </a:cubicBezTo>
                  <a:cubicBezTo>
                    <a:pt x="5480" y="2426"/>
                    <a:pt x="5445" y="2389"/>
                    <a:pt x="5403" y="2370"/>
                  </a:cubicBezTo>
                  <a:cubicBezTo>
                    <a:pt x="3768" y="1591"/>
                    <a:pt x="2131" y="816"/>
                    <a:pt x="498" y="33"/>
                  </a:cubicBezTo>
                  <a:cubicBezTo>
                    <a:pt x="450" y="10"/>
                    <a:pt x="411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3939825" y="3945550"/>
              <a:ext cx="138250" cy="68375"/>
            </a:xfrm>
            <a:custGeom>
              <a:avLst/>
              <a:gdLst/>
              <a:ahLst/>
              <a:cxnLst/>
              <a:rect l="l" t="t" r="r" b="b"/>
              <a:pathLst>
                <a:path w="5530" h="2735" extrusionOk="0">
                  <a:moveTo>
                    <a:pt x="5159" y="0"/>
                  </a:moveTo>
                  <a:cubicBezTo>
                    <a:pt x="5119" y="0"/>
                    <a:pt x="5072" y="12"/>
                    <a:pt x="5017" y="39"/>
                  </a:cubicBezTo>
                  <a:cubicBezTo>
                    <a:pt x="3406" y="813"/>
                    <a:pt x="1793" y="1584"/>
                    <a:pt x="180" y="2353"/>
                  </a:cubicBezTo>
                  <a:cubicBezTo>
                    <a:pt x="103" y="2391"/>
                    <a:pt x="1" y="2402"/>
                    <a:pt x="92" y="2526"/>
                  </a:cubicBezTo>
                  <a:cubicBezTo>
                    <a:pt x="144" y="2595"/>
                    <a:pt x="178" y="2677"/>
                    <a:pt x="211" y="2734"/>
                  </a:cubicBezTo>
                  <a:cubicBezTo>
                    <a:pt x="297" y="2703"/>
                    <a:pt x="344" y="2691"/>
                    <a:pt x="387" y="2670"/>
                  </a:cubicBezTo>
                  <a:cubicBezTo>
                    <a:pt x="2002" y="1936"/>
                    <a:pt x="3616" y="1205"/>
                    <a:pt x="5225" y="460"/>
                  </a:cubicBezTo>
                  <a:cubicBezTo>
                    <a:pt x="5291" y="430"/>
                    <a:pt x="5529" y="455"/>
                    <a:pt x="5416" y="247"/>
                  </a:cubicBezTo>
                  <a:cubicBezTo>
                    <a:pt x="5354" y="131"/>
                    <a:pt x="5294" y="0"/>
                    <a:pt x="5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3634775" y="4075700"/>
              <a:ext cx="136650" cy="67325"/>
            </a:xfrm>
            <a:custGeom>
              <a:avLst/>
              <a:gdLst/>
              <a:ahLst/>
              <a:cxnLst/>
              <a:rect l="l" t="t" r="r" b="b"/>
              <a:pathLst>
                <a:path w="5466" h="2693" extrusionOk="0">
                  <a:moveTo>
                    <a:pt x="5267" y="0"/>
                  </a:moveTo>
                  <a:cubicBezTo>
                    <a:pt x="5227" y="0"/>
                    <a:pt x="5179" y="13"/>
                    <a:pt x="5117" y="42"/>
                  </a:cubicBezTo>
                  <a:cubicBezTo>
                    <a:pt x="3529" y="777"/>
                    <a:pt x="1933" y="1491"/>
                    <a:pt x="347" y="2227"/>
                  </a:cubicBezTo>
                  <a:cubicBezTo>
                    <a:pt x="274" y="2260"/>
                    <a:pt x="0" y="2220"/>
                    <a:pt x="124" y="2481"/>
                  </a:cubicBezTo>
                  <a:cubicBezTo>
                    <a:pt x="191" y="2622"/>
                    <a:pt x="270" y="2693"/>
                    <a:pt x="380" y="2693"/>
                  </a:cubicBezTo>
                  <a:cubicBezTo>
                    <a:pt x="434" y="2693"/>
                    <a:pt x="495" y="2676"/>
                    <a:pt x="567" y="2642"/>
                  </a:cubicBezTo>
                  <a:cubicBezTo>
                    <a:pt x="2147" y="1884"/>
                    <a:pt x="3729" y="1133"/>
                    <a:pt x="5309" y="379"/>
                  </a:cubicBezTo>
                  <a:cubicBezTo>
                    <a:pt x="5373" y="349"/>
                    <a:pt x="5426" y="293"/>
                    <a:pt x="5466" y="262"/>
                  </a:cubicBezTo>
                  <a:cubicBezTo>
                    <a:pt x="5416" y="115"/>
                    <a:pt x="5384" y="0"/>
                    <a:pt x="5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3939825" y="4074875"/>
              <a:ext cx="138475" cy="68450"/>
            </a:xfrm>
            <a:custGeom>
              <a:avLst/>
              <a:gdLst/>
              <a:ahLst/>
              <a:cxnLst/>
              <a:rect l="l" t="t" r="r" b="b"/>
              <a:pathLst>
                <a:path w="5539" h="2738" extrusionOk="0">
                  <a:moveTo>
                    <a:pt x="213" y="0"/>
                  </a:moveTo>
                  <a:cubicBezTo>
                    <a:pt x="186" y="53"/>
                    <a:pt x="152" y="121"/>
                    <a:pt x="114" y="183"/>
                  </a:cubicBezTo>
                  <a:cubicBezTo>
                    <a:pt x="70" y="258"/>
                    <a:pt x="1" y="301"/>
                    <a:pt x="149" y="370"/>
                  </a:cubicBezTo>
                  <a:cubicBezTo>
                    <a:pt x="1800" y="1140"/>
                    <a:pt x="3448" y="1917"/>
                    <a:pt x="5094" y="2703"/>
                  </a:cubicBezTo>
                  <a:cubicBezTo>
                    <a:pt x="5144" y="2727"/>
                    <a:pt x="5184" y="2737"/>
                    <a:pt x="5217" y="2737"/>
                  </a:cubicBezTo>
                  <a:cubicBezTo>
                    <a:pt x="5355" y="2737"/>
                    <a:pt x="5356" y="2555"/>
                    <a:pt x="5413" y="2483"/>
                  </a:cubicBezTo>
                  <a:cubicBezTo>
                    <a:pt x="5538" y="2322"/>
                    <a:pt x="5321" y="2327"/>
                    <a:pt x="5255" y="2296"/>
                  </a:cubicBezTo>
                  <a:cubicBezTo>
                    <a:pt x="4219" y="1804"/>
                    <a:pt x="3179" y="1315"/>
                    <a:pt x="2135" y="839"/>
                  </a:cubicBezTo>
                  <a:cubicBezTo>
                    <a:pt x="1511" y="554"/>
                    <a:pt x="877" y="289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3755225" y="4129350"/>
              <a:ext cx="70775" cy="134825"/>
            </a:xfrm>
            <a:custGeom>
              <a:avLst/>
              <a:gdLst/>
              <a:ahLst/>
              <a:cxnLst/>
              <a:rect l="l" t="t" r="r" b="b"/>
              <a:pathLst>
                <a:path w="2831" h="5393" extrusionOk="0">
                  <a:moveTo>
                    <a:pt x="2542" y="1"/>
                  </a:moveTo>
                  <a:cubicBezTo>
                    <a:pt x="2516" y="1"/>
                    <a:pt x="2490" y="23"/>
                    <a:pt x="2459" y="91"/>
                  </a:cubicBezTo>
                  <a:cubicBezTo>
                    <a:pt x="1689" y="1743"/>
                    <a:pt x="912" y="3391"/>
                    <a:pt x="127" y="5037"/>
                  </a:cubicBezTo>
                  <a:cubicBezTo>
                    <a:pt x="0" y="5301"/>
                    <a:pt x="260" y="5284"/>
                    <a:pt x="348" y="5353"/>
                  </a:cubicBezTo>
                  <a:cubicBezTo>
                    <a:pt x="383" y="5381"/>
                    <a:pt x="411" y="5392"/>
                    <a:pt x="432" y="5392"/>
                  </a:cubicBezTo>
                  <a:cubicBezTo>
                    <a:pt x="509" y="5392"/>
                    <a:pt x="510" y="5247"/>
                    <a:pt x="535" y="5196"/>
                  </a:cubicBezTo>
                  <a:cubicBezTo>
                    <a:pt x="1028" y="4158"/>
                    <a:pt x="1516" y="3120"/>
                    <a:pt x="1992" y="2076"/>
                  </a:cubicBezTo>
                  <a:cubicBezTo>
                    <a:pt x="2279" y="1451"/>
                    <a:pt x="2542" y="818"/>
                    <a:pt x="2831" y="154"/>
                  </a:cubicBezTo>
                  <a:cubicBezTo>
                    <a:pt x="2778" y="126"/>
                    <a:pt x="2709" y="93"/>
                    <a:pt x="2644" y="55"/>
                  </a:cubicBezTo>
                  <a:cubicBezTo>
                    <a:pt x="2604" y="31"/>
                    <a:pt x="2573" y="1"/>
                    <a:pt x="2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3884950" y="4128825"/>
              <a:ext cx="71375" cy="134625"/>
            </a:xfrm>
            <a:custGeom>
              <a:avLst/>
              <a:gdLst/>
              <a:ahLst/>
              <a:cxnLst/>
              <a:rect l="l" t="t" r="r" b="b"/>
              <a:pathLst>
                <a:path w="2855" h="5385" extrusionOk="0">
                  <a:moveTo>
                    <a:pt x="378" y="0"/>
                  </a:moveTo>
                  <a:cubicBezTo>
                    <a:pt x="247" y="106"/>
                    <a:pt x="1" y="62"/>
                    <a:pt x="140" y="353"/>
                  </a:cubicBezTo>
                  <a:cubicBezTo>
                    <a:pt x="875" y="1927"/>
                    <a:pt x="1587" y="3512"/>
                    <a:pt x="2320" y="5086"/>
                  </a:cubicBezTo>
                  <a:cubicBezTo>
                    <a:pt x="2361" y="5171"/>
                    <a:pt x="2325" y="5384"/>
                    <a:pt x="2480" y="5384"/>
                  </a:cubicBezTo>
                  <a:cubicBezTo>
                    <a:pt x="2511" y="5384"/>
                    <a:pt x="2550" y="5376"/>
                    <a:pt x="2598" y="5356"/>
                  </a:cubicBezTo>
                  <a:cubicBezTo>
                    <a:pt x="2855" y="5251"/>
                    <a:pt x="2828" y="5100"/>
                    <a:pt x="2724" y="4883"/>
                  </a:cubicBezTo>
                  <a:cubicBezTo>
                    <a:pt x="1980" y="3337"/>
                    <a:pt x="1251" y="1785"/>
                    <a:pt x="516" y="236"/>
                  </a:cubicBezTo>
                  <a:cubicBezTo>
                    <a:pt x="476" y="155"/>
                    <a:pt x="425" y="8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3411350" y="4196100"/>
              <a:ext cx="102300" cy="51100"/>
            </a:xfrm>
            <a:custGeom>
              <a:avLst/>
              <a:gdLst/>
              <a:ahLst/>
              <a:cxnLst/>
              <a:rect l="l" t="t" r="r" b="b"/>
              <a:pathLst>
                <a:path w="4092" h="2044" extrusionOk="0">
                  <a:moveTo>
                    <a:pt x="3834" y="1"/>
                  </a:moveTo>
                  <a:cubicBezTo>
                    <a:pt x="3806" y="1"/>
                    <a:pt x="3771" y="11"/>
                    <a:pt x="3724" y="33"/>
                  </a:cubicBezTo>
                  <a:cubicBezTo>
                    <a:pt x="2545" y="591"/>
                    <a:pt x="1362" y="1141"/>
                    <a:pt x="179" y="1692"/>
                  </a:cubicBezTo>
                  <a:cubicBezTo>
                    <a:pt x="81" y="1738"/>
                    <a:pt x="0" y="1774"/>
                    <a:pt x="93" y="1898"/>
                  </a:cubicBezTo>
                  <a:cubicBezTo>
                    <a:pt x="122" y="1937"/>
                    <a:pt x="127" y="1995"/>
                    <a:pt x="143" y="2044"/>
                  </a:cubicBezTo>
                  <a:cubicBezTo>
                    <a:pt x="199" y="2018"/>
                    <a:pt x="222" y="2007"/>
                    <a:pt x="244" y="1998"/>
                  </a:cubicBezTo>
                  <a:cubicBezTo>
                    <a:pt x="1465" y="1446"/>
                    <a:pt x="2685" y="889"/>
                    <a:pt x="3912" y="349"/>
                  </a:cubicBezTo>
                  <a:cubicBezTo>
                    <a:pt x="4092" y="271"/>
                    <a:pt x="3975" y="224"/>
                    <a:pt x="3948" y="139"/>
                  </a:cubicBezTo>
                  <a:cubicBezTo>
                    <a:pt x="3919" y="52"/>
                    <a:pt x="3895" y="1"/>
                    <a:pt x="3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3650600" y="3601650"/>
              <a:ext cx="54800" cy="98225"/>
            </a:xfrm>
            <a:custGeom>
              <a:avLst/>
              <a:gdLst/>
              <a:ahLst/>
              <a:cxnLst/>
              <a:rect l="l" t="t" r="r" b="b"/>
              <a:pathLst>
                <a:path w="2192" h="3929" extrusionOk="0">
                  <a:moveTo>
                    <a:pt x="338" y="0"/>
                  </a:moveTo>
                  <a:cubicBezTo>
                    <a:pt x="290" y="0"/>
                    <a:pt x="236" y="6"/>
                    <a:pt x="198" y="14"/>
                  </a:cubicBezTo>
                  <a:cubicBezTo>
                    <a:pt x="1" y="58"/>
                    <a:pt x="176" y="200"/>
                    <a:pt x="186" y="224"/>
                  </a:cubicBezTo>
                  <a:cubicBezTo>
                    <a:pt x="717" y="1417"/>
                    <a:pt x="1260" y="2603"/>
                    <a:pt x="1804" y="3789"/>
                  </a:cubicBezTo>
                  <a:cubicBezTo>
                    <a:pt x="1830" y="3849"/>
                    <a:pt x="1848" y="3928"/>
                    <a:pt x="1904" y="3928"/>
                  </a:cubicBezTo>
                  <a:cubicBezTo>
                    <a:pt x="1928" y="3928"/>
                    <a:pt x="1959" y="3913"/>
                    <a:pt x="2000" y="3876"/>
                  </a:cubicBezTo>
                  <a:cubicBezTo>
                    <a:pt x="2058" y="3823"/>
                    <a:pt x="2132" y="3786"/>
                    <a:pt x="2192" y="3745"/>
                  </a:cubicBezTo>
                  <a:cubicBezTo>
                    <a:pt x="1596" y="2474"/>
                    <a:pt x="1023" y="1247"/>
                    <a:pt x="440" y="24"/>
                  </a:cubicBezTo>
                  <a:cubicBezTo>
                    <a:pt x="431" y="7"/>
                    <a:pt x="388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4200200" y="3842100"/>
              <a:ext cx="99425" cy="50650"/>
            </a:xfrm>
            <a:custGeom>
              <a:avLst/>
              <a:gdLst/>
              <a:ahLst/>
              <a:cxnLst/>
              <a:rect l="l" t="t" r="r" b="b"/>
              <a:pathLst>
                <a:path w="3977" h="2026" extrusionOk="0">
                  <a:moveTo>
                    <a:pt x="3861" y="0"/>
                  </a:moveTo>
                  <a:cubicBezTo>
                    <a:pt x="3828" y="0"/>
                    <a:pt x="3788" y="13"/>
                    <a:pt x="3742" y="35"/>
                  </a:cubicBezTo>
                  <a:cubicBezTo>
                    <a:pt x="2554" y="576"/>
                    <a:pt x="1368" y="1116"/>
                    <a:pt x="179" y="1657"/>
                  </a:cubicBezTo>
                  <a:cubicBezTo>
                    <a:pt x="72" y="1705"/>
                    <a:pt x="1" y="1724"/>
                    <a:pt x="92" y="1887"/>
                  </a:cubicBezTo>
                  <a:cubicBezTo>
                    <a:pt x="146" y="1983"/>
                    <a:pt x="183" y="2025"/>
                    <a:pt x="241" y="2025"/>
                  </a:cubicBezTo>
                  <a:cubicBezTo>
                    <a:pt x="271" y="2025"/>
                    <a:pt x="307" y="2014"/>
                    <a:pt x="354" y="1992"/>
                  </a:cubicBezTo>
                  <a:cubicBezTo>
                    <a:pt x="1502" y="1451"/>
                    <a:pt x="2652" y="913"/>
                    <a:pt x="3800" y="372"/>
                  </a:cubicBezTo>
                  <a:cubicBezTo>
                    <a:pt x="3878" y="336"/>
                    <a:pt x="3944" y="273"/>
                    <a:pt x="3960" y="261"/>
                  </a:cubicBezTo>
                  <a:cubicBezTo>
                    <a:pt x="3977" y="69"/>
                    <a:pt x="3938" y="0"/>
                    <a:pt x="3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3412275" y="3841150"/>
              <a:ext cx="99550" cy="51625"/>
            </a:xfrm>
            <a:custGeom>
              <a:avLst/>
              <a:gdLst/>
              <a:ahLst/>
              <a:cxnLst/>
              <a:rect l="l" t="t" r="r" b="b"/>
              <a:pathLst>
                <a:path w="3982" h="2065" extrusionOk="0">
                  <a:moveTo>
                    <a:pt x="165" y="1"/>
                  </a:moveTo>
                  <a:cubicBezTo>
                    <a:pt x="125" y="1"/>
                    <a:pt x="85" y="30"/>
                    <a:pt x="56" y="121"/>
                  </a:cubicBezTo>
                  <a:cubicBezTo>
                    <a:pt x="1" y="296"/>
                    <a:pt x="63" y="337"/>
                    <a:pt x="200" y="402"/>
                  </a:cubicBezTo>
                  <a:cubicBezTo>
                    <a:pt x="1350" y="939"/>
                    <a:pt x="2498" y="1480"/>
                    <a:pt x="3642" y="2030"/>
                  </a:cubicBezTo>
                  <a:cubicBezTo>
                    <a:pt x="3692" y="2054"/>
                    <a:pt x="3733" y="2064"/>
                    <a:pt x="3767" y="2064"/>
                  </a:cubicBezTo>
                  <a:cubicBezTo>
                    <a:pt x="3884" y="2064"/>
                    <a:pt x="3917" y="1936"/>
                    <a:pt x="3982" y="1803"/>
                  </a:cubicBezTo>
                  <a:cubicBezTo>
                    <a:pt x="3925" y="1762"/>
                    <a:pt x="3864" y="1698"/>
                    <a:pt x="3790" y="1665"/>
                  </a:cubicBezTo>
                  <a:cubicBezTo>
                    <a:pt x="2637" y="1135"/>
                    <a:pt x="1483" y="608"/>
                    <a:pt x="321" y="96"/>
                  </a:cubicBezTo>
                  <a:cubicBezTo>
                    <a:pt x="305" y="89"/>
                    <a:pt x="234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4005725" y="3601225"/>
              <a:ext cx="56825" cy="99350"/>
            </a:xfrm>
            <a:custGeom>
              <a:avLst/>
              <a:gdLst/>
              <a:ahLst/>
              <a:cxnLst/>
              <a:rect l="l" t="t" r="r" b="b"/>
              <a:pathLst>
                <a:path w="2273" h="3974" extrusionOk="0">
                  <a:moveTo>
                    <a:pt x="1931" y="1"/>
                  </a:moveTo>
                  <a:cubicBezTo>
                    <a:pt x="1861" y="1"/>
                    <a:pt x="1815" y="41"/>
                    <a:pt x="1764" y="153"/>
                  </a:cubicBezTo>
                  <a:cubicBezTo>
                    <a:pt x="1231" y="1317"/>
                    <a:pt x="685" y="2475"/>
                    <a:pt x="128" y="3629"/>
                  </a:cubicBezTo>
                  <a:cubicBezTo>
                    <a:pt x="1" y="3894"/>
                    <a:pt x="262" y="3842"/>
                    <a:pt x="355" y="3973"/>
                  </a:cubicBezTo>
                  <a:cubicBezTo>
                    <a:pt x="398" y="3903"/>
                    <a:pt x="440" y="3852"/>
                    <a:pt x="469" y="3795"/>
                  </a:cubicBezTo>
                  <a:cubicBezTo>
                    <a:pt x="1010" y="2620"/>
                    <a:pt x="1551" y="1445"/>
                    <a:pt x="2074" y="263"/>
                  </a:cubicBezTo>
                  <a:cubicBezTo>
                    <a:pt x="2085" y="240"/>
                    <a:pt x="2273" y="88"/>
                    <a:pt x="2051" y="24"/>
                  </a:cubicBezTo>
                  <a:cubicBezTo>
                    <a:pt x="2004" y="10"/>
                    <a:pt x="1965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4200375" y="4196000"/>
              <a:ext cx="99750" cy="50850"/>
            </a:xfrm>
            <a:custGeom>
              <a:avLst/>
              <a:gdLst/>
              <a:ahLst/>
              <a:cxnLst/>
              <a:rect l="l" t="t" r="r" b="b"/>
              <a:pathLst>
                <a:path w="3990" h="2034" extrusionOk="0">
                  <a:moveTo>
                    <a:pt x="206" y="1"/>
                  </a:moveTo>
                  <a:cubicBezTo>
                    <a:pt x="133" y="1"/>
                    <a:pt x="131" y="95"/>
                    <a:pt x="91" y="152"/>
                  </a:cubicBezTo>
                  <a:cubicBezTo>
                    <a:pt x="13" y="259"/>
                    <a:pt x="1" y="296"/>
                    <a:pt x="143" y="358"/>
                  </a:cubicBezTo>
                  <a:cubicBezTo>
                    <a:pt x="1358" y="899"/>
                    <a:pt x="2569" y="1446"/>
                    <a:pt x="3774" y="2004"/>
                  </a:cubicBezTo>
                  <a:cubicBezTo>
                    <a:pt x="3819" y="2025"/>
                    <a:pt x="3852" y="2034"/>
                    <a:pt x="3876" y="2034"/>
                  </a:cubicBezTo>
                  <a:cubicBezTo>
                    <a:pt x="3969" y="2034"/>
                    <a:pt x="3940" y="1906"/>
                    <a:pt x="3989" y="1814"/>
                  </a:cubicBezTo>
                  <a:cubicBezTo>
                    <a:pt x="3975" y="1794"/>
                    <a:pt x="3957" y="1738"/>
                    <a:pt x="3918" y="1719"/>
                  </a:cubicBezTo>
                  <a:cubicBezTo>
                    <a:pt x="2705" y="1151"/>
                    <a:pt x="1487" y="584"/>
                    <a:pt x="271" y="18"/>
                  </a:cubicBezTo>
                  <a:cubicBezTo>
                    <a:pt x="244" y="6"/>
                    <a:pt x="223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3649725" y="4388975"/>
              <a:ext cx="55625" cy="98725"/>
            </a:xfrm>
            <a:custGeom>
              <a:avLst/>
              <a:gdLst/>
              <a:ahLst/>
              <a:cxnLst/>
              <a:rect l="l" t="t" r="r" b="b"/>
              <a:pathLst>
                <a:path w="2225" h="3949" extrusionOk="0">
                  <a:moveTo>
                    <a:pt x="1922" y="0"/>
                  </a:moveTo>
                  <a:cubicBezTo>
                    <a:pt x="1842" y="0"/>
                    <a:pt x="1843" y="126"/>
                    <a:pt x="1823" y="169"/>
                  </a:cubicBezTo>
                  <a:cubicBezTo>
                    <a:pt x="1281" y="1331"/>
                    <a:pt x="747" y="2495"/>
                    <a:pt x="229" y="3666"/>
                  </a:cubicBezTo>
                  <a:cubicBezTo>
                    <a:pt x="221" y="3686"/>
                    <a:pt x="1" y="3852"/>
                    <a:pt x="261" y="3930"/>
                  </a:cubicBezTo>
                  <a:cubicBezTo>
                    <a:pt x="304" y="3943"/>
                    <a:pt x="338" y="3949"/>
                    <a:pt x="366" y="3949"/>
                  </a:cubicBezTo>
                  <a:cubicBezTo>
                    <a:pt x="464" y="3949"/>
                    <a:pt x="494" y="3880"/>
                    <a:pt x="541" y="3781"/>
                  </a:cubicBezTo>
                  <a:cubicBezTo>
                    <a:pt x="814" y="3202"/>
                    <a:pt x="1097" y="2626"/>
                    <a:pt x="1369" y="2045"/>
                  </a:cubicBezTo>
                  <a:cubicBezTo>
                    <a:pt x="1654" y="1432"/>
                    <a:pt x="1932" y="816"/>
                    <a:pt x="2225" y="177"/>
                  </a:cubicBezTo>
                  <a:cubicBezTo>
                    <a:pt x="2162" y="136"/>
                    <a:pt x="2086" y="85"/>
                    <a:pt x="2008" y="33"/>
                  </a:cubicBezTo>
                  <a:cubicBezTo>
                    <a:pt x="1972" y="10"/>
                    <a:pt x="1944" y="0"/>
                    <a:pt x="1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4005600" y="4387675"/>
              <a:ext cx="56850" cy="100075"/>
            </a:xfrm>
            <a:custGeom>
              <a:avLst/>
              <a:gdLst/>
              <a:ahLst/>
              <a:cxnLst/>
              <a:rect l="l" t="t" r="r" b="b"/>
              <a:pathLst>
                <a:path w="2274" h="4003" extrusionOk="0">
                  <a:moveTo>
                    <a:pt x="342" y="1"/>
                  </a:moveTo>
                  <a:cubicBezTo>
                    <a:pt x="286" y="169"/>
                    <a:pt x="0" y="98"/>
                    <a:pt x="131" y="370"/>
                  </a:cubicBezTo>
                  <a:cubicBezTo>
                    <a:pt x="686" y="1523"/>
                    <a:pt x="1232" y="2682"/>
                    <a:pt x="1767" y="3846"/>
                  </a:cubicBezTo>
                  <a:cubicBezTo>
                    <a:pt x="1818" y="3956"/>
                    <a:pt x="1861" y="4003"/>
                    <a:pt x="1934" y="4003"/>
                  </a:cubicBezTo>
                  <a:cubicBezTo>
                    <a:pt x="1967" y="4003"/>
                    <a:pt x="2005" y="3993"/>
                    <a:pt x="2052" y="3976"/>
                  </a:cubicBezTo>
                  <a:cubicBezTo>
                    <a:pt x="2274" y="3893"/>
                    <a:pt x="2083" y="3748"/>
                    <a:pt x="2066" y="3707"/>
                  </a:cubicBezTo>
                  <a:cubicBezTo>
                    <a:pt x="1553" y="2545"/>
                    <a:pt x="1025" y="1393"/>
                    <a:pt x="496" y="240"/>
                  </a:cubicBezTo>
                  <a:cubicBezTo>
                    <a:pt x="464" y="169"/>
                    <a:pt x="412" y="107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3957075" y="4282800"/>
              <a:ext cx="47400" cy="85450"/>
            </a:xfrm>
            <a:custGeom>
              <a:avLst/>
              <a:gdLst/>
              <a:ahLst/>
              <a:cxnLst/>
              <a:rect l="l" t="t" r="r" b="b"/>
              <a:pathLst>
                <a:path w="1896" h="3418" extrusionOk="0">
                  <a:moveTo>
                    <a:pt x="393" y="0"/>
                  </a:moveTo>
                  <a:cubicBezTo>
                    <a:pt x="375" y="0"/>
                    <a:pt x="352" y="10"/>
                    <a:pt x="323" y="33"/>
                  </a:cubicBezTo>
                  <a:cubicBezTo>
                    <a:pt x="228" y="109"/>
                    <a:pt x="1" y="160"/>
                    <a:pt x="112" y="390"/>
                  </a:cubicBezTo>
                  <a:cubicBezTo>
                    <a:pt x="568" y="1350"/>
                    <a:pt x="1020" y="2310"/>
                    <a:pt x="1474" y="3271"/>
                  </a:cubicBezTo>
                  <a:cubicBezTo>
                    <a:pt x="1506" y="3338"/>
                    <a:pt x="1537" y="3417"/>
                    <a:pt x="1608" y="3417"/>
                  </a:cubicBezTo>
                  <a:cubicBezTo>
                    <a:pt x="1630" y="3417"/>
                    <a:pt x="1657" y="3409"/>
                    <a:pt x="1688" y="3391"/>
                  </a:cubicBezTo>
                  <a:cubicBezTo>
                    <a:pt x="1763" y="3348"/>
                    <a:pt x="1895" y="3338"/>
                    <a:pt x="1810" y="3088"/>
                  </a:cubicBezTo>
                  <a:cubicBezTo>
                    <a:pt x="1401" y="2187"/>
                    <a:pt x="950" y="1186"/>
                    <a:pt x="489" y="188"/>
                  </a:cubicBezTo>
                  <a:cubicBezTo>
                    <a:pt x="466" y="139"/>
                    <a:pt x="463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3707175" y="3720800"/>
              <a:ext cx="47525" cy="85175"/>
            </a:xfrm>
            <a:custGeom>
              <a:avLst/>
              <a:gdLst/>
              <a:ahLst/>
              <a:cxnLst/>
              <a:rect l="l" t="t" r="r" b="b"/>
              <a:pathLst>
                <a:path w="1901" h="3407" extrusionOk="0">
                  <a:moveTo>
                    <a:pt x="345" y="0"/>
                  </a:moveTo>
                  <a:cubicBezTo>
                    <a:pt x="311" y="0"/>
                    <a:pt x="269" y="12"/>
                    <a:pt x="214" y="40"/>
                  </a:cubicBezTo>
                  <a:cubicBezTo>
                    <a:pt x="1" y="147"/>
                    <a:pt x="118" y="247"/>
                    <a:pt x="169" y="360"/>
                  </a:cubicBezTo>
                  <a:cubicBezTo>
                    <a:pt x="593" y="1306"/>
                    <a:pt x="1020" y="2255"/>
                    <a:pt x="1450" y="3198"/>
                  </a:cubicBezTo>
                  <a:cubicBezTo>
                    <a:pt x="1484" y="3276"/>
                    <a:pt x="1556" y="3337"/>
                    <a:pt x="1611" y="3406"/>
                  </a:cubicBezTo>
                  <a:cubicBezTo>
                    <a:pt x="1718" y="3321"/>
                    <a:pt x="1826" y="3235"/>
                    <a:pt x="1900" y="3177"/>
                  </a:cubicBezTo>
                  <a:cubicBezTo>
                    <a:pt x="1857" y="3064"/>
                    <a:pt x="1843" y="3018"/>
                    <a:pt x="1823" y="2974"/>
                  </a:cubicBezTo>
                  <a:cubicBezTo>
                    <a:pt x="1390" y="2058"/>
                    <a:pt x="957" y="1141"/>
                    <a:pt x="514" y="230"/>
                  </a:cubicBezTo>
                  <a:cubicBezTo>
                    <a:pt x="474" y="151"/>
                    <a:pt x="466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3531475" y="3897725"/>
              <a:ext cx="87800" cy="44000"/>
            </a:xfrm>
            <a:custGeom>
              <a:avLst/>
              <a:gdLst/>
              <a:ahLst/>
              <a:cxnLst/>
              <a:rect l="l" t="t" r="r" b="b"/>
              <a:pathLst>
                <a:path w="3512" h="1760" extrusionOk="0">
                  <a:moveTo>
                    <a:pt x="227" y="0"/>
                  </a:moveTo>
                  <a:cubicBezTo>
                    <a:pt x="111" y="0"/>
                    <a:pt x="101" y="103"/>
                    <a:pt x="69" y="162"/>
                  </a:cubicBezTo>
                  <a:cubicBezTo>
                    <a:pt x="1" y="289"/>
                    <a:pt x="108" y="328"/>
                    <a:pt x="200" y="371"/>
                  </a:cubicBezTo>
                  <a:cubicBezTo>
                    <a:pt x="1149" y="820"/>
                    <a:pt x="2098" y="1269"/>
                    <a:pt x="3043" y="1726"/>
                  </a:cubicBezTo>
                  <a:cubicBezTo>
                    <a:pt x="3092" y="1749"/>
                    <a:pt x="3134" y="1759"/>
                    <a:pt x="3171" y="1759"/>
                  </a:cubicBezTo>
                  <a:cubicBezTo>
                    <a:pt x="3319" y="1759"/>
                    <a:pt x="3379" y="1600"/>
                    <a:pt x="3432" y="1514"/>
                  </a:cubicBezTo>
                  <a:cubicBezTo>
                    <a:pt x="3511" y="1380"/>
                    <a:pt x="3320" y="1380"/>
                    <a:pt x="3233" y="1339"/>
                  </a:cubicBezTo>
                  <a:cubicBezTo>
                    <a:pt x="2940" y="1195"/>
                    <a:pt x="2646" y="1050"/>
                    <a:pt x="2349" y="916"/>
                  </a:cubicBezTo>
                  <a:cubicBezTo>
                    <a:pt x="1656" y="604"/>
                    <a:pt x="961" y="299"/>
                    <a:pt x="331" y="20"/>
                  </a:cubicBezTo>
                  <a:cubicBezTo>
                    <a:pt x="289" y="6"/>
                    <a:pt x="255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4094975" y="3897875"/>
              <a:ext cx="85750" cy="43800"/>
            </a:xfrm>
            <a:custGeom>
              <a:avLst/>
              <a:gdLst/>
              <a:ahLst/>
              <a:cxnLst/>
              <a:rect l="l" t="t" r="r" b="b"/>
              <a:pathLst>
                <a:path w="3430" h="1752" extrusionOk="0">
                  <a:moveTo>
                    <a:pt x="3220" y="1"/>
                  </a:moveTo>
                  <a:cubicBezTo>
                    <a:pt x="3181" y="1"/>
                    <a:pt x="3132" y="14"/>
                    <a:pt x="3069" y="44"/>
                  </a:cubicBezTo>
                  <a:cubicBezTo>
                    <a:pt x="2133" y="490"/>
                    <a:pt x="1178" y="899"/>
                    <a:pt x="233" y="1326"/>
                  </a:cubicBezTo>
                  <a:cubicBezTo>
                    <a:pt x="145" y="1366"/>
                    <a:pt x="77" y="1446"/>
                    <a:pt x="1" y="1508"/>
                  </a:cubicBezTo>
                  <a:cubicBezTo>
                    <a:pt x="111" y="1576"/>
                    <a:pt x="161" y="1752"/>
                    <a:pt x="310" y="1752"/>
                  </a:cubicBezTo>
                  <a:cubicBezTo>
                    <a:pt x="346" y="1752"/>
                    <a:pt x="387" y="1742"/>
                    <a:pt x="436" y="1718"/>
                  </a:cubicBezTo>
                  <a:cubicBezTo>
                    <a:pt x="1349" y="1275"/>
                    <a:pt x="2266" y="844"/>
                    <a:pt x="3180" y="406"/>
                  </a:cubicBezTo>
                  <a:cubicBezTo>
                    <a:pt x="3271" y="361"/>
                    <a:pt x="3350" y="291"/>
                    <a:pt x="3430" y="237"/>
                  </a:cubicBezTo>
                  <a:cubicBezTo>
                    <a:pt x="3362" y="104"/>
                    <a:pt x="3328" y="1"/>
                    <a:pt x="3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3531050" y="4147300"/>
              <a:ext cx="86875" cy="44700"/>
            </a:xfrm>
            <a:custGeom>
              <a:avLst/>
              <a:gdLst/>
              <a:ahLst/>
              <a:cxnLst/>
              <a:rect l="l" t="t" r="r" b="b"/>
              <a:pathLst>
                <a:path w="3475" h="1788" extrusionOk="0">
                  <a:moveTo>
                    <a:pt x="3186" y="0"/>
                  </a:moveTo>
                  <a:cubicBezTo>
                    <a:pt x="3156" y="0"/>
                    <a:pt x="3120" y="9"/>
                    <a:pt x="3078" y="29"/>
                  </a:cubicBezTo>
                  <a:cubicBezTo>
                    <a:pt x="2119" y="484"/>
                    <a:pt x="1157" y="934"/>
                    <a:pt x="198" y="1390"/>
                  </a:cubicBezTo>
                  <a:cubicBezTo>
                    <a:pt x="114" y="1429"/>
                    <a:pt x="0" y="1478"/>
                    <a:pt x="96" y="1610"/>
                  </a:cubicBezTo>
                  <a:cubicBezTo>
                    <a:pt x="139" y="1669"/>
                    <a:pt x="185" y="1729"/>
                    <a:pt x="229" y="1787"/>
                  </a:cubicBezTo>
                  <a:cubicBezTo>
                    <a:pt x="323" y="1741"/>
                    <a:pt x="376" y="1713"/>
                    <a:pt x="431" y="1689"/>
                  </a:cubicBezTo>
                  <a:cubicBezTo>
                    <a:pt x="1377" y="1262"/>
                    <a:pt x="2325" y="837"/>
                    <a:pt x="3269" y="407"/>
                  </a:cubicBezTo>
                  <a:cubicBezTo>
                    <a:pt x="3346" y="372"/>
                    <a:pt x="3407" y="300"/>
                    <a:pt x="3475" y="245"/>
                  </a:cubicBezTo>
                  <a:cubicBezTo>
                    <a:pt x="3361" y="194"/>
                    <a:pt x="3330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4092100" y="4147175"/>
              <a:ext cx="88425" cy="44025"/>
            </a:xfrm>
            <a:custGeom>
              <a:avLst/>
              <a:gdLst/>
              <a:ahLst/>
              <a:cxnLst/>
              <a:rect l="l" t="t" r="r" b="b"/>
              <a:pathLst>
                <a:path w="3537" h="1761" extrusionOk="0">
                  <a:moveTo>
                    <a:pt x="387" y="0"/>
                  </a:moveTo>
                  <a:cubicBezTo>
                    <a:pt x="251" y="0"/>
                    <a:pt x="217" y="177"/>
                    <a:pt x="129" y="246"/>
                  </a:cubicBezTo>
                  <a:cubicBezTo>
                    <a:pt x="0" y="348"/>
                    <a:pt x="179" y="348"/>
                    <a:pt x="209" y="360"/>
                  </a:cubicBezTo>
                  <a:cubicBezTo>
                    <a:pt x="1207" y="818"/>
                    <a:pt x="2213" y="1257"/>
                    <a:pt x="3207" y="1724"/>
                  </a:cubicBezTo>
                  <a:cubicBezTo>
                    <a:pt x="3261" y="1749"/>
                    <a:pt x="3303" y="1760"/>
                    <a:pt x="3337" y="1760"/>
                  </a:cubicBezTo>
                  <a:cubicBezTo>
                    <a:pt x="3445" y="1760"/>
                    <a:pt x="3472" y="1649"/>
                    <a:pt x="3537" y="1542"/>
                  </a:cubicBezTo>
                  <a:cubicBezTo>
                    <a:pt x="3499" y="1498"/>
                    <a:pt x="3461" y="1423"/>
                    <a:pt x="3403" y="1396"/>
                  </a:cubicBezTo>
                  <a:cubicBezTo>
                    <a:pt x="2432" y="936"/>
                    <a:pt x="1459" y="482"/>
                    <a:pt x="487" y="26"/>
                  </a:cubicBezTo>
                  <a:cubicBezTo>
                    <a:pt x="448" y="8"/>
                    <a:pt x="415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3707950" y="4282175"/>
              <a:ext cx="47750" cy="86400"/>
            </a:xfrm>
            <a:custGeom>
              <a:avLst/>
              <a:gdLst/>
              <a:ahLst/>
              <a:cxnLst/>
              <a:rect l="l" t="t" r="r" b="b"/>
              <a:pathLst>
                <a:path w="1910" h="3456" extrusionOk="0">
                  <a:moveTo>
                    <a:pt x="1525" y="1"/>
                  </a:moveTo>
                  <a:cubicBezTo>
                    <a:pt x="1483" y="1"/>
                    <a:pt x="1480" y="103"/>
                    <a:pt x="1470" y="125"/>
                  </a:cubicBezTo>
                  <a:cubicBezTo>
                    <a:pt x="1014" y="1124"/>
                    <a:pt x="575" y="2130"/>
                    <a:pt x="107" y="3124"/>
                  </a:cubicBezTo>
                  <a:cubicBezTo>
                    <a:pt x="1" y="3349"/>
                    <a:pt x="147" y="3370"/>
                    <a:pt x="288" y="3455"/>
                  </a:cubicBezTo>
                  <a:cubicBezTo>
                    <a:pt x="333" y="3416"/>
                    <a:pt x="407" y="3380"/>
                    <a:pt x="434" y="3321"/>
                  </a:cubicBezTo>
                  <a:cubicBezTo>
                    <a:pt x="893" y="2350"/>
                    <a:pt x="1348" y="1377"/>
                    <a:pt x="1803" y="404"/>
                  </a:cubicBezTo>
                  <a:cubicBezTo>
                    <a:pt x="1910" y="181"/>
                    <a:pt x="1669" y="153"/>
                    <a:pt x="1585" y="47"/>
                  </a:cubicBezTo>
                  <a:cubicBezTo>
                    <a:pt x="1559" y="13"/>
                    <a:pt x="1539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3957075" y="3720775"/>
              <a:ext cx="47375" cy="85025"/>
            </a:xfrm>
            <a:custGeom>
              <a:avLst/>
              <a:gdLst/>
              <a:ahLst/>
              <a:cxnLst/>
              <a:rect l="l" t="t" r="r" b="b"/>
              <a:pathLst>
                <a:path w="1895" h="3401" extrusionOk="0">
                  <a:moveTo>
                    <a:pt x="1607" y="0"/>
                  </a:moveTo>
                  <a:cubicBezTo>
                    <a:pt x="1518" y="0"/>
                    <a:pt x="1496" y="108"/>
                    <a:pt x="1458" y="187"/>
                  </a:cubicBezTo>
                  <a:cubicBezTo>
                    <a:pt x="1015" y="1111"/>
                    <a:pt x="575" y="2038"/>
                    <a:pt x="123" y="2959"/>
                  </a:cubicBezTo>
                  <a:cubicBezTo>
                    <a:pt x="1" y="3206"/>
                    <a:pt x="203" y="3311"/>
                    <a:pt x="331" y="3385"/>
                  </a:cubicBezTo>
                  <a:cubicBezTo>
                    <a:pt x="351" y="3396"/>
                    <a:pt x="368" y="3401"/>
                    <a:pt x="382" y="3401"/>
                  </a:cubicBezTo>
                  <a:cubicBezTo>
                    <a:pt x="461" y="3401"/>
                    <a:pt x="472" y="3255"/>
                    <a:pt x="509" y="3181"/>
                  </a:cubicBezTo>
                  <a:cubicBezTo>
                    <a:pt x="650" y="2886"/>
                    <a:pt x="795" y="2593"/>
                    <a:pt x="929" y="2295"/>
                  </a:cubicBezTo>
                  <a:cubicBezTo>
                    <a:pt x="1241" y="1603"/>
                    <a:pt x="1546" y="907"/>
                    <a:pt x="1823" y="283"/>
                  </a:cubicBezTo>
                  <a:cubicBezTo>
                    <a:pt x="1894" y="58"/>
                    <a:pt x="1748" y="49"/>
                    <a:pt x="1679" y="18"/>
                  </a:cubicBezTo>
                  <a:cubicBezTo>
                    <a:pt x="1651" y="6"/>
                    <a:pt x="1627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" name="Google Shape;734;p13"/>
          <p:cNvGrpSpPr/>
          <p:nvPr/>
        </p:nvGrpSpPr>
        <p:grpSpPr>
          <a:xfrm>
            <a:off x="8554574" y="4523263"/>
            <a:ext cx="634509" cy="634444"/>
            <a:chOff x="3248075" y="3436175"/>
            <a:chExt cx="1216700" cy="1216575"/>
          </a:xfrm>
        </p:grpSpPr>
        <p:sp>
          <p:nvSpPr>
            <p:cNvPr id="735" name="Google Shape;735;p13"/>
            <p:cNvSpPr/>
            <p:nvPr/>
          </p:nvSpPr>
          <p:spPr>
            <a:xfrm>
              <a:off x="3915900" y="4105500"/>
              <a:ext cx="344675" cy="341250"/>
            </a:xfrm>
            <a:custGeom>
              <a:avLst/>
              <a:gdLst/>
              <a:ahLst/>
              <a:cxnLst/>
              <a:rect l="l" t="t" r="r" b="b"/>
              <a:pathLst>
                <a:path w="13787" h="13650" extrusionOk="0">
                  <a:moveTo>
                    <a:pt x="395" y="0"/>
                  </a:moveTo>
                  <a:cubicBezTo>
                    <a:pt x="338" y="0"/>
                    <a:pt x="274" y="32"/>
                    <a:pt x="195" y="109"/>
                  </a:cubicBezTo>
                  <a:cubicBezTo>
                    <a:pt x="1" y="301"/>
                    <a:pt x="44" y="409"/>
                    <a:pt x="221" y="583"/>
                  </a:cubicBezTo>
                  <a:cubicBezTo>
                    <a:pt x="2109" y="2432"/>
                    <a:pt x="3989" y="4288"/>
                    <a:pt x="5869" y="6147"/>
                  </a:cubicBezTo>
                  <a:cubicBezTo>
                    <a:pt x="8347" y="8597"/>
                    <a:pt x="10822" y="11050"/>
                    <a:pt x="13302" y="13498"/>
                  </a:cubicBezTo>
                  <a:cubicBezTo>
                    <a:pt x="13372" y="13568"/>
                    <a:pt x="13473" y="13639"/>
                    <a:pt x="13566" y="13649"/>
                  </a:cubicBezTo>
                  <a:cubicBezTo>
                    <a:pt x="13568" y="13649"/>
                    <a:pt x="13570" y="13649"/>
                    <a:pt x="13572" y="13649"/>
                  </a:cubicBezTo>
                  <a:cubicBezTo>
                    <a:pt x="13634" y="13649"/>
                    <a:pt x="13707" y="13554"/>
                    <a:pt x="13786" y="13495"/>
                  </a:cubicBezTo>
                  <a:cubicBezTo>
                    <a:pt x="13535" y="13204"/>
                    <a:pt x="13333" y="12938"/>
                    <a:pt x="13097" y="12700"/>
                  </a:cubicBezTo>
                  <a:cubicBezTo>
                    <a:pt x="10615" y="10187"/>
                    <a:pt x="8131" y="7674"/>
                    <a:pt x="5640" y="5167"/>
                  </a:cubicBezTo>
                  <a:cubicBezTo>
                    <a:pt x="3979" y="3493"/>
                    <a:pt x="2305" y="1832"/>
                    <a:pt x="641" y="159"/>
                  </a:cubicBezTo>
                  <a:cubicBezTo>
                    <a:pt x="553" y="70"/>
                    <a:pt x="481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3449750" y="4104750"/>
              <a:ext cx="350900" cy="341200"/>
            </a:xfrm>
            <a:custGeom>
              <a:avLst/>
              <a:gdLst/>
              <a:ahLst/>
              <a:cxnLst/>
              <a:rect l="l" t="t" r="r" b="b"/>
              <a:pathLst>
                <a:path w="14036" h="13648" extrusionOk="0">
                  <a:moveTo>
                    <a:pt x="13461" y="1"/>
                  </a:moveTo>
                  <a:cubicBezTo>
                    <a:pt x="13371" y="1"/>
                    <a:pt x="13331" y="117"/>
                    <a:pt x="13279" y="170"/>
                  </a:cubicBezTo>
                  <a:cubicBezTo>
                    <a:pt x="11445" y="2020"/>
                    <a:pt x="9623" y="3883"/>
                    <a:pt x="7787" y="5729"/>
                  </a:cubicBezTo>
                  <a:cubicBezTo>
                    <a:pt x="5467" y="8060"/>
                    <a:pt x="3131" y="10370"/>
                    <a:pt x="826" y="12717"/>
                  </a:cubicBezTo>
                  <a:cubicBezTo>
                    <a:pt x="592" y="12958"/>
                    <a:pt x="0" y="13287"/>
                    <a:pt x="285" y="13572"/>
                  </a:cubicBezTo>
                  <a:cubicBezTo>
                    <a:pt x="338" y="13625"/>
                    <a:pt x="393" y="13647"/>
                    <a:pt x="449" y="13647"/>
                  </a:cubicBezTo>
                  <a:cubicBezTo>
                    <a:pt x="690" y="13647"/>
                    <a:pt x="943" y="13221"/>
                    <a:pt x="1140" y="13030"/>
                  </a:cubicBezTo>
                  <a:cubicBezTo>
                    <a:pt x="3662" y="10573"/>
                    <a:pt x="6160" y="8092"/>
                    <a:pt x="8658" y="5610"/>
                  </a:cubicBezTo>
                  <a:cubicBezTo>
                    <a:pt x="10331" y="3948"/>
                    <a:pt x="11994" y="2274"/>
                    <a:pt x="13664" y="609"/>
                  </a:cubicBezTo>
                  <a:cubicBezTo>
                    <a:pt x="13733" y="540"/>
                    <a:pt x="13831" y="500"/>
                    <a:pt x="14035" y="370"/>
                  </a:cubicBezTo>
                  <a:cubicBezTo>
                    <a:pt x="13814" y="218"/>
                    <a:pt x="13687" y="139"/>
                    <a:pt x="13572" y="49"/>
                  </a:cubicBezTo>
                  <a:cubicBezTo>
                    <a:pt x="13527" y="14"/>
                    <a:pt x="13491" y="1"/>
                    <a:pt x="13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3449775" y="3642850"/>
              <a:ext cx="347925" cy="341325"/>
            </a:xfrm>
            <a:custGeom>
              <a:avLst/>
              <a:gdLst/>
              <a:ahLst/>
              <a:cxnLst/>
              <a:rect l="l" t="t" r="r" b="b"/>
              <a:pathLst>
                <a:path w="13917" h="13653" extrusionOk="0">
                  <a:moveTo>
                    <a:pt x="430" y="1"/>
                  </a:moveTo>
                  <a:cubicBezTo>
                    <a:pt x="380" y="1"/>
                    <a:pt x="326" y="25"/>
                    <a:pt x="266" y="83"/>
                  </a:cubicBezTo>
                  <a:cubicBezTo>
                    <a:pt x="0" y="341"/>
                    <a:pt x="531" y="635"/>
                    <a:pt x="731" y="838"/>
                  </a:cubicBezTo>
                  <a:cubicBezTo>
                    <a:pt x="4901" y="5071"/>
                    <a:pt x="9095" y="9280"/>
                    <a:pt x="13287" y="13492"/>
                  </a:cubicBezTo>
                  <a:cubicBezTo>
                    <a:pt x="13338" y="13543"/>
                    <a:pt x="13378" y="13652"/>
                    <a:pt x="13462" y="13652"/>
                  </a:cubicBezTo>
                  <a:cubicBezTo>
                    <a:pt x="13487" y="13652"/>
                    <a:pt x="13516" y="13642"/>
                    <a:pt x="13550" y="13618"/>
                  </a:cubicBezTo>
                  <a:cubicBezTo>
                    <a:pt x="13670" y="13533"/>
                    <a:pt x="13782" y="13433"/>
                    <a:pt x="13917" y="13323"/>
                  </a:cubicBezTo>
                  <a:cubicBezTo>
                    <a:pt x="13789" y="13187"/>
                    <a:pt x="13711" y="13095"/>
                    <a:pt x="13625" y="13011"/>
                  </a:cubicBezTo>
                  <a:cubicBezTo>
                    <a:pt x="9456" y="8866"/>
                    <a:pt x="5287" y="4720"/>
                    <a:pt x="1117" y="575"/>
                  </a:cubicBezTo>
                  <a:cubicBezTo>
                    <a:pt x="1098" y="557"/>
                    <a:pt x="1083" y="528"/>
                    <a:pt x="1062" y="523"/>
                  </a:cubicBezTo>
                  <a:cubicBezTo>
                    <a:pt x="798" y="461"/>
                    <a:pt x="650" y="1"/>
                    <a:pt x="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3915000" y="3641525"/>
              <a:ext cx="345800" cy="341925"/>
            </a:xfrm>
            <a:custGeom>
              <a:avLst/>
              <a:gdLst/>
              <a:ahLst/>
              <a:cxnLst/>
              <a:rect l="l" t="t" r="r" b="b"/>
              <a:pathLst>
                <a:path w="13832" h="13677" extrusionOk="0">
                  <a:moveTo>
                    <a:pt x="13568" y="1"/>
                  </a:moveTo>
                  <a:cubicBezTo>
                    <a:pt x="13535" y="1"/>
                    <a:pt x="13495" y="19"/>
                    <a:pt x="13442" y="66"/>
                  </a:cubicBezTo>
                  <a:cubicBezTo>
                    <a:pt x="13239" y="251"/>
                    <a:pt x="13021" y="417"/>
                    <a:pt x="12827" y="610"/>
                  </a:cubicBezTo>
                  <a:cubicBezTo>
                    <a:pt x="10269" y="3137"/>
                    <a:pt x="7713" y="5666"/>
                    <a:pt x="5160" y="8200"/>
                  </a:cubicBezTo>
                  <a:cubicBezTo>
                    <a:pt x="3532" y="9819"/>
                    <a:pt x="1915" y="11449"/>
                    <a:pt x="286" y="13067"/>
                  </a:cubicBezTo>
                  <a:cubicBezTo>
                    <a:pt x="118" y="13235"/>
                    <a:pt x="1" y="13344"/>
                    <a:pt x="230" y="13566"/>
                  </a:cubicBezTo>
                  <a:cubicBezTo>
                    <a:pt x="312" y="13646"/>
                    <a:pt x="378" y="13677"/>
                    <a:pt x="435" y="13677"/>
                  </a:cubicBezTo>
                  <a:cubicBezTo>
                    <a:pt x="536" y="13677"/>
                    <a:pt x="610" y="13579"/>
                    <a:pt x="701" y="13487"/>
                  </a:cubicBezTo>
                  <a:cubicBezTo>
                    <a:pt x="4260" y="9901"/>
                    <a:pt x="7819" y="6317"/>
                    <a:pt x="11380" y="2733"/>
                  </a:cubicBezTo>
                  <a:cubicBezTo>
                    <a:pt x="11972" y="2137"/>
                    <a:pt x="12573" y="1548"/>
                    <a:pt x="13160" y="947"/>
                  </a:cubicBezTo>
                  <a:cubicBezTo>
                    <a:pt x="13384" y="717"/>
                    <a:pt x="13579" y="462"/>
                    <a:pt x="13831" y="167"/>
                  </a:cubicBezTo>
                  <a:lnTo>
                    <a:pt x="13831" y="167"/>
                  </a:lnTo>
                  <a:cubicBezTo>
                    <a:pt x="13829" y="167"/>
                    <a:pt x="13826" y="167"/>
                    <a:pt x="13823" y="167"/>
                  </a:cubicBezTo>
                  <a:cubicBezTo>
                    <a:pt x="13698" y="167"/>
                    <a:pt x="13667" y="1"/>
                    <a:pt x="13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3848700" y="3436175"/>
              <a:ext cx="15725" cy="518175"/>
            </a:xfrm>
            <a:custGeom>
              <a:avLst/>
              <a:gdLst/>
              <a:ahLst/>
              <a:cxnLst/>
              <a:rect l="l" t="t" r="r" b="b"/>
              <a:pathLst>
                <a:path w="629" h="20727" extrusionOk="0">
                  <a:moveTo>
                    <a:pt x="322" y="0"/>
                  </a:moveTo>
                  <a:cubicBezTo>
                    <a:pt x="312" y="0"/>
                    <a:pt x="302" y="1"/>
                    <a:pt x="291" y="1"/>
                  </a:cubicBezTo>
                  <a:cubicBezTo>
                    <a:pt x="47" y="17"/>
                    <a:pt x="165" y="211"/>
                    <a:pt x="163" y="317"/>
                  </a:cubicBezTo>
                  <a:cubicBezTo>
                    <a:pt x="110" y="2621"/>
                    <a:pt x="164" y="4926"/>
                    <a:pt x="103" y="7233"/>
                  </a:cubicBezTo>
                  <a:cubicBezTo>
                    <a:pt x="20" y="10438"/>
                    <a:pt x="83" y="13647"/>
                    <a:pt x="83" y="16855"/>
                  </a:cubicBezTo>
                  <a:lnTo>
                    <a:pt x="7" y="16855"/>
                  </a:lnTo>
                  <a:cubicBezTo>
                    <a:pt x="7" y="18034"/>
                    <a:pt x="11" y="19213"/>
                    <a:pt x="3" y="20393"/>
                  </a:cubicBezTo>
                  <a:cubicBezTo>
                    <a:pt x="0" y="20601"/>
                    <a:pt x="4" y="20727"/>
                    <a:pt x="268" y="20727"/>
                  </a:cubicBezTo>
                  <a:cubicBezTo>
                    <a:pt x="275" y="20727"/>
                    <a:pt x="281" y="20727"/>
                    <a:pt x="288" y="20727"/>
                  </a:cubicBezTo>
                  <a:cubicBezTo>
                    <a:pt x="548" y="20721"/>
                    <a:pt x="621" y="20662"/>
                    <a:pt x="615" y="20395"/>
                  </a:cubicBezTo>
                  <a:cubicBezTo>
                    <a:pt x="556" y="17854"/>
                    <a:pt x="629" y="15312"/>
                    <a:pt x="551" y="12767"/>
                  </a:cubicBezTo>
                  <a:cubicBezTo>
                    <a:pt x="451" y="9423"/>
                    <a:pt x="482" y="6075"/>
                    <a:pt x="459" y="2728"/>
                  </a:cubicBezTo>
                  <a:cubicBezTo>
                    <a:pt x="453" y="1925"/>
                    <a:pt x="463" y="1122"/>
                    <a:pt x="452" y="319"/>
                  </a:cubicBezTo>
                  <a:cubicBezTo>
                    <a:pt x="451" y="209"/>
                    <a:pt x="562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3946325" y="4036700"/>
              <a:ext cx="518450" cy="15425"/>
            </a:xfrm>
            <a:custGeom>
              <a:avLst/>
              <a:gdLst/>
              <a:ahLst/>
              <a:cxnLst/>
              <a:rect l="l" t="t" r="r" b="b"/>
              <a:pathLst>
                <a:path w="20738" h="617" extrusionOk="0">
                  <a:moveTo>
                    <a:pt x="246" y="1"/>
                  </a:moveTo>
                  <a:cubicBezTo>
                    <a:pt x="112" y="1"/>
                    <a:pt x="8" y="37"/>
                    <a:pt x="4" y="298"/>
                  </a:cubicBezTo>
                  <a:cubicBezTo>
                    <a:pt x="1" y="576"/>
                    <a:pt x="110" y="616"/>
                    <a:pt x="257" y="616"/>
                  </a:cubicBezTo>
                  <a:cubicBezTo>
                    <a:pt x="309" y="616"/>
                    <a:pt x="366" y="610"/>
                    <a:pt x="425" y="610"/>
                  </a:cubicBezTo>
                  <a:cubicBezTo>
                    <a:pt x="2940" y="563"/>
                    <a:pt x="5458" y="617"/>
                    <a:pt x="7976" y="554"/>
                  </a:cubicBezTo>
                  <a:cubicBezTo>
                    <a:pt x="11948" y="453"/>
                    <a:pt x="15924" y="483"/>
                    <a:pt x="19898" y="458"/>
                  </a:cubicBezTo>
                  <a:cubicBezTo>
                    <a:pt x="20004" y="458"/>
                    <a:pt x="20110" y="464"/>
                    <a:pt x="20216" y="464"/>
                  </a:cubicBezTo>
                  <a:cubicBezTo>
                    <a:pt x="20286" y="464"/>
                    <a:pt x="20356" y="461"/>
                    <a:pt x="20425" y="453"/>
                  </a:cubicBezTo>
                  <a:cubicBezTo>
                    <a:pt x="20430" y="452"/>
                    <a:pt x="20435" y="452"/>
                    <a:pt x="20441" y="452"/>
                  </a:cubicBezTo>
                  <a:cubicBezTo>
                    <a:pt x="20492" y="452"/>
                    <a:pt x="20558" y="474"/>
                    <a:pt x="20613" y="474"/>
                  </a:cubicBezTo>
                  <a:cubicBezTo>
                    <a:pt x="20678" y="474"/>
                    <a:pt x="20730" y="445"/>
                    <a:pt x="20734" y="318"/>
                  </a:cubicBezTo>
                  <a:cubicBezTo>
                    <a:pt x="20738" y="171"/>
                    <a:pt x="20680" y="136"/>
                    <a:pt x="20607" y="136"/>
                  </a:cubicBezTo>
                  <a:cubicBezTo>
                    <a:pt x="20542" y="136"/>
                    <a:pt x="20466" y="164"/>
                    <a:pt x="20412" y="164"/>
                  </a:cubicBezTo>
                  <a:cubicBezTo>
                    <a:pt x="20411" y="164"/>
                    <a:pt x="20409" y="164"/>
                    <a:pt x="20408" y="164"/>
                  </a:cubicBezTo>
                  <a:cubicBezTo>
                    <a:pt x="18103" y="111"/>
                    <a:pt x="15798" y="165"/>
                    <a:pt x="13492" y="105"/>
                  </a:cubicBezTo>
                  <a:cubicBezTo>
                    <a:pt x="12216" y="71"/>
                    <a:pt x="10940" y="61"/>
                    <a:pt x="9663" y="61"/>
                  </a:cubicBezTo>
                  <a:cubicBezTo>
                    <a:pt x="7732" y="61"/>
                    <a:pt x="5801" y="84"/>
                    <a:pt x="3870" y="84"/>
                  </a:cubicBezTo>
                  <a:cubicBezTo>
                    <a:pt x="3870" y="60"/>
                    <a:pt x="3870" y="34"/>
                    <a:pt x="3871" y="6"/>
                  </a:cubicBezTo>
                  <a:lnTo>
                    <a:pt x="407" y="6"/>
                  </a:lnTo>
                  <a:cubicBezTo>
                    <a:pt x="351" y="6"/>
                    <a:pt x="29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3248075" y="4036800"/>
              <a:ext cx="518300" cy="15300"/>
            </a:xfrm>
            <a:custGeom>
              <a:avLst/>
              <a:gdLst/>
              <a:ahLst/>
              <a:cxnLst/>
              <a:rect l="l" t="t" r="r" b="b"/>
              <a:pathLst>
                <a:path w="20732" h="612" extrusionOk="0">
                  <a:moveTo>
                    <a:pt x="20440" y="0"/>
                  </a:moveTo>
                  <a:cubicBezTo>
                    <a:pt x="20420" y="0"/>
                    <a:pt x="20399" y="0"/>
                    <a:pt x="20377" y="1"/>
                  </a:cubicBezTo>
                  <a:cubicBezTo>
                    <a:pt x="19671" y="15"/>
                    <a:pt x="18965" y="19"/>
                    <a:pt x="18260" y="19"/>
                  </a:cubicBezTo>
                  <a:cubicBezTo>
                    <a:pt x="17507" y="19"/>
                    <a:pt x="16755" y="15"/>
                    <a:pt x="16003" y="15"/>
                  </a:cubicBezTo>
                  <a:cubicBezTo>
                    <a:pt x="14931" y="15"/>
                    <a:pt x="13859" y="23"/>
                    <a:pt x="12786" y="65"/>
                  </a:cubicBezTo>
                  <a:cubicBezTo>
                    <a:pt x="10258" y="163"/>
                    <a:pt x="7726" y="137"/>
                    <a:pt x="5194" y="153"/>
                  </a:cubicBezTo>
                  <a:cubicBezTo>
                    <a:pt x="4575" y="157"/>
                    <a:pt x="3955" y="158"/>
                    <a:pt x="3335" y="158"/>
                  </a:cubicBezTo>
                  <a:cubicBezTo>
                    <a:pt x="2762" y="158"/>
                    <a:pt x="2189" y="157"/>
                    <a:pt x="1615" y="157"/>
                  </a:cubicBezTo>
                  <a:cubicBezTo>
                    <a:pt x="1177" y="157"/>
                    <a:pt x="739" y="158"/>
                    <a:pt x="301" y="160"/>
                  </a:cubicBezTo>
                  <a:cubicBezTo>
                    <a:pt x="300" y="160"/>
                    <a:pt x="300" y="160"/>
                    <a:pt x="299" y="160"/>
                  </a:cubicBezTo>
                  <a:cubicBezTo>
                    <a:pt x="250" y="160"/>
                    <a:pt x="183" y="137"/>
                    <a:pt x="125" y="137"/>
                  </a:cubicBezTo>
                  <a:cubicBezTo>
                    <a:pt x="56" y="137"/>
                    <a:pt x="0" y="169"/>
                    <a:pt x="2" y="308"/>
                  </a:cubicBezTo>
                  <a:cubicBezTo>
                    <a:pt x="3" y="443"/>
                    <a:pt x="59" y="474"/>
                    <a:pt x="127" y="474"/>
                  </a:cubicBezTo>
                  <a:cubicBezTo>
                    <a:pt x="185" y="474"/>
                    <a:pt x="251" y="452"/>
                    <a:pt x="300" y="452"/>
                  </a:cubicBezTo>
                  <a:cubicBezTo>
                    <a:pt x="302" y="452"/>
                    <a:pt x="303" y="452"/>
                    <a:pt x="305" y="452"/>
                  </a:cubicBezTo>
                  <a:cubicBezTo>
                    <a:pt x="2622" y="504"/>
                    <a:pt x="4938" y="451"/>
                    <a:pt x="7258" y="511"/>
                  </a:cubicBezTo>
                  <a:cubicBezTo>
                    <a:pt x="8534" y="545"/>
                    <a:pt x="9810" y="555"/>
                    <a:pt x="11087" y="555"/>
                  </a:cubicBezTo>
                  <a:cubicBezTo>
                    <a:pt x="13018" y="555"/>
                    <a:pt x="14949" y="531"/>
                    <a:pt x="16880" y="531"/>
                  </a:cubicBezTo>
                  <a:lnTo>
                    <a:pt x="16880" y="607"/>
                  </a:lnTo>
                  <a:cubicBezTo>
                    <a:pt x="17463" y="607"/>
                    <a:pt x="18046" y="605"/>
                    <a:pt x="18630" y="605"/>
                  </a:cubicBezTo>
                  <a:cubicBezTo>
                    <a:pt x="19213" y="605"/>
                    <a:pt x="19797" y="607"/>
                    <a:pt x="20381" y="612"/>
                  </a:cubicBezTo>
                  <a:cubicBezTo>
                    <a:pt x="20391" y="612"/>
                    <a:pt x="20401" y="612"/>
                    <a:pt x="20410" y="612"/>
                  </a:cubicBezTo>
                  <a:cubicBezTo>
                    <a:pt x="20624" y="612"/>
                    <a:pt x="20729" y="585"/>
                    <a:pt x="20731" y="304"/>
                  </a:cubicBezTo>
                  <a:cubicBezTo>
                    <a:pt x="20732" y="33"/>
                    <a:pt x="20628" y="0"/>
                    <a:pt x="20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3847925" y="4134500"/>
              <a:ext cx="16200" cy="518250"/>
            </a:xfrm>
            <a:custGeom>
              <a:avLst/>
              <a:gdLst/>
              <a:ahLst/>
              <a:cxnLst/>
              <a:rect l="l" t="t" r="r" b="b"/>
              <a:pathLst>
                <a:path w="648" h="20730" extrusionOk="0">
                  <a:moveTo>
                    <a:pt x="344" y="0"/>
                  </a:moveTo>
                  <a:cubicBezTo>
                    <a:pt x="343" y="0"/>
                    <a:pt x="341" y="0"/>
                    <a:pt x="340" y="0"/>
                  </a:cubicBezTo>
                  <a:cubicBezTo>
                    <a:pt x="47" y="1"/>
                    <a:pt x="29" y="118"/>
                    <a:pt x="34" y="351"/>
                  </a:cubicBezTo>
                  <a:cubicBezTo>
                    <a:pt x="87" y="2881"/>
                    <a:pt x="0" y="5410"/>
                    <a:pt x="97" y="7942"/>
                  </a:cubicBezTo>
                  <a:cubicBezTo>
                    <a:pt x="195" y="10496"/>
                    <a:pt x="168" y="13053"/>
                    <a:pt x="186" y="15610"/>
                  </a:cubicBezTo>
                  <a:cubicBezTo>
                    <a:pt x="197" y="17215"/>
                    <a:pt x="186" y="18822"/>
                    <a:pt x="194" y="20428"/>
                  </a:cubicBezTo>
                  <a:cubicBezTo>
                    <a:pt x="195" y="20534"/>
                    <a:pt x="84" y="20726"/>
                    <a:pt x="338" y="20729"/>
                  </a:cubicBezTo>
                  <a:cubicBezTo>
                    <a:pt x="340" y="20729"/>
                    <a:pt x="341" y="20729"/>
                    <a:pt x="342" y="20729"/>
                  </a:cubicBezTo>
                  <a:cubicBezTo>
                    <a:pt x="592" y="20729"/>
                    <a:pt x="483" y="20536"/>
                    <a:pt x="485" y="20431"/>
                  </a:cubicBezTo>
                  <a:cubicBezTo>
                    <a:pt x="537" y="18113"/>
                    <a:pt x="484" y="15796"/>
                    <a:pt x="545" y="13478"/>
                  </a:cubicBezTo>
                  <a:cubicBezTo>
                    <a:pt x="629" y="10271"/>
                    <a:pt x="566" y="7062"/>
                    <a:pt x="566" y="3855"/>
                  </a:cubicBezTo>
                  <a:lnTo>
                    <a:pt x="640" y="3855"/>
                  </a:lnTo>
                  <a:cubicBezTo>
                    <a:pt x="640" y="2689"/>
                    <a:pt x="635" y="1520"/>
                    <a:pt x="644" y="354"/>
                  </a:cubicBezTo>
                  <a:cubicBezTo>
                    <a:pt x="647" y="126"/>
                    <a:pt x="639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3755675" y="3824725"/>
              <a:ext cx="70500" cy="134825"/>
            </a:xfrm>
            <a:custGeom>
              <a:avLst/>
              <a:gdLst/>
              <a:ahLst/>
              <a:cxnLst/>
              <a:rect l="l" t="t" r="r" b="b"/>
              <a:pathLst>
                <a:path w="2820" h="5393" extrusionOk="0">
                  <a:moveTo>
                    <a:pt x="400" y="1"/>
                  </a:moveTo>
                  <a:cubicBezTo>
                    <a:pt x="378" y="1"/>
                    <a:pt x="349" y="13"/>
                    <a:pt x="309" y="45"/>
                  </a:cubicBezTo>
                  <a:cubicBezTo>
                    <a:pt x="187" y="137"/>
                    <a:pt x="1" y="182"/>
                    <a:pt x="111" y="413"/>
                  </a:cubicBezTo>
                  <a:cubicBezTo>
                    <a:pt x="891" y="2036"/>
                    <a:pt x="1665" y="3660"/>
                    <a:pt x="2434" y="5288"/>
                  </a:cubicBezTo>
                  <a:cubicBezTo>
                    <a:pt x="2465" y="5355"/>
                    <a:pt x="2488" y="5393"/>
                    <a:pt x="2525" y="5393"/>
                  </a:cubicBezTo>
                  <a:cubicBezTo>
                    <a:pt x="2547" y="5393"/>
                    <a:pt x="2574" y="5380"/>
                    <a:pt x="2612" y="5352"/>
                  </a:cubicBezTo>
                  <a:cubicBezTo>
                    <a:pt x="2676" y="5303"/>
                    <a:pt x="2752" y="5268"/>
                    <a:pt x="2820" y="5228"/>
                  </a:cubicBezTo>
                  <a:cubicBezTo>
                    <a:pt x="2782" y="5166"/>
                    <a:pt x="2766" y="5146"/>
                    <a:pt x="2756" y="5124"/>
                  </a:cubicBezTo>
                  <a:cubicBezTo>
                    <a:pt x="2001" y="3466"/>
                    <a:pt x="1247" y="1808"/>
                    <a:pt x="492" y="151"/>
                  </a:cubicBezTo>
                  <a:cubicBezTo>
                    <a:pt x="467" y="94"/>
                    <a:pt x="460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3885600" y="3824875"/>
              <a:ext cx="72000" cy="134625"/>
            </a:xfrm>
            <a:custGeom>
              <a:avLst/>
              <a:gdLst/>
              <a:ahLst/>
              <a:cxnLst/>
              <a:rect l="l" t="t" r="r" b="b"/>
              <a:pathLst>
                <a:path w="2880" h="5385" extrusionOk="0">
                  <a:moveTo>
                    <a:pt x="2447" y="0"/>
                  </a:moveTo>
                  <a:cubicBezTo>
                    <a:pt x="2347" y="0"/>
                    <a:pt x="2352" y="168"/>
                    <a:pt x="2325" y="224"/>
                  </a:cubicBezTo>
                  <a:cubicBezTo>
                    <a:pt x="1581" y="1833"/>
                    <a:pt x="855" y="3450"/>
                    <a:pt x="113" y="5061"/>
                  </a:cubicBezTo>
                  <a:cubicBezTo>
                    <a:pt x="0" y="5302"/>
                    <a:pt x="171" y="5310"/>
                    <a:pt x="336" y="5385"/>
                  </a:cubicBezTo>
                  <a:cubicBezTo>
                    <a:pt x="356" y="5364"/>
                    <a:pt x="397" y="5334"/>
                    <a:pt x="414" y="5292"/>
                  </a:cubicBezTo>
                  <a:cubicBezTo>
                    <a:pt x="1193" y="3657"/>
                    <a:pt x="1969" y="2019"/>
                    <a:pt x="2753" y="387"/>
                  </a:cubicBezTo>
                  <a:cubicBezTo>
                    <a:pt x="2879" y="126"/>
                    <a:pt x="2652" y="98"/>
                    <a:pt x="2535" y="30"/>
                  </a:cubicBezTo>
                  <a:cubicBezTo>
                    <a:pt x="2499" y="9"/>
                    <a:pt x="2470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3633900" y="3945600"/>
              <a:ext cx="138050" cy="67875"/>
            </a:xfrm>
            <a:custGeom>
              <a:avLst/>
              <a:gdLst/>
              <a:ahLst/>
              <a:cxnLst/>
              <a:rect l="l" t="t" r="r" b="b"/>
              <a:pathLst>
                <a:path w="5522" h="2715" extrusionOk="0">
                  <a:moveTo>
                    <a:pt x="378" y="1"/>
                  </a:moveTo>
                  <a:cubicBezTo>
                    <a:pt x="254" y="1"/>
                    <a:pt x="229" y="144"/>
                    <a:pt x="164" y="227"/>
                  </a:cubicBezTo>
                  <a:cubicBezTo>
                    <a:pt x="0" y="435"/>
                    <a:pt x="256" y="418"/>
                    <a:pt x="318" y="445"/>
                  </a:cubicBezTo>
                  <a:cubicBezTo>
                    <a:pt x="1938" y="1194"/>
                    <a:pt x="3568" y="1926"/>
                    <a:pt x="5187" y="2678"/>
                  </a:cubicBezTo>
                  <a:cubicBezTo>
                    <a:pt x="5242" y="2703"/>
                    <a:pt x="5283" y="2714"/>
                    <a:pt x="5316" y="2714"/>
                  </a:cubicBezTo>
                  <a:cubicBezTo>
                    <a:pt x="5445" y="2714"/>
                    <a:pt x="5435" y="2549"/>
                    <a:pt x="5522" y="2457"/>
                  </a:cubicBezTo>
                  <a:cubicBezTo>
                    <a:pt x="5480" y="2426"/>
                    <a:pt x="5445" y="2389"/>
                    <a:pt x="5403" y="2370"/>
                  </a:cubicBezTo>
                  <a:cubicBezTo>
                    <a:pt x="3768" y="1591"/>
                    <a:pt x="2131" y="816"/>
                    <a:pt x="498" y="33"/>
                  </a:cubicBezTo>
                  <a:cubicBezTo>
                    <a:pt x="450" y="10"/>
                    <a:pt x="411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3939825" y="3945550"/>
              <a:ext cx="138250" cy="68375"/>
            </a:xfrm>
            <a:custGeom>
              <a:avLst/>
              <a:gdLst/>
              <a:ahLst/>
              <a:cxnLst/>
              <a:rect l="l" t="t" r="r" b="b"/>
              <a:pathLst>
                <a:path w="5530" h="2735" extrusionOk="0">
                  <a:moveTo>
                    <a:pt x="5159" y="0"/>
                  </a:moveTo>
                  <a:cubicBezTo>
                    <a:pt x="5119" y="0"/>
                    <a:pt x="5072" y="12"/>
                    <a:pt x="5017" y="39"/>
                  </a:cubicBezTo>
                  <a:cubicBezTo>
                    <a:pt x="3406" y="813"/>
                    <a:pt x="1793" y="1584"/>
                    <a:pt x="180" y="2353"/>
                  </a:cubicBezTo>
                  <a:cubicBezTo>
                    <a:pt x="103" y="2391"/>
                    <a:pt x="1" y="2402"/>
                    <a:pt x="92" y="2526"/>
                  </a:cubicBezTo>
                  <a:cubicBezTo>
                    <a:pt x="144" y="2595"/>
                    <a:pt x="178" y="2677"/>
                    <a:pt x="211" y="2734"/>
                  </a:cubicBezTo>
                  <a:cubicBezTo>
                    <a:pt x="297" y="2703"/>
                    <a:pt x="344" y="2691"/>
                    <a:pt x="387" y="2670"/>
                  </a:cubicBezTo>
                  <a:cubicBezTo>
                    <a:pt x="2002" y="1936"/>
                    <a:pt x="3616" y="1205"/>
                    <a:pt x="5225" y="460"/>
                  </a:cubicBezTo>
                  <a:cubicBezTo>
                    <a:pt x="5291" y="430"/>
                    <a:pt x="5529" y="455"/>
                    <a:pt x="5416" y="247"/>
                  </a:cubicBezTo>
                  <a:cubicBezTo>
                    <a:pt x="5354" y="131"/>
                    <a:pt x="5294" y="0"/>
                    <a:pt x="5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3634775" y="4075700"/>
              <a:ext cx="136650" cy="67325"/>
            </a:xfrm>
            <a:custGeom>
              <a:avLst/>
              <a:gdLst/>
              <a:ahLst/>
              <a:cxnLst/>
              <a:rect l="l" t="t" r="r" b="b"/>
              <a:pathLst>
                <a:path w="5466" h="2693" extrusionOk="0">
                  <a:moveTo>
                    <a:pt x="5267" y="0"/>
                  </a:moveTo>
                  <a:cubicBezTo>
                    <a:pt x="5227" y="0"/>
                    <a:pt x="5179" y="13"/>
                    <a:pt x="5117" y="42"/>
                  </a:cubicBezTo>
                  <a:cubicBezTo>
                    <a:pt x="3529" y="777"/>
                    <a:pt x="1933" y="1491"/>
                    <a:pt x="347" y="2227"/>
                  </a:cubicBezTo>
                  <a:cubicBezTo>
                    <a:pt x="274" y="2260"/>
                    <a:pt x="0" y="2220"/>
                    <a:pt x="124" y="2481"/>
                  </a:cubicBezTo>
                  <a:cubicBezTo>
                    <a:pt x="191" y="2622"/>
                    <a:pt x="270" y="2693"/>
                    <a:pt x="380" y="2693"/>
                  </a:cubicBezTo>
                  <a:cubicBezTo>
                    <a:pt x="434" y="2693"/>
                    <a:pt x="495" y="2676"/>
                    <a:pt x="567" y="2642"/>
                  </a:cubicBezTo>
                  <a:cubicBezTo>
                    <a:pt x="2147" y="1884"/>
                    <a:pt x="3729" y="1133"/>
                    <a:pt x="5309" y="379"/>
                  </a:cubicBezTo>
                  <a:cubicBezTo>
                    <a:pt x="5373" y="349"/>
                    <a:pt x="5426" y="293"/>
                    <a:pt x="5466" y="262"/>
                  </a:cubicBezTo>
                  <a:cubicBezTo>
                    <a:pt x="5416" y="115"/>
                    <a:pt x="5384" y="0"/>
                    <a:pt x="5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3939825" y="4074875"/>
              <a:ext cx="138475" cy="68450"/>
            </a:xfrm>
            <a:custGeom>
              <a:avLst/>
              <a:gdLst/>
              <a:ahLst/>
              <a:cxnLst/>
              <a:rect l="l" t="t" r="r" b="b"/>
              <a:pathLst>
                <a:path w="5539" h="2738" extrusionOk="0">
                  <a:moveTo>
                    <a:pt x="213" y="0"/>
                  </a:moveTo>
                  <a:cubicBezTo>
                    <a:pt x="186" y="53"/>
                    <a:pt x="152" y="121"/>
                    <a:pt x="114" y="183"/>
                  </a:cubicBezTo>
                  <a:cubicBezTo>
                    <a:pt x="70" y="258"/>
                    <a:pt x="1" y="301"/>
                    <a:pt x="149" y="370"/>
                  </a:cubicBezTo>
                  <a:cubicBezTo>
                    <a:pt x="1800" y="1140"/>
                    <a:pt x="3448" y="1917"/>
                    <a:pt x="5094" y="2703"/>
                  </a:cubicBezTo>
                  <a:cubicBezTo>
                    <a:pt x="5144" y="2727"/>
                    <a:pt x="5184" y="2737"/>
                    <a:pt x="5217" y="2737"/>
                  </a:cubicBezTo>
                  <a:cubicBezTo>
                    <a:pt x="5355" y="2737"/>
                    <a:pt x="5356" y="2555"/>
                    <a:pt x="5413" y="2483"/>
                  </a:cubicBezTo>
                  <a:cubicBezTo>
                    <a:pt x="5538" y="2322"/>
                    <a:pt x="5321" y="2327"/>
                    <a:pt x="5255" y="2296"/>
                  </a:cubicBezTo>
                  <a:cubicBezTo>
                    <a:pt x="4219" y="1804"/>
                    <a:pt x="3179" y="1315"/>
                    <a:pt x="2135" y="839"/>
                  </a:cubicBezTo>
                  <a:cubicBezTo>
                    <a:pt x="1511" y="554"/>
                    <a:pt x="877" y="289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3755225" y="4129350"/>
              <a:ext cx="70775" cy="134825"/>
            </a:xfrm>
            <a:custGeom>
              <a:avLst/>
              <a:gdLst/>
              <a:ahLst/>
              <a:cxnLst/>
              <a:rect l="l" t="t" r="r" b="b"/>
              <a:pathLst>
                <a:path w="2831" h="5393" extrusionOk="0">
                  <a:moveTo>
                    <a:pt x="2542" y="1"/>
                  </a:moveTo>
                  <a:cubicBezTo>
                    <a:pt x="2516" y="1"/>
                    <a:pt x="2490" y="23"/>
                    <a:pt x="2459" y="91"/>
                  </a:cubicBezTo>
                  <a:cubicBezTo>
                    <a:pt x="1689" y="1743"/>
                    <a:pt x="912" y="3391"/>
                    <a:pt x="127" y="5037"/>
                  </a:cubicBezTo>
                  <a:cubicBezTo>
                    <a:pt x="0" y="5301"/>
                    <a:pt x="260" y="5284"/>
                    <a:pt x="348" y="5353"/>
                  </a:cubicBezTo>
                  <a:cubicBezTo>
                    <a:pt x="383" y="5381"/>
                    <a:pt x="411" y="5392"/>
                    <a:pt x="432" y="5392"/>
                  </a:cubicBezTo>
                  <a:cubicBezTo>
                    <a:pt x="509" y="5392"/>
                    <a:pt x="510" y="5247"/>
                    <a:pt x="535" y="5196"/>
                  </a:cubicBezTo>
                  <a:cubicBezTo>
                    <a:pt x="1028" y="4158"/>
                    <a:pt x="1516" y="3120"/>
                    <a:pt x="1992" y="2076"/>
                  </a:cubicBezTo>
                  <a:cubicBezTo>
                    <a:pt x="2279" y="1451"/>
                    <a:pt x="2542" y="818"/>
                    <a:pt x="2831" y="154"/>
                  </a:cubicBezTo>
                  <a:cubicBezTo>
                    <a:pt x="2778" y="126"/>
                    <a:pt x="2709" y="93"/>
                    <a:pt x="2644" y="55"/>
                  </a:cubicBezTo>
                  <a:cubicBezTo>
                    <a:pt x="2604" y="31"/>
                    <a:pt x="2573" y="1"/>
                    <a:pt x="2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3884950" y="4128825"/>
              <a:ext cx="71375" cy="134625"/>
            </a:xfrm>
            <a:custGeom>
              <a:avLst/>
              <a:gdLst/>
              <a:ahLst/>
              <a:cxnLst/>
              <a:rect l="l" t="t" r="r" b="b"/>
              <a:pathLst>
                <a:path w="2855" h="5385" extrusionOk="0">
                  <a:moveTo>
                    <a:pt x="378" y="0"/>
                  </a:moveTo>
                  <a:cubicBezTo>
                    <a:pt x="247" y="106"/>
                    <a:pt x="1" y="62"/>
                    <a:pt x="140" y="353"/>
                  </a:cubicBezTo>
                  <a:cubicBezTo>
                    <a:pt x="875" y="1927"/>
                    <a:pt x="1587" y="3512"/>
                    <a:pt x="2320" y="5086"/>
                  </a:cubicBezTo>
                  <a:cubicBezTo>
                    <a:pt x="2361" y="5171"/>
                    <a:pt x="2325" y="5384"/>
                    <a:pt x="2480" y="5384"/>
                  </a:cubicBezTo>
                  <a:cubicBezTo>
                    <a:pt x="2511" y="5384"/>
                    <a:pt x="2550" y="5376"/>
                    <a:pt x="2598" y="5356"/>
                  </a:cubicBezTo>
                  <a:cubicBezTo>
                    <a:pt x="2855" y="5251"/>
                    <a:pt x="2828" y="5100"/>
                    <a:pt x="2724" y="4883"/>
                  </a:cubicBezTo>
                  <a:cubicBezTo>
                    <a:pt x="1980" y="3337"/>
                    <a:pt x="1251" y="1785"/>
                    <a:pt x="516" y="236"/>
                  </a:cubicBezTo>
                  <a:cubicBezTo>
                    <a:pt x="476" y="155"/>
                    <a:pt x="425" y="8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3411350" y="4196100"/>
              <a:ext cx="102300" cy="51100"/>
            </a:xfrm>
            <a:custGeom>
              <a:avLst/>
              <a:gdLst/>
              <a:ahLst/>
              <a:cxnLst/>
              <a:rect l="l" t="t" r="r" b="b"/>
              <a:pathLst>
                <a:path w="4092" h="2044" extrusionOk="0">
                  <a:moveTo>
                    <a:pt x="3834" y="1"/>
                  </a:moveTo>
                  <a:cubicBezTo>
                    <a:pt x="3806" y="1"/>
                    <a:pt x="3771" y="11"/>
                    <a:pt x="3724" y="33"/>
                  </a:cubicBezTo>
                  <a:cubicBezTo>
                    <a:pt x="2545" y="591"/>
                    <a:pt x="1362" y="1141"/>
                    <a:pt x="179" y="1692"/>
                  </a:cubicBezTo>
                  <a:cubicBezTo>
                    <a:pt x="81" y="1738"/>
                    <a:pt x="0" y="1774"/>
                    <a:pt x="93" y="1898"/>
                  </a:cubicBezTo>
                  <a:cubicBezTo>
                    <a:pt x="122" y="1937"/>
                    <a:pt x="127" y="1995"/>
                    <a:pt x="143" y="2044"/>
                  </a:cubicBezTo>
                  <a:cubicBezTo>
                    <a:pt x="199" y="2018"/>
                    <a:pt x="222" y="2007"/>
                    <a:pt x="244" y="1998"/>
                  </a:cubicBezTo>
                  <a:cubicBezTo>
                    <a:pt x="1465" y="1446"/>
                    <a:pt x="2685" y="889"/>
                    <a:pt x="3912" y="349"/>
                  </a:cubicBezTo>
                  <a:cubicBezTo>
                    <a:pt x="4092" y="271"/>
                    <a:pt x="3975" y="224"/>
                    <a:pt x="3948" y="139"/>
                  </a:cubicBezTo>
                  <a:cubicBezTo>
                    <a:pt x="3919" y="52"/>
                    <a:pt x="3895" y="1"/>
                    <a:pt x="3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3650600" y="3601650"/>
              <a:ext cx="54800" cy="98225"/>
            </a:xfrm>
            <a:custGeom>
              <a:avLst/>
              <a:gdLst/>
              <a:ahLst/>
              <a:cxnLst/>
              <a:rect l="l" t="t" r="r" b="b"/>
              <a:pathLst>
                <a:path w="2192" h="3929" extrusionOk="0">
                  <a:moveTo>
                    <a:pt x="338" y="0"/>
                  </a:moveTo>
                  <a:cubicBezTo>
                    <a:pt x="290" y="0"/>
                    <a:pt x="236" y="6"/>
                    <a:pt x="198" y="14"/>
                  </a:cubicBezTo>
                  <a:cubicBezTo>
                    <a:pt x="1" y="58"/>
                    <a:pt x="176" y="200"/>
                    <a:pt x="186" y="224"/>
                  </a:cubicBezTo>
                  <a:cubicBezTo>
                    <a:pt x="717" y="1417"/>
                    <a:pt x="1260" y="2603"/>
                    <a:pt x="1804" y="3789"/>
                  </a:cubicBezTo>
                  <a:cubicBezTo>
                    <a:pt x="1830" y="3849"/>
                    <a:pt x="1848" y="3928"/>
                    <a:pt x="1904" y="3928"/>
                  </a:cubicBezTo>
                  <a:cubicBezTo>
                    <a:pt x="1928" y="3928"/>
                    <a:pt x="1959" y="3913"/>
                    <a:pt x="2000" y="3876"/>
                  </a:cubicBezTo>
                  <a:cubicBezTo>
                    <a:pt x="2058" y="3823"/>
                    <a:pt x="2132" y="3786"/>
                    <a:pt x="2192" y="3745"/>
                  </a:cubicBezTo>
                  <a:cubicBezTo>
                    <a:pt x="1596" y="2474"/>
                    <a:pt x="1023" y="1247"/>
                    <a:pt x="440" y="24"/>
                  </a:cubicBezTo>
                  <a:cubicBezTo>
                    <a:pt x="431" y="7"/>
                    <a:pt x="388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4200200" y="3842100"/>
              <a:ext cx="99425" cy="50650"/>
            </a:xfrm>
            <a:custGeom>
              <a:avLst/>
              <a:gdLst/>
              <a:ahLst/>
              <a:cxnLst/>
              <a:rect l="l" t="t" r="r" b="b"/>
              <a:pathLst>
                <a:path w="3977" h="2026" extrusionOk="0">
                  <a:moveTo>
                    <a:pt x="3861" y="0"/>
                  </a:moveTo>
                  <a:cubicBezTo>
                    <a:pt x="3828" y="0"/>
                    <a:pt x="3788" y="13"/>
                    <a:pt x="3742" y="35"/>
                  </a:cubicBezTo>
                  <a:cubicBezTo>
                    <a:pt x="2554" y="576"/>
                    <a:pt x="1368" y="1116"/>
                    <a:pt x="179" y="1657"/>
                  </a:cubicBezTo>
                  <a:cubicBezTo>
                    <a:pt x="72" y="1705"/>
                    <a:pt x="1" y="1724"/>
                    <a:pt x="92" y="1887"/>
                  </a:cubicBezTo>
                  <a:cubicBezTo>
                    <a:pt x="146" y="1983"/>
                    <a:pt x="183" y="2025"/>
                    <a:pt x="241" y="2025"/>
                  </a:cubicBezTo>
                  <a:cubicBezTo>
                    <a:pt x="271" y="2025"/>
                    <a:pt x="307" y="2014"/>
                    <a:pt x="354" y="1992"/>
                  </a:cubicBezTo>
                  <a:cubicBezTo>
                    <a:pt x="1502" y="1451"/>
                    <a:pt x="2652" y="913"/>
                    <a:pt x="3800" y="372"/>
                  </a:cubicBezTo>
                  <a:cubicBezTo>
                    <a:pt x="3878" y="336"/>
                    <a:pt x="3944" y="273"/>
                    <a:pt x="3960" y="261"/>
                  </a:cubicBezTo>
                  <a:cubicBezTo>
                    <a:pt x="3977" y="69"/>
                    <a:pt x="3938" y="0"/>
                    <a:pt x="3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3412275" y="3841150"/>
              <a:ext cx="99550" cy="51625"/>
            </a:xfrm>
            <a:custGeom>
              <a:avLst/>
              <a:gdLst/>
              <a:ahLst/>
              <a:cxnLst/>
              <a:rect l="l" t="t" r="r" b="b"/>
              <a:pathLst>
                <a:path w="3982" h="2065" extrusionOk="0">
                  <a:moveTo>
                    <a:pt x="165" y="1"/>
                  </a:moveTo>
                  <a:cubicBezTo>
                    <a:pt x="125" y="1"/>
                    <a:pt x="85" y="30"/>
                    <a:pt x="56" y="121"/>
                  </a:cubicBezTo>
                  <a:cubicBezTo>
                    <a:pt x="1" y="296"/>
                    <a:pt x="63" y="337"/>
                    <a:pt x="200" y="402"/>
                  </a:cubicBezTo>
                  <a:cubicBezTo>
                    <a:pt x="1350" y="939"/>
                    <a:pt x="2498" y="1480"/>
                    <a:pt x="3642" y="2030"/>
                  </a:cubicBezTo>
                  <a:cubicBezTo>
                    <a:pt x="3692" y="2054"/>
                    <a:pt x="3733" y="2064"/>
                    <a:pt x="3767" y="2064"/>
                  </a:cubicBezTo>
                  <a:cubicBezTo>
                    <a:pt x="3884" y="2064"/>
                    <a:pt x="3917" y="1936"/>
                    <a:pt x="3982" y="1803"/>
                  </a:cubicBezTo>
                  <a:cubicBezTo>
                    <a:pt x="3925" y="1762"/>
                    <a:pt x="3864" y="1698"/>
                    <a:pt x="3790" y="1665"/>
                  </a:cubicBezTo>
                  <a:cubicBezTo>
                    <a:pt x="2637" y="1135"/>
                    <a:pt x="1483" y="608"/>
                    <a:pt x="321" y="96"/>
                  </a:cubicBezTo>
                  <a:cubicBezTo>
                    <a:pt x="305" y="89"/>
                    <a:pt x="234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4005725" y="3601225"/>
              <a:ext cx="56825" cy="99350"/>
            </a:xfrm>
            <a:custGeom>
              <a:avLst/>
              <a:gdLst/>
              <a:ahLst/>
              <a:cxnLst/>
              <a:rect l="l" t="t" r="r" b="b"/>
              <a:pathLst>
                <a:path w="2273" h="3974" extrusionOk="0">
                  <a:moveTo>
                    <a:pt x="1931" y="1"/>
                  </a:moveTo>
                  <a:cubicBezTo>
                    <a:pt x="1861" y="1"/>
                    <a:pt x="1815" y="41"/>
                    <a:pt x="1764" y="153"/>
                  </a:cubicBezTo>
                  <a:cubicBezTo>
                    <a:pt x="1231" y="1317"/>
                    <a:pt x="685" y="2475"/>
                    <a:pt x="128" y="3629"/>
                  </a:cubicBezTo>
                  <a:cubicBezTo>
                    <a:pt x="1" y="3894"/>
                    <a:pt x="262" y="3842"/>
                    <a:pt x="355" y="3973"/>
                  </a:cubicBezTo>
                  <a:cubicBezTo>
                    <a:pt x="398" y="3903"/>
                    <a:pt x="440" y="3852"/>
                    <a:pt x="469" y="3795"/>
                  </a:cubicBezTo>
                  <a:cubicBezTo>
                    <a:pt x="1010" y="2620"/>
                    <a:pt x="1551" y="1445"/>
                    <a:pt x="2074" y="263"/>
                  </a:cubicBezTo>
                  <a:cubicBezTo>
                    <a:pt x="2085" y="240"/>
                    <a:pt x="2273" y="88"/>
                    <a:pt x="2051" y="24"/>
                  </a:cubicBezTo>
                  <a:cubicBezTo>
                    <a:pt x="2004" y="10"/>
                    <a:pt x="1965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4200375" y="4196000"/>
              <a:ext cx="99750" cy="50850"/>
            </a:xfrm>
            <a:custGeom>
              <a:avLst/>
              <a:gdLst/>
              <a:ahLst/>
              <a:cxnLst/>
              <a:rect l="l" t="t" r="r" b="b"/>
              <a:pathLst>
                <a:path w="3990" h="2034" extrusionOk="0">
                  <a:moveTo>
                    <a:pt x="206" y="1"/>
                  </a:moveTo>
                  <a:cubicBezTo>
                    <a:pt x="133" y="1"/>
                    <a:pt x="131" y="95"/>
                    <a:pt x="91" y="152"/>
                  </a:cubicBezTo>
                  <a:cubicBezTo>
                    <a:pt x="13" y="259"/>
                    <a:pt x="1" y="296"/>
                    <a:pt x="143" y="358"/>
                  </a:cubicBezTo>
                  <a:cubicBezTo>
                    <a:pt x="1358" y="899"/>
                    <a:pt x="2569" y="1446"/>
                    <a:pt x="3774" y="2004"/>
                  </a:cubicBezTo>
                  <a:cubicBezTo>
                    <a:pt x="3819" y="2025"/>
                    <a:pt x="3852" y="2034"/>
                    <a:pt x="3876" y="2034"/>
                  </a:cubicBezTo>
                  <a:cubicBezTo>
                    <a:pt x="3969" y="2034"/>
                    <a:pt x="3940" y="1906"/>
                    <a:pt x="3989" y="1814"/>
                  </a:cubicBezTo>
                  <a:cubicBezTo>
                    <a:pt x="3975" y="1794"/>
                    <a:pt x="3957" y="1738"/>
                    <a:pt x="3918" y="1719"/>
                  </a:cubicBezTo>
                  <a:cubicBezTo>
                    <a:pt x="2705" y="1151"/>
                    <a:pt x="1487" y="584"/>
                    <a:pt x="271" y="18"/>
                  </a:cubicBezTo>
                  <a:cubicBezTo>
                    <a:pt x="244" y="6"/>
                    <a:pt x="223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3649725" y="4388975"/>
              <a:ext cx="55625" cy="98725"/>
            </a:xfrm>
            <a:custGeom>
              <a:avLst/>
              <a:gdLst/>
              <a:ahLst/>
              <a:cxnLst/>
              <a:rect l="l" t="t" r="r" b="b"/>
              <a:pathLst>
                <a:path w="2225" h="3949" extrusionOk="0">
                  <a:moveTo>
                    <a:pt x="1922" y="0"/>
                  </a:moveTo>
                  <a:cubicBezTo>
                    <a:pt x="1842" y="0"/>
                    <a:pt x="1843" y="126"/>
                    <a:pt x="1823" y="169"/>
                  </a:cubicBezTo>
                  <a:cubicBezTo>
                    <a:pt x="1281" y="1331"/>
                    <a:pt x="747" y="2495"/>
                    <a:pt x="229" y="3666"/>
                  </a:cubicBezTo>
                  <a:cubicBezTo>
                    <a:pt x="221" y="3686"/>
                    <a:pt x="1" y="3852"/>
                    <a:pt x="261" y="3930"/>
                  </a:cubicBezTo>
                  <a:cubicBezTo>
                    <a:pt x="304" y="3943"/>
                    <a:pt x="338" y="3949"/>
                    <a:pt x="366" y="3949"/>
                  </a:cubicBezTo>
                  <a:cubicBezTo>
                    <a:pt x="464" y="3949"/>
                    <a:pt x="494" y="3880"/>
                    <a:pt x="541" y="3781"/>
                  </a:cubicBezTo>
                  <a:cubicBezTo>
                    <a:pt x="814" y="3202"/>
                    <a:pt x="1097" y="2626"/>
                    <a:pt x="1369" y="2045"/>
                  </a:cubicBezTo>
                  <a:cubicBezTo>
                    <a:pt x="1654" y="1432"/>
                    <a:pt x="1932" y="816"/>
                    <a:pt x="2225" y="177"/>
                  </a:cubicBezTo>
                  <a:cubicBezTo>
                    <a:pt x="2162" y="136"/>
                    <a:pt x="2086" y="85"/>
                    <a:pt x="2008" y="33"/>
                  </a:cubicBezTo>
                  <a:cubicBezTo>
                    <a:pt x="1972" y="10"/>
                    <a:pt x="1944" y="0"/>
                    <a:pt x="1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4005600" y="4387675"/>
              <a:ext cx="56850" cy="100075"/>
            </a:xfrm>
            <a:custGeom>
              <a:avLst/>
              <a:gdLst/>
              <a:ahLst/>
              <a:cxnLst/>
              <a:rect l="l" t="t" r="r" b="b"/>
              <a:pathLst>
                <a:path w="2274" h="4003" extrusionOk="0">
                  <a:moveTo>
                    <a:pt x="342" y="1"/>
                  </a:moveTo>
                  <a:cubicBezTo>
                    <a:pt x="286" y="169"/>
                    <a:pt x="0" y="98"/>
                    <a:pt x="131" y="370"/>
                  </a:cubicBezTo>
                  <a:cubicBezTo>
                    <a:pt x="686" y="1523"/>
                    <a:pt x="1232" y="2682"/>
                    <a:pt x="1767" y="3846"/>
                  </a:cubicBezTo>
                  <a:cubicBezTo>
                    <a:pt x="1818" y="3956"/>
                    <a:pt x="1861" y="4003"/>
                    <a:pt x="1934" y="4003"/>
                  </a:cubicBezTo>
                  <a:cubicBezTo>
                    <a:pt x="1967" y="4003"/>
                    <a:pt x="2005" y="3993"/>
                    <a:pt x="2052" y="3976"/>
                  </a:cubicBezTo>
                  <a:cubicBezTo>
                    <a:pt x="2274" y="3893"/>
                    <a:pt x="2083" y="3748"/>
                    <a:pt x="2066" y="3707"/>
                  </a:cubicBezTo>
                  <a:cubicBezTo>
                    <a:pt x="1553" y="2545"/>
                    <a:pt x="1025" y="1393"/>
                    <a:pt x="496" y="240"/>
                  </a:cubicBezTo>
                  <a:cubicBezTo>
                    <a:pt x="464" y="169"/>
                    <a:pt x="412" y="107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3957075" y="4282800"/>
              <a:ext cx="47400" cy="85450"/>
            </a:xfrm>
            <a:custGeom>
              <a:avLst/>
              <a:gdLst/>
              <a:ahLst/>
              <a:cxnLst/>
              <a:rect l="l" t="t" r="r" b="b"/>
              <a:pathLst>
                <a:path w="1896" h="3418" extrusionOk="0">
                  <a:moveTo>
                    <a:pt x="393" y="0"/>
                  </a:moveTo>
                  <a:cubicBezTo>
                    <a:pt x="375" y="0"/>
                    <a:pt x="352" y="10"/>
                    <a:pt x="323" y="33"/>
                  </a:cubicBezTo>
                  <a:cubicBezTo>
                    <a:pt x="228" y="109"/>
                    <a:pt x="1" y="160"/>
                    <a:pt x="112" y="390"/>
                  </a:cubicBezTo>
                  <a:cubicBezTo>
                    <a:pt x="568" y="1350"/>
                    <a:pt x="1020" y="2310"/>
                    <a:pt x="1474" y="3271"/>
                  </a:cubicBezTo>
                  <a:cubicBezTo>
                    <a:pt x="1506" y="3338"/>
                    <a:pt x="1537" y="3417"/>
                    <a:pt x="1608" y="3417"/>
                  </a:cubicBezTo>
                  <a:cubicBezTo>
                    <a:pt x="1630" y="3417"/>
                    <a:pt x="1657" y="3409"/>
                    <a:pt x="1688" y="3391"/>
                  </a:cubicBezTo>
                  <a:cubicBezTo>
                    <a:pt x="1763" y="3348"/>
                    <a:pt x="1895" y="3338"/>
                    <a:pt x="1810" y="3088"/>
                  </a:cubicBezTo>
                  <a:cubicBezTo>
                    <a:pt x="1401" y="2187"/>
                    <a:pt x="950" y="1186"/>
                    <a:pt x="489" y="188"/>
                  </a:cubicBezTo>
                  <a:cubicBezTo>
                    <a:pt x="466" y="139"/>
                    <a:pt x="463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3707175" y="3720800"/>
              <a:ext cx="47525" cy="85175"/>
            </a:xfrm>
            <a:custGeom>
              <a:avLst/>
              <a:gdLst/>
              <a:ahLst/>
              <a:cxnLst/>
              <a:rect l="l" t="t" r="r" b="b"/>
              <a:pathLst>
                <a:path w="1901" h="3407" extrusionOk="0">
                  <a:moveTo>
                    <a:pt x="345" y="0"/>
                  </a:moveTo>
                  <a:cubicBezTo>
                    <a:pt x="311" y="0"/>
                    <a:pt x="269" y="12"/>
                    <a:pt x="214" y="40"/>
                  </a:cubicBezTo>
                  <a:cubicBezTo>
                    <a:pt x="1" y="147"/>
                    <a:pt x="118" y="247"/>
                    <a:pt x="169" y="360"/>
                  </a:cubicBezTo>
                  <a:cubicBezTo>
                    <a:pt x="593" y="1306"/>
                    <a:pt x="1020" y="2255"/>
                    <a:pt x="1450" y="3198"/>
                  </a:cubicBezTo>
                  <a:cubicBezTo>
                    <a:pt x="1484" y="3276"/>
                    <a:pt x="1556" y="3337"/>
                    <a:pt x="1611" y="3406"/>
                  </a:cubicBezTo>
                  <a:cubicBezTo>
                    <a:pt x="1718" y="3321"/>
                    <a:pt x="1826" y="3235"/>
                    <a:pt x="1900" y="3177"/>
                  </a:cubicBezTo>
                  <a:cubicBezTo>
                    <a:pt x="1857" y="3064"/>
                    <a:pt x="1843" y="3018"/>
                    <a:pt x="1823" y="2974"/>
                  </a:cubicBezTo>
                  <a:cubicBezTo>
                    <a:pt x="1390" y="2058"/>
                    <a:pt x="957" y="1141"/>
                    <a:pt x="514" y="230"/>
                  </a:cubicBezTo>
                  <a:cubicBezTo>
                    <a:pt x="474" y="151"/>
                    <a:pt x="466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3531475" y="3897725"/>
              <a:ext cx="87800" cy="44000"/>
            </a:xfrm>
            <a:custGeom>
              <a:avLst/>
              <a:gdLst/>
              <a:ahLst/>
              <a:cxnLst/>
              <a:rect l="l" t="t" r="r" b="b"/>
              <a:pathLst>
                <a:path w="3512" h="1760" extrusionOk="0">
                  <a:moveTo>
                    <a:pt x="227" y="0"/>
                  </a:moveTo>
                  <a:cubicBezTo>
                    <a:pt x="111" y="0"/>
                    <a:pt x="101" y="103"/>
                    <a:pt x="69" y="162"/>
                  </a:cubicBezTo>
                  <a:cubicBezTo>
                    <a:pt x="1" y="289"/>
                    <a:pt x="108" y="328"/>
                    <a:pt x="200" y="371"/>
                  </a:cubicBezTo>
                  <a:cubicBezTo>
                    <a:pt x="1149" y="820"/>
                    <a:pt x="2098" y="1269"/>
                    <a:pt x="3043" y="1726"/>
                  </a:cubicBezTo>
                  <a:cubicBezTo>
                    <a:pt x="3092" y="1749"/>
                    <a:pt x="3134" y="1759"/>
                    <a:pt x="3171" y="1759"/>
                  </a:cubicBezTo>
                  <a:cubicBezTo>
                    <a:pt x="3319" y="1759"/>
                    <a:pt x="3379" y="1600"/>
                    <a:pt x="3432" y="1514"/>
                  </a:cubicBezTo>
                  <a:cubicBezTo>
                    <a:pt x="3511" y="1380"/>
                    <a:pt x="3320" y="1380"/>
                    <a:pt x="3233" y="1339"/>
                  </a:cubicBezTo>
                  <a:cubicBezTo>
                    <a:pt x="2940" y="1195"/>
                    <a:pt x="2646" y="1050"/>
                    <a:pt x="2349" y="916"/>
                  </a:cubicBezTo>
                  <a:cubicBezTo>
                    <a:pt x="1656" y="604"/>
                    <a:pt x="961" y="299"/>
                    <a:pt x="331" y="20"/>
                  </a:cubicBezTo>
                  <a:cubicBezTo>
                    <a:pt x="289" y="6"/>
                    <a:pt x="255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4094975" y="3897875"/>
              <a:ext cx="85750" cy="43800"/>
            </a:xfrm>
            <a:custGeom>
              <a:avLst/>
              <a:gdLst/>
              <a:ahLst/>
              <a:cxnLst/>
              <a:rect l="l" t="t" r="r" b="b"/>
              <a:pathLst>
                <a:path w="3430" h="1752" extrusionOk="0">
                  <a:moveTo>
                    <a:pt x="3220" y="1"/>
                  </a:moveTo>
                  <a:cubicBezTo>
                    <a:pt x="3181" y="1"/>
                    <a:pt x="3132" y="14"/>
                    <a:pt x="3069" y="44"/>
                  </a:cubicBezTo>
                  <a:cubicBezTo>
                    <a:pt x="2133" y="490"/>
                    <a:pt x="1178" y="899"/>
                    <a:pt x="233" y="1326"/>
                  </a:cubicBezTo>
                  <a:cubicBezTo>
                    <a:pt x="145" y="1366"/>
                    <a:pt x="77" y="1446"/>
                    <a:pt x="1" y="1508"/>
                  </a:cubicBezTo>
                  <a:cubicBezTo>
                    <a:pt x="111" y="1576"/>
                    <a:pt x="161" y="1752"/>
                    <a:pt x="310" y="1752"/>
                  </a:cubicBezTo>
                  <a:cubicBezTo>
                    <a:pt x="346" y="1752"/>
                    <a:pt x="387" y="1742"/>
                    <a:pt x="436" y="1718"/>
                  </a:cubicBezTo>
                  <a:cubicBezTo>
                    <a:pt x="1349" y="1275"/>
                    <a:pt x="2266" y="844"/>
                    <a:pt x="3180" y="406"/>
                  </a:cubicBezTo>
                  <a:cubicBezTo>
                    <a:pt x="3271" y="361"/>
                    <a:pt x="3350" y="291"/>
                    <a:pt x="3430" y="237"/>
                  </a:cubicBezTo>
                  <a:cubicBezTo>
                    <a:pt x="3362" y="104"/>
                    <a:pt x="3328" y="1"/>
                    <a:pt x="3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3531050" y="4147300"/>
              <a:ext cx="86875" cy="44700"/>
            </a:xfrm>
            <a:custGeom>
              <a:avLst/>
              <a:gdLst/>
              <a:ahLst/>
              <a:cxnLst/>
              <a:rect l="l" t="t" r="r" b="b"/>
              <a:pathLst>
                <a:path w="3475" h="1788" extrusionOk="0">
                  <a:moveTo>
                    <a:pt x="3186" y="0"/>
                  </a:moveTo>
                  <a:cubicBezTo>
                    <a:pt x="3156" y="0"/>
                    <a:pt x="3120" y="9"/>
                    <a:pt x="3078" y="29"/>
                  </a:cubicBezTo>
                  <a:cubicBezTo>
                    <a:pt x="2119" y="484"/>
                    <a:pt x="1157" y="934"/>
                    <a:pt x="198" y="1390"/>
                  </a:cubicBezTo>
                  <a:cubicBezTo>
                    <a:pt x="114" y="1429"/>
                    <a:pt x="0" y="1478"/>
                    <a:pt x="96" y="1610"/>
                  </a:cubicBezTo>
                  <a:cubicBezTo>
                    <a:pt x="139" y="1669"/>
                    <a:pt x="185" y="1729"/>
                    <a:pt x="229" y="1787"/>
                  </a:cubicBezTo>
                  <a:cubicBezTo>
                    <a:pt x="323" y="1741"/>
                    <a:pt x="376" y="1713"/>
                    <a:pt x="431" y="1689"/>
                  </a:cubicBezTo>
                  <a:cubicBezTo>
                    <a:pt x="1377" y="1262"/>
                    <a:pt x="2325" y="837"/>
                    <a:pt x="3269" y="407"/>
                  </a:cubicBezTo>
                  <a:cubicBezTo>
                    <a:pt x="3346" y="372"/>
                    <a:pt x="3407" y="300"/>
                    <a:pt x="3475" y="245"/>
                  </a:cubicBezTo>
                  <a:cubicBezTo>
                    <a:pt x="3361" y="194"/>
                    <a:pt x="3330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4092100" y="4147175"/>
              <a:ext cx="88425" cy="44025"/>
            </a:xfrm>
            <a:custGeom>
              <a:avLst/>
              <a:gdLst/>
              <a:ahLst/>
              <a:cxnLst/>
              <a:rect l="l" t="t" r="r" b="b"/>
              <a:pathLst>
                <a:path w="3537" h="1761" extrusionOk="0">
                  <a:moveTo>
                    <a:pt x="387" y="0"/>
                  </a:moveTo>
                  <a:cubicBezTo>
                    <a:pt x="251" y="0"/>
                    <a:pt x="217" y="177"/>
                    <a:pt x="129" y="246"/>
                  </a:cubicBezTo>
                  <a:cubicBezTo>
                    <a:pt x="0" y="348"/>
                    <a:pt x="179" y="348"/>
                    <a:pt x="209" y="360"/>
                  </a:cubicBezTo>
                  <a:cubicBezTo>
                    <a:pt x="1207" y="818"/>
                    <a:pt x="2213" y="1257"/>
                    <a:pt x="3207" y="1724"/>
                  </a:cubicBezTo>
                  <a:cubicBezTo>
                    <a:pt x="3261" y="1749"/>
                    <a:pt x="3303" y="1760"/>
                    <a:pt x="3337" y="1760"/>
                  </a:cubicBezTo>
                  <a:cubicBezTo>
                    <a:pt x="3445" y="1760"/>
                    <a:pt x="3472" y="1649"/>
                    <a:pt x="3537" y="1542"/>
                  </a:cubicBezTo>
                  <a:cubicBezTo>
                    <a:pt x="3499" y="1498"/>
                    <a:pt x="3461" y="1423"/>
                    <a:pt x="3403" y="1396"/>
                  </a:cubicBezTo>
                  <a:cubicBezTo>
                    <a:pt x="2432" y="936"/>
                    <a:pt x="1459" y="482"/>
                    <a:pt x="487" y="26"/>
                  </a:cubicBezTo>
                  <a:cubicBezTo>
                    <a:pt x="448" y="8"/>
                    <a:pt x="415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3707950" y="4282175"/>
              <a:ext cx="47750" cy="86400"/>
            </a:xfrm>
            <a:custGeom>
              <a:avLst/>
              <a:gdLst/>
              <a:ahLst/>
              <a:cxnLst/>
              <a:rect l="l" t="t" r="r" b="b"/>
              <a:pathLst>
                <a:path w="1910" h="3456" extrusionOk="0">
                  <a:moveTo>
                    <a:pt x="1525" y="1"/>
                  </a:moveTo>
                  <a:cubicBezTo>
                    <a:pt x="1483" y="1"/>
                    <a:pt x="1480" y="103"/>
                    <a:pt x="1470" y="125"/>
                  </a:cubicBezTo>
                  <a:cubicBezTo>
                    <a:pt x="1014" y="1124"/>
                    <a:pt x="575" y="2130"/>
                    <a:pt x="107" y="3124"/>
                  </a:cubicBezTo>
                  <a:cubicBezTo>
                    <a:pt x="1" y="3349"/>
                    <a:pt x="147" y="3370"/>
                    <a:pt x="288" y="3455"/>
                  </a:cubicBezTo>
                  <a:cubicBezTo>
                    <a:pt x="333" y="3416"/>
                    <a:pt x="407" y="3380"/>
                    <a:pt x="434" y="3321"/>
                  </a:cubicBezTo>
                  <a:cubicBezTo>
                    <a:pt x="893" y="2350"/>
                    <a:pt x="1348" y="1377"/>
                    <a:pt x="1803" y="404"/>
                  </a:cubicBezTo>
                  <a:cubicBezTo>
                    <a:pt x="1910" y="181"/>
                    <a:pt x="1669" y="153"/>
                    <a:pt x="1585" y="47"/>
                  </a:cubicBezTo>
                  <a:cubicBezTo>
                    <a:pt x="1559" y="13"/>
                    <a:pt x="1539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3957075" y="3720775"/>
              <a:ext cx="47375" cy="85025"/>
            </a:xfrm>
            <a:custGeom>
              <a:avLst/>
              <a:gdLst/>
              <a:ahLst/>
              <a:cxnLst/>
              <a:rect l="l" t="t" r="r" b="b"/>
              <a:pathLst>
                <a:path w="1895" h="3401" extrusionOk="0">
                  <a:moveTo>
                    <a:pt x="1607" y="0"/>
                  </a:moveTo>
                  <a:cubicBezTo>
                    <a:pt x="1518" y="0"/>
                    <a:pt x="1496" y="108"/>
                    <a:pt x="1458" y="187"/>
                  </a:cubicBezTo>
                  <a:cubicBezTo>
                    <a:pt x="1015" y="1111"/>
                    <a:pt x="575" y="2038"/>
                    <a:pt x="123" y="2959"/>
                  </a:cubicBezTo>
                  <a:cubicBezTo>
                    <a:pt x="1" y="3206"/>
                    <a:pt x="203" y="3311"/>
                    <a:pt x="331" y="3385"/>
                  </a:cubicBezTo>
                  <a:cubicBezTo>
                    <a:pt x="351" y="3396"/>
                    <a:pt x="368" y="3401"/>
                    <a:pt x="382" y="3401"/>
                  </a:cubicBezTo>
                  <a:cubicBezTo>
                    <a:pt x="461" y="3401"/>
                    <a:pt x="472" y="3255"/>
                    <a:pt x="509" y="3181"/>
                  </a:cubicBezTo>
                  <a:cubicBezTo>
                    <a:pt x="650" y="2886"/>
                    <a:pt x="795" y="2593"/>
                    <a:pt x="929" y="2295"/>
                  </a:cubicBezTo>
                  <a:cubicBezTo>
                    <a:pt x="1241" y="1603"/>
                    <a:pt x="1546" y="907"/>
                    <a:pt x="1823" y="283"/>
                  </a:cubicBezTo>
                  <a:cubicBezTo>
                    <a:pt x="1894" y="58"/>
                    <a:pt x="1748" y="49"/>
                    <a:pt x="1679" y="18"/>
                  </a:cubicBezTo>
                  <a:cubicBezTo>
                    <a:pt x="1651" y="6"/>
                    <a:pt x="1627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" name="Google Shape;1155;p19"/>
          <p:cNvPicPr preferRelativeResize="0"/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-281575" y="-225250"/>
            <a:ext cx="9780152" cy="55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1156" name="Google Shape;1156;p19"/>
          <p:cNvSpPr txBox="1">
            <a:spLocks noGrp="1"/>
          </p:cNvSpPr>
          <p:nvPr>
            <p:ph type="subTitle" idx="1"/>
          </p:nvPr>
        </p:nvSpPr>
        <p:spPr>
          <a:xfrm rot="230">
            <a:off x="3930300" y="3372150"/>
            <a:ext cx="4493700" cy="682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57" name="Google Shape;1157;p19"/>
          <p:cNvSpPr txBox="1">
            <a:spLocks noGrp="1"/>
          </p:cNvSpPr>
          <p:nvPr>
            <p:ph type="title"/>
          </p:nvPr>
        </p:nvSpPr>
        <p:spPr>
          <a:xfrm>
            <a:off x="2852875" y="1222238"/>
            <a:ext cx="5571000" cy="214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158" name="Google Shape;1158;p19"/>
          <p:cNvGrpSpPr/>
          <p:nvPr/>
        </p:nvGrpSpPr>
        <p:grpSpPr>
          <a:xfrm>
            <a:off x="40585" y="0"/>
            <a:ext cx="606282" cy="606219"/>
            <a:chOff x="3248075" y="3436175"/>
            <a:chExt cx="1216700" cy="1216575"/>
          </a:xfrm>
        </p:grpSpPr>
        <p:sp>
          <p:nvSpPr>
            <p:cNvPr id="1159" name="Google Shape;1159;p19"/>
            <p:cNvSpPr/>
            <p:nvPr/>
          </p:nvSpPr>
          <p:spPr>
            <a:xfrm>
              <a:off x="3915900" y="4105500"/>
              <a:ext cx="344675" cy="341250"/>
            </a:xfrm>
            <a:custGeom>
              <a:avLst/>
              <a:gdLst/>
              <a:ahLst/>
              <a:cxnLst/>
              <a:rect l="l" t="t" r="r" b="b"/>
              <a:pathLst>
                <a:path w="13787" h="13650" extrusionOk="0">
                  <a:moveTo>
                    <a:pt x="395" y="0"/>
                  </a:moveTo>
                  <a:cubicBezTo>
                    <a:pt x="338" y="0"/>
                    <a:pt x="274" y="32"/>
                    <a:pt x="195" y="109"/>
                  </a:cubicBezTo>
                  <a:cubicBezTo>
                    <a:pt x="1" y="301"/>
                    <a:pt x="44" y="409"/>
                    <a:pt x="221" y="583"/>
                  </a:cubicBezTo>
                  <a:cubicBezTo>
                    <a:pt x="2109" y="2432"/>
                    <a:pt x="3989" y="4288"/>
                    <a:pt x="5869" y="6147"/>
                  </a:cubicBezTo>
                  <a:cubicBezTo>
                    <a:pt x="8347" y="8597"/>
                    <a:pt x="10822" y="11050"/>
                    <a:pt x="13302" y="13498"/>
                  </a:cubicBezTo>
                  <a:cubicBezTo>
                    <a:pt x="13372" y="13568"/>
                    <a:pt x="13473" y="13639"/>
                    <a:pt x="13566" y="13649"/>
                  </a:cubicBezTo>
                  <a:cubicBezTo>
                    <a:pt x="13568" y="13649"/>
                    <a:pt x="13570" y="13649"/>
                    <a:pt x="13572" y="13649"/>
                  </a:cubicBezTo>
                  <a:cubicBezTo>
                    <a:pt x="13634" y="13649"/>
                    <a:pt x="13707" y="13554"/>
                    <a:pt x="13786" y="13495"/>
                  </a:cubicBezTo>
                  <a:cubicBezTo>
                    <a:pt x="13535" y="13204"/>
                    <a:pt x="13333" y="12938"/>
                    <a:pt x="13097" y="12700"/>
                  </a:cubicBezTo>
                  <a:cubicBezTo>
                    <a:pt x="10615" y="10187"/>
                    <a:pt x="8131" y="7674"/>
                    <a:pt x="5640" y="5167"/>
                  </a:cubicBezTo>
                  <a:cubicBezTo>
                    <a:pt x="3979" y="3493"/>
                    <a:pt x="2305" y="1832"/>
                    <a:pt x="641" y="159"/>
                  </a:cubicBezTo>
                  <a:cubicBezTo>
                    <a:pt x="553" y="70"/>
                    <a:pt x="481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9"/>
            <p:cNvSpPr/>
            <p:nvPr/>
          </p:nvSpPr>
          <p:spPr>
            <a:xfrm>
              <a:off x="3449750" y="4104750"/>
              <a:ext cx="350900" cy="341200"/>
            </a:xfrm>
            <a:custGeom>
              <a:avLst/>
              <a:gdLst/>
              <a:ahLst/>
              <a:cxnLst/>
              <a:rect l="l" t="t" r="r" b="b"/>
              <a:pathLst>
                <a:path w="14036" h="13648" extrusionOk="0">
                  <a:moveTo>
                    <a:pt x="13461" y="1"/>
                  </a:moveTo>
                  <a:cubicBezTo>
                    <a:pt x="13371" y="1"/>
                    <a:pt x="13331" y="117"/>
                    <a:pt x="13279" y="170"/>
                  </a:cubicBezTo>
                  <a:cubicBezTo>
                    <a:pt x="11445" y="2020"/>
                    <a:pt x="9623" y="3883"/>
                    <a:pt x="7787" y="5729"/>
                  </a:cubicBezTo>
                  <a:cubicBezTo>
                    <a:pt x="5467" y="8060"/>
                    <a:pt x="3131" y="10370"/>
                    <a:pt x="826" y="12717"/>
                  </a:cubicBezTo>
                  <a:cubicBezTo>
                    <a:pt x="592" y="12958"/>
                    <a:pt x="0" y="13287"/>
                    <a:pt x="285" y="13572"/>
                  </a:cubicBezTo>
                  <a:cubicBezTo>
                    <a:pt x="338" y="13625"/>
                    <a:pt x="393" y="13647"/>
                    <a:pt x="449" y="13647"/>
                  </a:cubicBezTo>
                  <a:cubicBezTo>
                    <a:pt x="690" y="13647"/>
                    <a:pt x="943" y="13221"/>
                    <a:pt x="1140" y="13030"/>
                  </a:cubicBezTo>
                  <a:cubicBezTo>
                    <a:pt x="3662" y="10573"/>
                    <a:pt x="6160" y="8092"/>
                    <a:pt x="8658" y="5610"/>
                  </a:cubicBezTo>
                  <a:cubicBezTo>
                    <a:pt x="10331" y="3948"/>
                    <a:pt x="11994" y="2274"/>
                    <a:pt x="13664" y="609"/>
                  </a:cubicBezTo>
                  <a:cubicBezTo>
                    <a:pt x="13733" y="540"/>
                    <a:pt x="13831" y="500"/>
                    <a:pt x="14035" y="370"/>
                  </a:cubicBezTo>
                  <a:cubicBezTo>
                    <a:pt x="13814" y="218"/>
                    <a:pt x="13687" y="139"/>
                    <a:pt x="13572" y="49"/>
                  </a:cubicBezTo>
                  <a:cubicBezTo>
                    <a:pt x="13527" y="14"/>
                    <a:pt x="13491" y="1"/>
                    <a:pt x="13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9"/>
            <p:cNvSpPr/>
            <p:nvPr/>
          </p:nvSpPr>
          <p:spPr>
            <a:xfrm>
              <a:off x="3449775" y="3642850"/>
              <a:ext cx="347925" cy="341325"/>
            </a:xfrm>
            <a:custGeom>
              <a:avLst/>
              <a:gdLst/>
              <a:ahLst/>
              <a:cxnLst/>
              <a:rect l="l" t="t" r="r" b="b"/>
              <a:pathLst>
                <a:path w="13917" h="13653" extrusionOk="0">
                  <a:moveTo>
                    <a:pt x="430" y="1"/>
                  </a:moveTo>
                  <a:cubicBezTo>
                    <a:pt x="380" y="1"/>
                    <a:pt x="326" y="25"/>
                    <a:pt x="266" y="83"/>
                  </a:cubicBezTo>
                  <a:cubicBezTo>
                    <a:pt x="0" y="341"/>
                    <a:pt x="531" y="635"/>
                    <a:pt x="731" y="838"/>
                  </a:cubicBezTo>
                  <a:cubicBezTo>
                    <a:pt x="4901" y="5071"/>
                    <a:pt x="9095" y="9280"/>
                    <a:pt x="13287" y="13492"/>
                  </a:cubicBezTo>
                  <a:cubicBezTo>
                    <a:pt x="13338" y="13543"/>
                    <a:pt x="13378" y="13652"/>
                    <a:pt x="13462" y="13652"/>
                  </a:cubicBezTo>
                  <a:cubicBezTo>
                    <a:pt x="13487" y="13652"/>
                    <a:pt x="13516" y="13642"/>
                    <a:pt x="13550" y="13618"/>
                  </a:cubicBezTo>
                  <a:cubicBezTo>
                    <a:pt x="13670" y="13533"/>
                    <a:pt x="13782" y="13433"/>
                    <a:pt x="13917" y="13323"/>
                  </a:cubicBezTo>
                  <a:cubicBezTo>
                    <a:pt x="13789" y="13187"/>
                    <a:pt x="13711" y="13095"/>
                    <a:pt x="13625" y="13011"/>
                  </a:cubicBezTo>
                  <a:cubicBezTo>
                    <a:pt x="9456" y="8866"/>
                    <a:pt x="5287" y="4720"/>
                    <a:pt x="1117" y="575"/>
                  </a:cubicBezTo>
                  <a:cubicBezTo>
                    <a:pt x="1098" y="557"/>
                    <a:pt x="1083" y="528"/>
                    <a:pt x="1062" y="523"/>
                  </a:cubicBezTo>
                  <a:cubicBezTo>
                    <a:pt x="798" y="461"/>
                    <a:pt x="650" y="1"/>
                    <a:pt x="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9"/>
            <p:cNvSpPr/>
            <p:nvPr/>
          </p:nvSpPr>
          <p:spPr>
            <a:xfrm>
              <a:off x="3915000" y="3641525"/>
              <a:ext cx="345800" cy="341925"/>
            </a:xfrm>
            <a:custGeom>
              <a:avLst/>
              <a:gdLst/>
              <a:ahLst/>
              <a:cxnLst/>
              <a:rect l="l" t="t" r="r" b="b"/>
              <a:pathLst>
                <a:path w="13832" h="13677" extrusionOk="0">
                  <a:moveTo>
                    <a:pt x="13568" y="1"/>
                  </a:moveTo>
                  <a:cubicBezTo>
                    <a:pt x="13535" y="1"/>
                    <a:pt x="13495" y="19"/>
                    <a:pt x="13442" y="66"/>
                  </a:cubicBezTo>
                  <a:cubicBezTo>
                    <a:pt x="13239" y="251"/>
                    <a:pt x="13021" y="417"/>
                    <a:pt x="12827" y="610"/>
                  </a:cubicBezTo>
                  <a:cubicBezTo>
                    <a:pt x="10269" y="3137"/>
                    <a:pt x="7713" y="5666"/>
                    <a:pt x="5160" y="8200"/>
                  </a:cubicBezTo>
                  <a:cubicBezTo>
                    <a:pt x="3532" y="9819"/>
                    <a:pt x="1915" y="11449"/>
                    <a:pt x="286" y="13067"/>
                  </a:cubicBezTo>
                  <a:cubicBezTo>
                    <a:pt x="118" y="13235"/>
                    <a:pt x="1" y="13344"/>
                    <a:pt x="230" y="13566"/>
                  </a:cubicBezTo>
                  <a:cubicBezTo>
                    <a:pt x="312" y="13646"/>
                    <a:pt x="378" y="13677"/>
                    <a:pt x="435" y="13677"/>
                  </a:cubicBezTo>
                  <a:cubicBezTo>
                    <a:pt x="536" y="13677"/>
                    <a:pt x="610" y="13579"/>
                    <a:pt x="701" y="13487"/>
                  </a:cubicBezTo>
                  <a:cubicBezTo>
                    <a:pt x="4260" y="9901"/>
                    <a:pt x="7819" y="6317"/>
                    <a:pt x="11380" y="2733"/>
                  </a:cubicBezTo>
                  <a:cubicBezTo>
                    <a:pt x="11972" y="2137"/>
                    <a:pt x="12573" y="1548"/>
                    <a:pt x="13160" y="947"/>
                  </a:cubicBezTo>
                  <a:cubicBezTo>
                    <a:pt x="13384" y="717"/>
                    <a:pt x="13579" y="462"/>
                    <a:pt x="13831" y="167"/>
                  </a:cubicBezTo>
                  <a:lnTo>
                    <a:pt x="13831" y="167"/>
                  </a:lnTo>
                  <a:cubicBezTo>
                    <a:pt x="13829" y="167"/>
                    <a:pt x="13826" y="167"/>
                    <a:pt x="13823" y="167"/>
                  </a:cubicBezTo>
                  <a:cubicBezTo>
                    <a:pt x="13698" y="167"/>
                    <a:pt x="13667" y="1"/>
                    <a:pt x="13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9"/>
            <p:cNvSpPr/>
            <p:nvPr/>
          </p:nvSpPr>
          <p:spPr>
            <a:xfrm>
              <a:off x="3848700" y="3436175"/>
              <a:ext cx="15725" cy="518175"/>
            </a:xfrm>
            <a:custGeom>
              <a:avLst/>
              <a:gdLst/>
              <a:ahLst/>
              <a:cxnLst/>
              <a:rect l="l" t="t" r="r" b="b"/>
              <a:pathLst>
                <a:path w="629" h="20727" extrusionOk="0">
                  <a:moveTo>
                    <a:pt x="322" y="0"/>
                  </a:moveTo>
                  <a:cubicBezTo>
                    <a:pt x="312" y="0"/>
                    <a:pt x="302" y="1"/>
                    <a:pt x="291" y="1"/>
                  </a:cubicBezTo>
                  <a:cubicBezTo>
                    <a:pt x="47" y="17"/>
                    <a:pt x="165" y="211"/>
                    <a:pt x="163" y="317"/>
                  </a:cubicBezTo>
                  <a:cubicBezTo>
                    <a:pt x="110" y="2621"/>
                    <a:pt x="164" y="4926"/>
                    <a:pt x="103" y="7233"/>
                  </a:cubicBezTo>
                  <a:cubicBezTo>
                    <a:pt x="20" y="10438"/>
                    <a:pt x="83" y="13647"/>
                    <a:pt x="83" y="16855"/>
                  </a:cubicBezTo>
                  <a:lnTo>
                    <a:pt x="7" y="16855"/>
                  </a:lnTo>
                  <a:cubicBezTo>
                    <a:pt x="7" y="18034"/>
                    <a:pt x="11" y="19213"/>
                    <a:pt x="3" y="20393"/>
                  </a:cubicBezTo>
                  <a:cubicBezTo>
                    <a:pt x="0" y="20601"/>
                    <a:pt x="4" y="20727"/>
                    <a:pt x="268" y="20727"/>
                  </a:cubicBezTo>
                  <a:cubicBezTo>
                    <a:pt x="275" y="20727"/>
                    <a:pt x="281" y="20727"/>
                    <a:pt x="288" y="20727"/>
                  </a:cubicBezTo>
                  <a:cubicBezTo>
                    <a:pt x="548" y="20721"/>
                    <a:pt x="621" y="20662"/>
                    <a:pt x="615" y="20395"/>
                  </a:cubicBezTo>
                  <a:cubicBezTo>
                    <a:pt x="556" y="17854"/>
                    <a:pt x="629" y="15312"/>
                    <a:pt x="551" y="12767"/>
                  </a:cubicBezTo>
                  <a:cubicBezTo>
                    <a:pt x="451" y="9423"/>
                    <a:pt x="482" y="6075"/>
                    <a:pt x="459" y="2728"/>
                  </a:cubicBezTo>
                  <a:cubicBezTo>
                    <a:pt x="453" y="1925"/>
                    <a:pt x="463" y="1122"/>
                    <a:pt x="452" y="319"/>
                  </a:cubicBezTo>
                  <a:cubicBezTo>
                    <a:pt x="451" y="209"/>
                    <a:pt x="562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9"/>
            <p:cNvSpPr/>
            <p:nvPr/>
          </p:nvSpPr>
          <p:spPr>
            <a:xfrm>
              <a:off x="3946325" y="4036700"/>
              <a:ext cx="518450" cy="15425"/>
            </a:xfrm>
            <a:custGeom>
              <a:avLst/>
              <a:gdLst/>
              <a:ahLst/>
              <a:cxnLst/>
              <a:rect l="l" t="t" r="r" b="b"/>
              <a:pathLst>
                <a:path w="20738" h="617" extrusionOk="0">
                  <a:moveTo>
                    <a:pt x="246" y="1"/>
                  </a:moveTo>
                  <a:cubicBezTo>
                    <a:pt x="112" y="1"/>
                    <a:pt x="8" y="37"/>
                    <a:pt x="4" y="298"/>
                  </a:cubicBezTo>
                  <a:cubicBezTo>
                    <a:pt x="1" y="576"/>
                    <a:pt x="110" y="616"/>
                    <a:pt x="257" y="616"/>
                  </a:cubicBezTo>
                  <a:cubicBezTo>
                    <a:pt x="309" y="616"/>
                    <a:pt x="366" y="610"/>
                    <a:pt x="425" y="610"/>
                  </a:cubicBezTo>
                  <a:cubicBezTo>
                    <a:pt x="2940" y="563"/>
                    <a:pt x="5458" y="617"/>
                    <a:pt x="7976" y="554"/>
                  </a:cubicBezTo>
                  <a:cubicBezTo>
                    <a:pt x="11948" y="453"/>
                    <a:pt x="15924" y="483"/>
                    <a:pt x="19898" y="458"/>
                  </a:cubicBezTo>
                  <a:cubicBezTo>
                    <a:pt x="20004" y="458"/>
                    <a:pt x="20110" y="464"/>
                    <a:pt x="20216" y="464"/>
                  </a:cubicBezTo>
                  <a:cubicBezTo>
                    <a:pt x="20286" y="464"/>
                    <a:pt x="20356" y="461"/>
                    <a:pt x="20425" y="453"/>
                  </a:cubicBezTo>
                  <a:cubicBezTo>
                    <a:pt x="20430" y="452"/>
                    <a:pt x="20435" y="452"/>
                    <a:pt x="20441" y="452"/>
                  </a:cubicBezTo>
                  <a:cubicBezTo>
                    <a:pt x="20492" y="452"/>
                    <a:pt x="20558" y="474"/>
                    <a:pt x="20613" y="474"/>
                  </a:cubicBezTo>
                  <a:cubicBezTo>
                    <a:pt x="20678" y="474"/>
                    <a:pt x="20730" y="445"/>
                    <a:pt x="20734" y="318"/>
                  </a:cubicBezTo>
                  <a:cubicBezTo>
                    <a:pt x="20738" y="171"/>
                    <a:pt x="20680" y="136"/>
                    <a:pt x="20607" y="136"/>
                  </a:cubicBezTo>
                  <a:cubicBezTo>
                    <a:pt x="20542" y="136"/>
                    <a:pt x="20466" y="164"/>
                    <a:pt x="20412" y="164"/>
                  </a:cubicBezTo>
                  <a:cubicBezTo>
                    <a:pt x="20411" y="164"/>
                    <a:pt x="20409" y="164"/>
                    <a:pt x="20408" y="164"/>
                  </a:cubicBezTo>
                  <a:cubicBezTo>
                    <a:pt x="18103" y="111"/>
                    <a:pt x="15798" y="165"/>
                    <a:pt x="13492" y="105"/>
                  </a:cubicBezTo>
                  <a:cubicBezTo>
                    <a:pt x="12216" y="71"/>
                    <a:pt x="10940" y="61"/>
                    <a:pt x="9663" y="61"/>
                  </a:cubicBezTo>
                  <a:cubicBezTo>
                    <a:pt x="7732" y="61"/>
                    <a:pt x="5801" y="84"/>
                    <a:pt x="3870" y="84"/>
                  </a:cubicBezTo>
                  <a:cubicBezTo>
                    <a:pt x="3870" y="60"/>
                    <a:pt x="3870" y="34"/>
                    <a:pt x="3871" y="6"/>
                  </a:cubicBezTo>
                  <a:lnTo>
                    <a:pt x="407" y="6"/>
                  </a:lnTo>
                  <a:cubicBezTo>
                    <a:pt x="351" y="6"/>
                    <a:pt x="29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9"/>
            <p:cNvSpPr/>
            <p:nvPr/>
          </p:nvSpPr>
          <p:spPr>
            <a:xfrm>
              <a:off x="3248075" y="4036800"/>
              <a:ext cx="518300" cy="15300"/>
            </a:xfrm>
            <a:custGeom>
              <a:avLst/>
              <a:gdLst/>
              <a:ahLst/>
              <a:cxnLst/>
              <a:rect l="l" t="t" r="r" b="b"/>
              <a:pathLst>
                <a:path w="20732" h="612" extrusionOk="0">
                  <a:moveTo>
                    <a:pt x="20440" y="0"/>
                  </a:moveTo>
                  <a:cubicBezTo>
                    <a:pt x="20420" y="0"/>
                    <a:pt x="20399" y="0"/>
                    <a:pt x="20377" y="1"/>
                  </a:cubicBezTo>
                  <a:cubicBezTo>
                    <a:pt x="19671" y="15"/>
                    <a:pt x="18965" y="19"/>
                    <a:pt x="18260" y="19"/>
                  </a:cubicBezTo>
                  <a:cubicBezTo>
                    <a:pt x="17507" y="19"/>
                    <a:pt x="16755" y="15"/>
                    <a:pt x="16003" y="15"/>
                  </a:cubicBezTo>
                  <a:cubicBezTo>
                    <a:pt x="14931" y="15"/>
                    <a:pt x="13859" y="23"/>
                    <a:pt x="12786" y="65"/>
                  </a:cubicBezTo>
                  <a:cubicBezTo>
                    <a:pt x="10258" y="163"/>
                    <a:pt x="7726" y="137"/>
                    <a:pt x="5194" y="153"/>
                  </a:cubicBezTo>
                  <a:cubicBezTo>
                    <a:pt x="4575" y="157"/>
                    <a:pt x="3955" y="158"/>
                    <a:pt x="3335" y="158"/>
                  </a:cubicBezTo>
                  <a:cubicBezTo>
                    <a:pt x="2762" y="158"/>
                    <a:pt x="2189" y="157"/>
                    <a:pt x="1615" y="157"/>
                  </a:cubicBezTo>
                  <a:cubicBezTo>
                    <a:pt x="1177" y="157"/>
                    <a:pt x="739" y="158"/>
                    <a:pt x="301" y="160"/>
                  </a:cubicBezTo>
                  <a:cubicBezTo>
                    <a:pt x="300" y="160"/>
                    <a:pt x="300" y="160"/>
                    <a:pt x="299" y="160"/>
                  </a:cubicBezTo>
                  <a:cubicBezTo>
                    <a:pt x="250" y="160"/>
                    <a:pt x="183" y="137"/>
                    <a:pt x="125" y="137"/>
                  </a:cubicBezTo>
                  <a:cubicBezTo>
                    <a:pt x="56" y="137"/>
                    <a:pt x="0" y="169"/>
                    <a:pt x="2" y="308"/>
                  </a:cubicBezTo>
                  <a:cubicBezTo>
                    <a:pt x="3" y="443"/>
                    <a:pt x="59" y="474"/>
                    <a:pt x="127" y="474"/>
                  </a:cubicBezTo>
                  <a:cubicBezTo>
                    <a:pt x="185" y="474"/>
                    <a:pt x="251" y="452"/>
                    <a:pt x="300" y="452"/>
                  </a:cubicBezTo>
                  <a:cubicBezTo>
                    <a:pt x="302" y="452"/>
                    <a:pt x="303" y="452"/>
                    <a:pt x="305" y="452"/>
                  </a:cubicBezTo>
                  <a:cubicBezTo>
                    <a:pt x="2622" y="504"/>
                    <a:pt x="4938" y="451"/>
                    <a:pt x="7258" y="511"/>
                  </a:cubicBezTo>
                  <a:cubicBezTo>
                    <a:pt x="8534" y="545"/>
                    <a:pt x="9810" y="555"/>
                    <a:pt x="11087" y="555"/>
                  </a:cubicBezTo>
                  <a:cubicBezTo>
                    <a:pt x="13018" y="555"/>
                    <a:pt x="14949" y="531"/>
                    <a:pt x="16880" y="531"/>
                  </a:cubicBezTo>
                  <a:lnTo>
                    <a:pt x="16880" y="607"/>
                  </a:lnTo>
                  <a:cubicBezTo>
                    <a:pt x="17463" y="607"/>
                    <a:pt x="18046" y="605"/>
                    <a:pt x="18630" y="605"/>
                  </a:cubicBezTo>
                  <a:cubicBezTo>
                    <a:pt x="19213" y="605"/>
                    <a:pt x="19797" y="607"/>
                    <a:pt x="20381" y="612"/>
                  </a:cubicBezTo>
                  <a:cubicBezTo>
                    <a:pt x="20391" y="612"/>
                    <a:pt x="20401" y="612"/>
                    <a:pt x="20410" y="612"/>
                  </a:cubicBezTo>
                  <a:cubicBezTo>
                    <a:pt x="20624" y="612"/>
                    <a:pt x="20729" y="585"/>
                    <a:pt x="20731" y="304"/>
                  </a:cubicBezTo>
                  <a:cubicBezTo>
                    <a:pt x="20732" y="33"/>
                    <a:pt x="20628" y="0"/>
                    <a:pt x="20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9"/>
            <p:cNvSpPr/>
            <p:nvPr/>
          </p:nvSpPr>
          <p:spPr>
            <a:xfrm>
              <a:off x="3847925" y="4134500"/>
              <a:ext cx="16200" cy="518250"/>
            </a:xfrm>
            <a:custGeom>
              <a:avLst/>
              <a:gdLst/>
              <a:ahLst/>
              <a:cxnLst/>
              <a:rect l="l" t="t" r="r" b="b"/>
              <a:pathLst>
                <a:path w="648" h="20730" extrusionOk="0">
                  <a:moveTo>
                    <a:pt x="344" y="0"/>
                  </a:moveTo>
                  <a:cubicBezTo>
                    <a:pt x="343" y="0"/>
                    <a:pt x="341" y="0"/>
                    <a:pt x="340" y="0"/>
                  </a:cubicBezTo>
                  <a:cubicBezTo>
                    <a:pt x="47" y="1"/>
                    <a:pt x="29" y="118"/>
                    <a:pt x="34" y="351"/>
                  </a:cubicBezTo>
                  <a:cubicBezTo>
                    <a:pt x="87" y="2881"/>
                    <a:pt x="0" y="5410"/>
                    <a:pt x="97" y="7942"/>
                  </a:cubicBezTo>
                  <a:cubicBezTo>
                    <a:pt x="195" y="10496"/>
                    <a:pt x="168" y="13053"/>
                    <a:pt x="186" y="15610"/>
                  </a:cubicBezTo>
                  <a:cubicBezTo>
                    <a:pt x="197" y="17215"/>
                    <a:pt x="186" y="18822"/>
                    <a:pt x="194" y="20428"/>
                  </a:cubicBezTo>
                  <a:cubicBezTo>
                    <a:pt x="195" y="20534"/>
                    <a:pt x="84" y="20726"/>
                    <a:pt x="338" y="20729"/>
                  </a:cubicBezTo>
                  <a:cubicBezTo>
                    <a:pt x="340" y="20729"/>
                    <a:pt x="341" y="20729"/>
                    <a:pt x="342" y="20729"/>
                  </a:cubicBezTo>
                  <a:cubicBezTo>
                    <a:pt x="592" y="20729"/>
                    <a:pt x="483" y="20536"/>
                    <a:pt x="485" y="20431"/>
                  </a:cubicBezTo>
                  <a:cubicBezTo>
                    <a:pt x="537" y="18113"/>
                    <a:pt x="484" y="15796"/>
                    <a:pt x="545" y="13478"/>
                  </a:cubicBezTo>
                  <a:cubicBezTo>
                    <a:pt x="629" y="10271"/>
                    <a:pt x="566" y="7062"/>
                    <a:pt x="566" y="3855"/>
                  </a:cubicBezTo>
                  <a:lnTo>
                    <a:pt x="640" y="3855"/>
                  </a:lnTo>
                  <a:cubicBezTo>
                    <a:pt x="640" y="2689"/>
                    <a:pt x="635" y="1520"/>
                    <a:pt x="644" y="354"/>
                  </a:cubicBezTo>
                  <a:cubicBezTo>
                    <a:pt x="647" y="126"/>
                    <a:pt x="639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9"/>
            <p:cNvSpPr/>
            <p:nvPr/>
          </p:nvSpPr>
          <p:spPr>
            <a:xfrm>
              <a:off x="3755675" y="3824725"/>
              <a:ext cx="70500" cy="134825"/>
            </a:xfrm>
            <a:custGeom>
              <a:avLst/>
              <a:gdLst/>
              <a:ahLst/>
              <a:cxnLst/>
              <a:rect l="l" t="t" r="r" b="b"/>
              <a:pathLst>
                <a:path w="2820" h="5393" extrusionOk="0">
                  <a:moveTo>
                    <a:pt x="400" y="1"/>
                  </a:moveTo>
                  <a:cubicBezTo>
                    <a:pt x="378" y="1"/>
                    <a:pt x="349" y="13"/>
                    <a:pt x="309" y="45"/>
                  </a:cubicBezTo>
                  <a:cubicBezTo>
                    <a:pt x="187" y="137"/>
                    <a:pt x="1" y="182"/>
                    <a:pt x="111" y="413"/>
                  </a:cubicBezTo>
                  <a:cubicBezTo>
                    <a:pt x="891" y="2036"/>
                    <a:pt x="1665" y="3660"/>
                    <a:pt x="2434" y="5288"/>
                  </a:cubicBezTo>
                  <a:cubicBezTo>
                    <a:pt x="2465" y="5355"/>
                    <a:pt x="2488" y="5393"/>
                    <a:pt x="2525" y="5393"/>
                  </a:cubicBezTo>
                  <a:cubicBezTo>
                    <a:pt x="2547" y="5393"/>
                    <a:pt x="2574" y="5380"/>
                    <a:pt x="2612" y="5352"/>
                  </a:cubicBezTo>
                  <a:cubicBezTo>
                    <a:pt x="2676" y="5303"/>
                    <a:pt x="2752" y="5268"/>
                    <a:pt x="2820" y="5228"/>
                  </a:cubicBezTo>
                  <a:cubicBezTo>
                    <a:pt x="2782" y="5166"/>
                    <a:pt x="2766" y="5146"/>
                    <a:pt x="2756" y="5124"/>
                  </a:cubicBezTo>
                  <a:cubicBezTo>
                    <a:pt x="2001" y="3466"/>
                    <a:pt x="1247" y="1808"/>
                    <a:pt x="492" y="151"/>
                  </a:cubicBezTo>
                  <a:cubicBezTo>
                    <a:pt x="467" y="94"/>
                    <a:pt x="460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9"/>
            <p:cNvSpPr/>
            <p:nvPr/>
          </p:nvSpPr>
          <p:spPr>
            <a:xfrm>
              <a:off x="3885600" y="3824875"/>
              <a:ext cx="72000" cy="134625"/>
            </a:xfrm>
            <a:custGeom>
              <a:avLst/>
              <a:gdLst/>
              <a:ahLst/>
              <a:cxnLst/>
              <a:rect l="l" t="t" r="r" b="b"/>
              <a:pathLst>
                <a:path w="2880" h="5385" extrusionOk="0">
                  <a:moveTo>
                    <a:pt x="2447" y="0"/>
                  </a:moveTo>
                  <a:cubicBezTo>
                    <a:pt x="2347" y="0"/>
                    <a:pt x="2352" y="168"/>
                    <a:pt x="2325" y="224"/>
                  </a:cubicBezTo>
                  <a:cubicBezTo>
                    <a:pt x="1581" y="1833"/>
                    <a:pt x="855" y="3450"/>
                    <a:pt x="113" y="5061"/>
                  </a:cubicBezTo>
                  <a:cubicBezTo>
                    <a:pt x="0" y="5302"/>
                    <a:pt x="171" y="5310"/>
                    <a:pt x="336" y="5385"/>
                  </a:cubicBezTo>
                  <a:cubicBezTo>
                    <a:pt x="356" y="5364"/>
                    <a:pt x="397" y="5334"/>
                    <a:pt x="414" y="5292"/>
                  </a:cubicBezTo>
                  <a:cubicBezTo>
                    <a:pt x="1193" y="3657"/>
                    <a:pt x="1969" y="2019"/>
                    <a:pt x="2753" y="387"/>
                  </a:cubicBezTo>
                  <a:cubicBezTo>
                    <a:pt x="2879" y="126"/>
                    <a:pt x="2652" y="98"/>
                    <a:pt x="2535" y="30"/>
                  </a:cubicBezTo>
                  <a:cubicBezTo>
                    <a:pt x="2499" y="9"/>
                    <a:pt x="2470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9"/>
            <p:cNvSpPr/>
            <p:nvPr/>
          </p:nvSpPr>
          <p:spPr>
            <a:xfrm>
              <a:off x="3633900" y="3945600"/>
              <a:ext cx="138050" cy="67875"/>
            </a:xfrm>
            <a:custGeom>
              <a:avLst/>
              <a:gdLst/>
              <a:ahLst/>
              <a:cxnLst/>
              <a:rect l="l" t="t" r="r" b="b"/>
              <a:pathLst>
                <a:path w="5522" h="2715" extrusionOk="0">
                  <a:moveTo>
                    <a:pt x="378" y="1"/>
                  </a:moveTo>
                  <a:cubicBezTo>
                    <a:pt x="254" y="1"/>
                    <a:pt x="229" y="144"/>
                    <a:pt x="164" y="227"/>
                  </a:cubicBezTo>
                  <a:cubicBezTo>
                    <a:pt x="0" y="435"/>
                    <a:pt x="256" y="418"/>
                    <a:pt x="318" y="445"/>
                  </a:cubicBezTo>
                  <a:cubicBezTo>
                    <a:pt x="1938" y="1194"/>
                    <a:pt x="3568" y="1926"/>
                    <a:pt x="5187" y="2678"/>
                  </a:cubicBezTo>
                  <a:cubicBezTo>
                    <a:pt x="5242" y="2703"/>
                    <a:pt x="5283" y="2714"/>
                    <a:pt x="5316" y="2714"/>
                  </a:cubicBezTo>
                  <a:cubicBezTo>
                    <a:pt x="5445" y="2714"/>
                    <a:pt x="5435" y="2549"/>
                    <a:pt x="5522" y="2457"/>
                  </a:cubicBezTo>
                  <a:cubicBezTo>
                    <a:pt x="5480" y="2426"/>
                    <a:pt x="5445" y="2389"/>
                    <a:pt x="5403" y="2370"/>
                  </a:cubicBezTo>
                  <a:cubicBezTo>
                    <a:pt x="3768" y="1591"/>
                    <a:pt x="2131" y="816"/>
                    <a:pt x="498" y="33"/>
                  </a:cubicBezTo>
                  <a:cubicBezTo>
                    <a:pt x="450" y="10"/>
                    <a:pt x="411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9"/>
            <p:cNvSpPr/>
            <p:nvPr/>
          </p:nvSpPr>
          <p:spPr>
            <a:xfrm>
              <a:off x="3939825" y="3945550"/>
              <a:ext cx="138250" cy="68375"/>
            </a:xfrm>
            <a:custGeom>
              <a:avLst/>
              <a:gdLst/>
              <a:ahLst/>
              <a:cxnLst/>
              <a:rect l="l" t="t" r="r" b="b"/>
              <a:pathLst>
                <a:path w="5530" h="2735" extrusionOk="0">
                  <a:moveTo>
                    <a:pt x="5159" y="0"/>
                  </a:moveTo>
                  <a:cubicBezTo>
                    <a:pt x="5119" y="0"/>
                    <a:pt x="5072" y="12"/>
                    <a:pt x="5017" y="39"/>
                  </a:cubicBezTo>
                  <a:cubicBezTo>
                    <a:pt x="3406" y="813"/>
                    <a:pt x="1793" y="1584"/>
                    <a:pt x="180" y="2353"/>
                  </a:cubicBezTo>
                  <a:cubicBezTo>
                    <a:pt x="103" y="2391"/>
                    <a:pt x="1" y="2402"/>
                    <a:pt x="92" y="2526"/>
                  </a:cubicBezTo>
                  <a:cubicBezTo>
                    <a:pt x="144" y="2595"/>
                    <a:pt x="178" y="2677"/>
                    <a:pt x="211" y="2734"/>
                  </a:cubicBezTo>
                  <a:cubicBezTo>
                    <a:pt x="297" y="2703"/>
                    <a:pt x="344" y="2691"/>
                    <a:pt x="387" y="2670"/>
                  </a:cubicBezTo>
                  <a:cubicBezTo>
                    <a:pt x="2002" y="1936"/>
                    <a:pt x="3616" y="1205"/>
                    <a:pt x="5225" y="460"/>
                  </a:cubicBezTo>
                  <a:cubicBezTo>
                    <a:pt x="5291" y="430"/>
                    <a:pt x="5529" y="455"/>
                    <a:pt x="5416" y="247"/>
                  </a:cubicBezTo>
                  <a:cubicBezTo>
                    <a:pt x="5354" y="131"/>
                    <a:pt x="5294" y="0"/>
                    <a:pt x="5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9"/>
            <p:cNvSpPr/>
            <p:nvPr/>
          </p:nvSpPr>
          <p:spPr>
            <a:xfrm>
              <a:off x="3634775" y="4075700"/>
              <a:ext cx="136650" cy="67325"/>
            </a:xfrm>
            <a:custGeom>
              <a:avLst/>
              <a:gdLst/>
              <a:ahLst/>
              <a:cxnLst/>
              <a:rect l="l" t="t" r="r" b="b"/>
              <a:pathLst>
                <a:path w="5466" h="2693" extrusionOk="0">
                  <a:moveTo>
                    <a:pt x="5267" y="0"/>
                  </a:moveTo>
                  <a:cubicBezTo>
                    <a:pt x="5227" y="0"/>
                    <a:pt x="5179" y="13"/>
                    <a:pt x="5117" y="42"/>
                  </a:cubicBezTo>
                  <a:cubicBezTo>
                    <a:pt x="3529" y="777"/>
                    <a:pt x="1933" y="1491"/>
                    <a:pt x="347" y="2227"/>
                  </a:cubicBezTo>
                  <a:cubicBezTo>
                    <a:pt x="274" y="2260"/>
                    <a:pt x="0" y="2220"/>
                    <a:pt x="124" y="2481"/>
                  </a:cubicBezTo>
                  <a:cubicBezTo>
                    <a:pt x="191" y="2622"/>
                    <a:pt x="270" y="2693"/>
                    <a:pt x="380" y="2693"/>
                  </a:cubicBezTo>
                  <a:cubicBezTo>
                    <a:pt x="434" y="2693"/>
                    <a:pt x="495" y="2676"/>
                    <a:pt x="567" y="2642"/>
                  </a:cubicBezTo>
                  <a:cubicBezTo>
                    <a:pt x="2147" y="1884"/>
                    <a:pt x="3729" y="1133"/>
                    <a:pt x="5309" y="379"/>
                  </a:cubicBezTo>
                  <a:cubicBezTo>
                    <a:pt x="5373" y="349"/>
                    <a:pt x="5426" y="293"/>
                    <a:pt x="5466" y="262"/>
                  </a:cubicBezTo>
                  <a:cubicBezTo>
                    <a:pt x="5416" y="115"/>
                    <a:pt x="5384" y="0"/>
                    <a:pt x="5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9"/>
            <p:cNvSpPr/>
            <p:nvPr/>
          </p:nvSpPr>
          <p:spPr>
            <a:xfrm>
              <a:off x="3939825" y="4074875"/>
              <a:ext cx="138475" cy="68450"/>
            </a:xfrm>
            <a:custGeom>
              <a:avLst/>
              <a:gdLst/>
              <a:ahLst/>
              <a:cxnLst/>
              <a:rect l="l" t="t" r="r" b="b"/>
              <a:pathLst>
                <a:path w="5539" h="2738" extrusionOk="0">
                  <a:moveTo>
                    <a:pt x="213" y="0"/>
                  </a:moveTo>
                  <a:cubicBezTo>
                    <a:pt x="186" y="53"/>
                    <a:pt x="152" y="121"/>
                    <a:pt x="114" y="183"/>
                  </a:cubicBezTo>
                  <a:cubicBezTo>
                    <a:pt x="70" y="258"/>
                    <a:pt x="1" y="301"/>
                    <a:pt x="149" y="370"/>
                  </a:cubicBezTo>
                  <a:cubicBezTo>
                    <a:pt x="1800" y="1140"/>
                    <a:pt x="3448" y="1917"/>
                    <a:pt x="5094" y="2703"/>
                  </a:cubicBezTo>
                  <a:cubicBezTo>
                    <a:pt x="5144" y="2727"/>
                    <a:pt x="5184" y="2737"/>
                    <a:pt x="5217" y="2737"/>
                  </a:cubicBezTo>
                  <a:cubicBezTo>
                    <a:pt x="5355" y="2737"/>
                    <a:pt x="5356" y="2555"/>
                    <a:pt x="5413" y="2483"/>
                  </a:cubicBezTo>
                  <a:cubicBezTo>
                    <a:pt x="5538" y="2322"/>
                    <a:pt x="5321" y="2327"/>
                    <a:pt x="5255" y="2296"/>
                  </a:cubicBezTo>
                  <a:cubicBezTo>
                    <a:pt x="4219" y="1804"/>
                    <a:pt x="3179" y="1315"/>
                    <a:pt x="2135" y="839"/>
                  </a:cubicBezTo>
                  <a:cubicBezTo>
                    <a:pt x="1511" y="554"/>
                    <a:pt x="877" y="289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9"/>
            <p:cNvSpPr/>
            <p:nvPr/>
          </p:nvSpPr>
          <p:spPr>
            <a:xfrm>
              <a:off x="3755225" y="4129350"/>
              <a:ext cx="70775" cy="134825"/>
            </a:xfrm>
            <a:custGeom>
              <a:avLst/>
              <a:gdLst/>
              <a:ahLst/>
              <a:cxnLst/>
              <a:rect l="l" t="t" r="r" b="b"/>
              <a:pathLst>
                <a:path w="2831" h="5393" extrusionOk="0">
                  <a:moveTo>
                    <a:pt x="2542" y="1"/>
                  </a:moveTo>
                  <a:cubicBezTo>
                    <a:pt x="2516" y="1"/>
                    <a:pt x="2490" y="23"/>
                    <a:pt x="2459" y="91"/>
                  </a:cubicBezTo>
                  <a:cubicBezTo>
                    <a:pt x="1689" y="1743"/>
                    <a:pt x="912" y="3391"/>
                    <a:pt x="127" y="5037"/>
                  </a:cubicBezTo>
                  <a:cubicBezTo>
                    <a:pt x="0" y="5301"/>
                    <a:pt x="260" y="5284"/>
                    <a:pt x="348" y="5353"/>
                  </a:cubicBezTo>
                  <a:cubicBezTo>
                    <a:pt x="383" y="5381"/>
                    <a:pt x="411" y="5392"/>
                    <a:pt x="432" y="5392"/>
                  </a:cubicBezTo>
                  <a:cubicBezTo>
                    <a:pt x="509" y="5392"/>
                    <a:pt x="510" y="5247"/>
                    <a:pt x="535" y="5196"/>
                  </a:cubicBezTo>
                  <a:cubicBezTo>
                    <a:pt x="1028" y="4158"/>
                    <a:pt x="1516" y="3120"/>
                    <a:pt x="1992" y="2076"/>
                  </a:cubicBezTo>
                  <a:cubicBezTo>
                    <a:pt x="2279" y="1451"/>
                    <a:pt x="2542" y="818"/>
                    <a:pt x="2831" y="154"/>
                  </a:cubicBezTo>
                  <a:cubicBezTo>
                    <a:pt x="2778" y="126"/>
                    <a:pt x="2709" y="93"/>
                    <a:pt x="2644" y="55"/>
                  </a:cubicBezTo>
                  <a:cubicBezTo>
                    <a:pt x="2604" y="31"/>
                    <a:pt x="2573" y="1"/>
                    <a:pt x="2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9"/>
            <p:cNvSpPr/>
            <p:nvPr/>
          </p:nvSpPr>
          <p:spPr>
            <a:xfrm>
              <a:off x="3884950" y="4128825"/>
              <a:ext cx="71375" cy="134625"/>
            </a:xfrm>
            <a:custGeom>
              <a:avLst/>
              <a:gdLst/>
              <a:ahLst/>
              <a:cxnLst/>
              <a:rect l="l" t="t" r="r" b="b"/>
              <a:pathLst>
                <a:path w="2855" h="5385" extrusionOk="0">
                  <a:moveTo>
                    <a:pt x="378" y="0"/>
                  </a:moveTo>
                  <a:cubicBezTo>
                    <a:pt x="247" y="106"/>
                    <a:pt x="1" y="62"/>
                    <a:pt x="140" y="353"/>
                  </a:cubicBezTo>
                  <a:cubicBezTo>
                    <a:pt x="875" y="1927"/>
                    <a:pt x="1587" y="3512"/>
                    <a:pt x="2320" y="5086"/>
                  </a:cubicBezTo>
                  <a:cubicBezTo>
                    <a:pt x="2361" y="5171"/>
                    <a:pt x="2325" y="5384"/>
                    <a:pt x="2480" y="5384"/>
                  </a:cubicBezTo>
                  <a:cubicBezTo>
                    <a:pt x="2511" y="5384"/>
                    <a:pt x="2550" y="5376"/>
                    <a:pt x="2598" y="5356"/>
                  </a:cubicBezTo>
                  <a:cubicBezTo>
                    <a:pt x="2855" y="5251"/>
                    <a:pt x="2828" y="5100"/>
                    <a:pt x="2724" y="4883"/>
                  </a:cubicBezTo>
                  <a:cubicBezTo>
                    <a:pt x="1980" y="3337"/>
                    <a:pt x="1251" y="1785"/>
                    <a:pt x="516" y="236"/>
                  </a:cubicBezTo>
                  <a:cubicBezTo>
                    <a:pt x="476" y="155"/>
                    <a:pt x="425" y="8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9"/>
            <p:cNvSpPr/>
            <p:nvPr/>
          </p:nvSpPr>
          <p:spPr>
            <a:xfrm>
              <a:off x="3411350" y="4196100"/>
              <a:ext cx="102300" cy="51100"/>
            </a:xfrm>
            <a:custGeom>
              <a:avLst/>
              <a:gdLst/>
              <a:ahLst/>
              <a:cxnLst/>
              <a:rect l="l" t="t" r="r" b="b"/>
              <a:pathLst>
                <a:path w="4092" h="2044" extrusionOk="0">
                  <a:moveTo>
                    <a:pt x="3834" y="1"/>
                  </a:moveTo>
                  <a:cubicBezTo>
                    <a:pt x="3806" y="1"/>
                    <a:pt x="3771" y="11"/>
                    <a:pt x="3724" y="33"/>
                  </a:cubicBezTo>
                  <a:cubicBezTo>
                    <a:pt x="2545" y="591"/>
                    <a:pt x="1362" y="1141"/>
                    <a:pt x="179" y="1692"/>
                  </a:cubicBezTo>
                  <a:cubicBezTo>
                    <a:pt x="81" y="1738"/>
                    <a:pt x="0" y="1774"/>
                    <a:pt x="93" y="1898"/>
                  </a:cubicBezTo>
                  <a:cubicBezTo>
                    <a:pt x="122" y="1937"/>
                    <a:pt x="127" y="1995"/>
                    <a:pt x="143" y="2044"/>
                  </a:cubicBezTo>
                  <a:cubicBezTo>
                    <a:pt x="199" y="2018"/>
                    <a:pt x="222" y="2007"/>
                    <a:pt x="244" y="1998"/>
                  </a:cubicBezTo>
                  <a:cubicBezTo>
                    <a:pt x="1465" y="1446"/>
                    <a:pt x="2685" y="889"/>
                    <a:pt x="3912" y="349"/>
                  </a:cubicBezTo>
                  <a:cubicBezTo>
                    <a:pt x="4092" y="271"/>
                    <a:pt x="3975" y="224"/>
                    <a:pt x="3948" y="139"/>
                  </a:cubicBezTo>
                  <a:cubicBezTo>
                    <a:pt x="3919" y="52"/>
                    <a:pt x="3895" y="1"/>
                    <a:pt x="3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9"/>
            <p:cNvSpPr/>
            <p:nvPr/>
          </p:nvSpPr>
          <p:spPr>
            <a:xfrm>
              <a:off x="3650600" y="3601650"/>
              <a:ext cx="54800" cy="98225"/>
            </a:xfrm>
            <a:custGeom>
              <a:avLst/>
              <a:gdLst/>
              <a:ahLst/>
              <a:cxnLst/>
              <a:rect l="l" t="t" r="r" b="b"/>
              <a:pathLst>
                <a:path w="2192" h="3929" extrusionOk="0">
                  <a:moveTo>
                    <a:pt x="338" y="0"/>
                  </a:moveTo>
                  <a:cubicBezTo>
                    <a:pt x="290" y="0"/>
                    <a:pt x="236" y="6"/>
                    <a:pt x="198" y="14"/>
                  </a:cubicBezTo>
                  <a:cubicBezTo>
                    <a:pt x="1" y="58"/>
                    <a:pt x="176" y="200"/>
                    <a:pt x="186" y="224"/>
                  </a:cubicBezTo>
                  <a:cubicBezTo>
                    <a:pt x="717" y="1417"/>
                    <a:pt x="1260" y="2603"/>
                    <a:pt x="1804" y="3789"/>
                  </a:cubicBezTo>
                  <a:cubicBezTo>
                    <a:pt x="1830" y="3849"/>
                    <a:pt x="1848" y="3928"/>
                    <a:pt x="1904" y="3928"/>
                  </a:cubicBezTo>
                  <a:cubicBezTo>
                    <a:pt x="1928" y="3928"/>
                    <a:pt x="1959" y="3913"/>
                    <a:pt x="2000" y="3876"/>
                  </a:cubicBezTo>
                  <a:cubicBezTo>
                    <a:pt x="2058" y="3823"/>
                    <a:pt x="2132" y="3786"/>
                    <a:pt x="2192" y="3745"/>
                  </a:cubicBezTo>
                  <a:cubicBezTo>
                    <a:pt x="1596" y="2474"/>
                    <a:pt x="1023" y="1247"/>
                    <a:pt x="440" y="24"/>
                  </a:cubicBezTo>
                  <a:cubicBezTo>
                    <a:pt x="431" y="7"/>
                    <a:pt x="388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9"/>
            <p:cNvSpPr/>
            <p:nvPr/>
          </p:nvSpPr>
          <p:spPr>
            <a:xfrm>
              <a:off x="4200200" y="3842100"/>
              <a:ext cx="99425" cy="50650"/>
            </a:xfrm>
            <a:custGeom>
              <a:avLst/>
              <a:gdLst/>
              <a:ahLst/>
              <a:cxnLst/>
              <a:rect l="l" t="t" r="r" b="b"/>
              <a:pathLst>
                <a:path w="3977" h="2026" extrusionOk="0">
                  <a:moveTo>
                    <a:pt x="3861" y="0"/>
                  </a:moveTo>
                  <a:cubicBezTo>
                    <a:pt x="3828" y="0"/>
                    <a:pt x="3788" y="13"/>
                    <a:pt x="3742" y="35"/>
                  </a:cubicBezTo>
                  <a:cubicBezTo>
                    <a:pt x="2554" y="576"/>
                    <a:pt x="1368" y="1116"/>
                    <a:pt x="179" y="1657"/>
                  </a:cubicBezTo>
                  <a:cubicBezTo>
                    <a:pt x="72" y="1705"/>
                    <a:pt x="1" y="1724"/>
                    <a:pt x="92" y="1887"/>
                  </a:cubicBezTo>
                  <a:cubicBezTo>
                    <a:pt x="146" y="1983"/>
                    <a:pt x="183" y="2025"/>
                    <a:pt x="241" y="2025"/>
                  </a:cubicBezTo>
                  <a:cubicBezTo>
                    <a:pt x="271" y="2025"/>
                    <a:pt x="307" y="2014"/>
                    <a:pt x="354" y="1992"/>
                  </a:cubicBezTo>
                  <a:cubicBezTo>
                    <a:pt x="1502" y="1451"/>
                    <a:pt x="2652" y="913"/>
                    <a:pt x="3800" y="372"/>
                  </a:cubicBezTo>
                  <a:cubicBezTo>
                    <a:pt x="3878" y="336"/>
                    <a:pt x="3944" y="273"/>
                    <a:pt x="3960" y="261"/>
                  </a:cubicBezTo>
                  <a:cubicBezTo>
                    <a:pt x="3977" y="69"/>
                    <a:pt x="3938" y="0"/>
                    <a:pt x="3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9"/>
            <p:cNvSpPr/>
            <p:nvPr/>
          </p:nvSpPr>
          <p:spPr>
            <a:xfrm>
              <a:off x="3412275" y="3841150"/>
              <a:ext cx="99550" cy="51625"/>
            </a:xfrm>
            <a:custGeom>
              <a:avLst/>
              <a:gdLst/>
              <a:ahLst/>
              <a:cxnLst/>
              <a:rect l="l" t="t" r="r" b="b"/>
              <a:pathLst>
                <a:path w="3982" h="2065" extrusionOk="0">
                  <a:moveTo>
                    <a:pt x="165" y="1"/>
                  </a:moveTo>
                  <a:cubicBezTo>
                    <a:pt x="125" y="1"/>
                    <a:pt x="85" y="30"/>
                    <a:pt x="56" y="121"/>
                  </a:cubicBezTo>
                  <a:cubicBezTo>
                    <a:pt x="1" y="296"/>
                    <a:pt x="63" y="337"/>
                    <a:pt x="200" y="402"/>
                  </a:cubicBezTo>
                  <a:cubicBezTo>
                    <a:pt x="1350" y="939"/>
                    <a:pt x="2498" y="1480"/>
                    <a:pt x="3642" y="2030"/>
                  </a:cubicBezTo>
                  <a:cubicBezTo>
                    <a:pt x="3692" y="2054"/>
                    <a:pt x="3733" y="2064"/>
                    <a:pt x="3767" y="2064"/>
                  </a:cubicBezTo>
                  <a:cubicBezTo>
                    <a:pt x="3884" y="2064"/>
                    <a:pt x="3917" y="1936"/>
                    <a:pt x="3982" y="1803"/>
                  </a:cubicBezTo>
                  <a:cubicBezTo>
                    <a:pt x="3925" y="1762"/>
                    <a:pt x="3864" y="1698"/>
                    <a:pt x="3790" y="1665"/>
                  </a:cubicBezTo>
                  <a:cubicBezTo>
                    <a:pt x="2637" y="1135"/>
                    <a:pt x="1483" y="608"/>
                    <a:pt x="321" y="96"/>
                  </a:cubicBezTo>
                  <a:cubicBezTo>
                    <a:pt x="305" y="89"/>
                    <a:pt x="234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9"/>
            <p:cNvSpPr/>
            <p:nvPr/>
          </p:nvSpPr>
          <p:spPr>
            <a:xfrm>
              <a:off x="4005725" y="3601225"/>
              <a:ext cx="56825" cy="99350"/>
            </a:xfrm>
            <a:custGeom>
              <a:avLst/>
              <a:gdLst/>
              <a:ahLst/>
              <a:cxnLst/>
              <a:rect l="l" t="t" r="r" b="b"/>
              <a:pathLst>
                <a:path w="2273" h="3974" extrusionOk="0">
                  <a:moveTo>
                    <a:pt x="1931" y="1"/>
                  </a:moveTo>
                  <a:cubicBezTo>
                    <a:pt x="1861" y="1"/>
                    <a:pt x="1815" y="41"/>
                    <a:pt x="1764" y="153"/>
                  </a:cubicBezTo>
                  <a:cubicBezTo>
                    <a:pt x="1231" y="1317"/>
                    <a:pt x="685" y="2475"/>
                    <a:pt x="128" y="3629"/>
                  </a:cubicBezTo>
                  <a:cubicBezTo>
                    <a:pt x="1" y="3894"/>
                    <a:pt x="262" y="3842"/>
                    <a:pt x="355" y="3973"/>
                  </a:cubicBezTo>
                  <a:cubicBezTo>
                    <a:pt x="398" y="3903"/>
                    <a:pt x="440" y="3852"/>
                    <a:pt x="469" y="3795"/>
                  </a:cubicBezTo>
                  <a:cubicBezTo>
                    <a:pt x="1010" y="2620"/>
                    <a:pt x="1551" y="1445"/>
                    <a:pt x="2074" y="263"/>
                  </a:cubicBezTo>
                  <a:cubicBezTo>
                    <a:pt x="2085" y="240"/>
                    <a:pt x="2273" y="88"/>
                    <a:pt x="2051" y="24"/>
                  </a:cubicBezTo>
                  <a:cubicBezTo>
                    <a:pt x="2004" y="10"/>
                    <a:pt x="1965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9"/>
            <p:cNvSpPr/>
            <p:nvPr/>
          </p:nvSpPr>
          <p:spPr>
            <a:xfrm>
              <a:off x="4200375" y="4196000"/>
              <a:ext cx="99750" cy="50850"/>
            </a:xfrm>
            <a:custGeom>
              <a:avLst/>
              <a:gdLst/>
              <a:ahLst/>
              <a:cxnLst/>
              <a:rect l="l" t="t" r="r" b="b"/>
              <a:pathLst>
                <a:path w="3990" h="2034" extrusionOk="0">
                  <a:moveTo>
                    <a:pt x="206" y="1"/>
                  </a:moveTo>
                  <a:cubicBezTo>
                    <a:pt x="133" y="1"/>
                    <a:pt x="131" y="95"/>
                    <a:pt x="91" y="152"/>
                  </a:cubicBezTo>
                  <a:cubicBezTo>
                    <a:pt x="13" y="259"/>
                    <a:pt x="1" y="296"/>
                    <a:pt x="143" y="358"/>
                  </a:cubicBezTo>
                  <a:cubicBezTo>
                    <a:pt x="1358" y="899"/>
                    <a:pt x="2569" y="1446"/>
                    <a:pt x="3774" y="2004"/>
                  </a:cubicBezTo>
                  <a:cubicBezTo>
                    <a:pt x="3819" y="2025"/>
                    <a:pt x="3852" y="2034"/>
                    <a:pt x="3876" y="2034"/>
                  </a:cubicBezTo>
                  <a:cubicBezTo>
                    <a:pt x="3969" y="2034"/>
                    <a:pt x="3940" y="1906"/>
                    <a:pt x="3989" y="1814"/>
                  </a:cubicBezTo>
                  <a:cubicBezTo>
                    <a:pt x="3975" y="1794"/>
                    <a:pt x="3957" y="1738"/>
                    <a:pt x="3918" y="1719"/>
                  </a:cubicBezTo>
                  <a:cubicBezTo>
                    <a:pt x="2705" y="1151"/>
                    <a:pt x="1487" y="584"/>
                    <a:pt x="271" y="18"/>
                  </a:cubicBezTo>
                  <a:cubicBezTo>
                    <a:pt x="244" y="6"/>
                    <a:pt x="223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9"/>
            <p:cNvSpPr/>
            <p:nvPr/>
          </p:nvSpPr>
          <p:spPr>
            <a:xfrm>
              <a:off x="3649725" y="4388975"/>
              <a:ext cx="55625" cy="98725"/>
            </a:xfrm>
            <a:custGeom>
              <a:avLst/>
              <a:gdLst/>
              <a:ahLst/>
              <a:cxnLst/>
              <a:rect l="l" t="t" r="r" b="b"/>
              <a:pathLst>
                <a:path w="2225" h="3949" extrusionOk="0">
                  <a:moveTo>
                    <a:pt x="1922" y="0"/>
                  </a:moveTo>
                  <a:cubicBezTo>
                    <a:pt x="1842" y="0"/>
                    <a:pt x="1843" y="126"/>
                    <a:pt x="1823" y="169"/>
                  </a:cubicBezTo>
                  <a:cubicBezTo>
                    <a:pt x="1281" y="1331"/>
                    <a:pt x="747" y="2495"/>
                    <a:pt x="229" y="3666"/>
                  </a:cubicBezTo>
                  <a:cubicBezTo>
                    <a:pt x="221" y="3686"/>
                    <a:pt x="1" y="3852"/>
                    <a:pt x="261" y="3930"/>
                  </a:cubicBezTo>
                  <a:cubicBezTo>
                    <a:pt x="304" y="3943"/>
                    <a:pt x="338" y="3949"/>
                    <a:pt x="366" y="3949"/>
                  </a:cubicBezTo>
                  <a:cubicBezTo>
                    <a:pt x="464" y="3949"/>
                    <a:pt x="494" y="3880"/>
                    <a:pt x="541" y="3781"/>
                  </a:cubicBezTo>
                  <a:cubicBezTo>
                    <a:pt x="814" y="3202"/>
                    <a:pt x="1097" y="2626"/>
                    <a:pt x="1369" y="2045"/>
                  </a:cubicBezTo>
                  <a:cubicBezTo>
                    <a:pt x="1654" y="1432"/>
                    <a:pt x="1932" y="816"/>
                    <a:pt x="2225" y="177"/>
                  </a:cubicBezTo>
                  <a:cubicBezTo>
                    <a:pt x="2162" y="136"/>
                    <a:pt x="2086" y="85"/>
                    <a:pt x="2008" y="33"/>
                  </a:cubicBezTo>
                  <a:cubicBezTo>
                    <a:pt x="1972" y="10"/>
                    <a:pt x="1944" y="0"/>
                    <a:pt x="1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9"/>
            <p:cNvSpPr/>
            <p:nvPr/>
          </p:nvSpPr>
          <p:spPr>
            <a:xfrm>
              <a:off x="4005600" y="4387675"/>
              <a:ext cx="56850" cy="100075"/>
            </a:xfrm>
            <a:custGeom>
              <a:avLst/>
              <a:gdLst/>
              <a:ahLst/>
              <a:cxnLst/>
              <a:rect l="l" t="t" r="r" b="b"/>
              <a:pathLst>
                <a:path w="2274" h="4003" extrusionOk="0">
                  <a:moveTo>
                    <a:pt x="342" y="1"/>
                  </a:moveTo>
                  <a:cubicBezTo>
                    <a:pt x="286" y="169"/>
                    <a:pt x="0" y="98"/>
                    <a:pt x="131" y="370"/>
                  </a:cubicBezTo>
                  <a:cubicBezTo>
                    <a:pt x="686" y="1523"/>
                    <a:pt x="1232" y="2682"/>
                    <a:pt x="1767" y="3846"/>
                  </a:cubicBezTo>
                  <a:cubicBezTo>
                    <a:pt x="1818" y="3956"/>
                    <a:pt x="1861" y="4003"/>
                    <a:pt x="1934" y="4003"/>
                  </a:cubicBezTo>
                  <a:cubicBezTo>
                    <a:pt x="1967" y="4003"/>
                    <a:pt x="2005" y="3993"/>
                    <a:pt x="2052" y="3976"/>
                  </a:cubicBezTo>
                  <a:cubicBezTo>
                    <a:pt x="2274" y="3893"/>
                    <a:pt x="2083" y="3748"/>
                    <a:pt x="2066" y="3707"/>
                  </a:cubicBezTo>
                  <a:cubicBezTo>
                    <a:pt x="1553" y="2545"/>
                    <a:pt x="1025" y="1393"/>
                    <a:pt x="496" y="240"/>
                  </a:cubicBezTo>
                  <a:cubicBezTo>
                    <a:pt x="464" y="169"/>
                    <a:pt x="412" y="107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9"/>
            <p:cNvSpPr/>
            <p:nvPr/>
          </p:nvSpPr>
          <p:spPr>
            <a:xfrm>
              <a:off x="3957075" y="4282800"/>
              <a:ext cx="47400" cy="85450"/>
            </a:xfrm>
            <a:custGeom>
              <a:avLst/>
              <a:gdLst/>
              <a:ahLst/>
              <a:cxnLst/>
              <a:rect l="l" t="t" r="r" b="b"/>
              <a:pathLst>
                <a:path w="1896" h="3418" extrusionOk="0">
                  <a:moveTo>
                    <a:pt x="393" y="0"/>
                  </a:moveTo>
                  <a:cubicBezTo>
                    <a:pt x="375" y="0"/>
                    <a:pt x="352" y="10"/>
                    <a:pt x="323" y="33"/>
                  </a:cubicBezTo>
                  <a:cubicBezTo>
                    <a:pt x="228" y="109"/>
                    <a:pt x="1" y="160"/>
                    <a:pt x="112" y="390"/>
                  </a:cubicBezTo>
                  <a:cubicBezTo>
                    <a:pt x="568" y="1350"/>
                    <a:pt x="1020" y="2310"/>
                    <a:pt x="1474" y="3271"/>
                  </a:cubicBezTo>
                  <a:cubicBezTo>
                    <a:pt x="1506" y="3338"/>
                    <a:pt x="1537" y="3417"/>
                    <a:pt x="1608" y="3417"/>
                  </a:cubicBezTo>
                  <a:cubicBezTo>
                    <a:pt x="1630" y="3417"/>
                    <a:pt x="1657" y="3409"/>
                    <a:pt x="1688" y="3391"/>
                  </a:cubicBezTo>
                  <a:cubicBezTo>
                    <a:pt x="1763" y="3348"/>
                    <a:pt x="1895" y="3338"/>
                    <a:pt x="1810" y="3088"/>
                  </a:cubicBezTo>
                  <a:cubicBezTo>
                    <a:pt x="1401" y="2187"/>
                    <a:pt x="950" y="1186"/>
                    <a:pt x="489" y="188"/>
                  </a:cubicBezTo>
                  <a:cubicBezTo>
                    <a:pt x="466" y="139"/>
                    <a:pt x="463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9"/>
            <p:cNvSpPr/>
            <p:nvPr/>
          </p:nvSpPr>
          <p:spPr>
            <a:xfrm>
              <a:off x="3707175" y="3720800"/>
              <a:ext cx="47525" cy="85175"/>
            </a:xfrm>
            <a:custGeom>
              <a:avLst/>
              <a:gdLst/>
              <a:ahLst/>
              <a:cxnLst/>
              <a:rect l="l" t="t" r="r" b="b"/>
              <a:pathLst>
                <a:path w="1901" h="3407" extrusionOk="0">
                  <a:moveTo>
                    <a:pt x="345" y="0"/>
                  </a:moveTo>
                  <a:cubicBezTo>
                    <a:pt x="311" y="0"/>
                    <a:pt x="269" y="12"/>
                    <a:pt x="214" y="40"/>
                  </a:cubicBezTo>
                  <a:cubicBezTo>
                    <a:pt x="1" y="147"/>
                    <a:pt x="118" y="247"/>
                    <a:pt x="169" y="360"/>
                  </a:cubicBezTo>
                  <a:cubicBezTo>
                    <a:pt x="593" y="1306"/>
                    <a:pt x="1020" y="2255"/>
                    <a:pt x="1450" y="3198"/>
                  </a:cubicBezTo>
                  <a:cubicBezTo>
                    <a:pt x="1484" y="3276"/>
                    <a:pt x="1556" y="3337"/>
                    <a:pt x="1611" y="3406"/>
                  </a:cubicBezTo>
                  <a:cubicBezTo>
                    <a:pt x="1718" y="3321"/>
                    <a:pt x="1826" y="3235"/>
                    <a:pt x="1900" y="3177"/>
                  </a:cubicBezTo>
                  <a:cubicBezTo>
                    <a:pt x="1857" y="3064"/>
                    <a:pt x="1843" y="3018"/>
                    <a:pt x="1823" y="2974"/>
                  </a:cubicBezTo>
                  <a:cubicBezTo>
                    <a:pt x="1390" y="2058"/>
                    <a:pt x="957" y="1141"/>
                    <a:pt x="514" y="230"/>
                  </a:cubicBezTo>
                  <a:cubicBezTo>
                    <a:pt x="474" y="151"/>
                    <a:pt x="466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9"/>
            <p:cNvSpPr/>
            <p:nvPr/>
          </p:nvSpPr>
          <p:spPr>
            <a:xfrm>
              <a:off x="3531475" y="3897725"/>
              <a:ext cx="87800" cy="44000"/>
            </a:xfrm>
            <a:custGeom>
              <a:avLst/>
              <a:gdLst/>
              <a:ahLst/>
              <a:cxnLst/>
              <a:rect l="l" t="t" r="r" b="b"/>
              <a:pathLst>
                <a:path w="3512" h="1760" extrusionOk="0">
                  <a:moveTo>
                    <a:pt x="227" y="0"/>
                  </a:moveTo>
                  <a:cubicBezTo>
                    <a:pt x="111" y="0"/>
                    <a:pt x="101" y="103"/>
                    <a:pt x="69" y="162"/>
                  </a:cubicBezTo>
                  <a:cubicBezTo>
                    <a:pt x="1" y="289"/>
                    <a:pt x="108" y="328"/>
                    <a:pt x="200" y="371"/>
                  </a:cubicBezTo>
                  <a:cubicBezTo>
                    <a:pt x="1149" y="820"/>
                    <a:pt x="2098" y="1269"/>
                    <a:pt x="3043" y="1726"/>
                  </a:cubicBezTo>
                  <a:cubicBezTo>
                    <a:pt x="3092" y="1749"/>
                    <a:pt x="3134" y="1759"/>
                    <a:pt x="3171" y="1759"/>
                  </a:cubicBezTo>
                  <a:cubicBezTo>
                    <a:pt x="3319" y="1759"/>
                    <a:pt x="3379" y="1600"/>
                    <a:pt x="3432" y="1514"/>
                  </a:cubicBezTo>
                  <a:cubicBezTo>
                    <a:pt x="3511" y="1380"/>
                    <a:pt x="3320" y="1380"/>
                    <a:pt x="3233" y="1339"/>
                  </a:cubicBezTo>
                  <a:cubicBezTo>
                    <a:pt x="2940" y="1195"/>
                    <a:pt x="2646" y="1050"/>
                    <a:pt x="2349" y="916"/>
                  </a:cubicBezTo>
                  <a:cubicBezTo>
                    <a:pt x="1656" y="604"/>
                    <a:pt x="961" y="299"/>
                    <a:pt x="331" y="20"/>
                  </a:cubicBezTo>
                  <a:cubicBezTo>
                    <a:pt x="289" y="6"/>
                    <a:pt x="255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9"/>
            <p:cNvSpPr/>
            <p:nvPr/>
          </p:nvSpPr>
          <p:spPr>
            <a:xfrm>
              <a:off x="4094975" y="3897875"/>
              <a:ext cx="85750" cy="43800"/>
            </a:xfrm>
            <a:custGeom>
              <a:avLst/>
              <a:gdLst/>
              <a:ahLst/>
              <a:cxnLst/>
              <a:rect l="l" t="t" r="r" b="b"/>
              <a:pathLst>
                <a:path w="3430" h="1752" extrusionOk="0">
                  <a:moveTo>
                    <a:pt x="3220" y="1"/>
                  </a:moveTo>
                  <a:cubicBezTo>
                    <a:pt x="3181" y="1"/>
                    <a:pt x="3132" y="14"/>
                    <a:pt x="3069" y="44"/>
                  </a:cubicBezTo>
                  <a:cubicBezTo>
                    <a:pt x="2133" y="490"/>
                    <a:pt x="1178" y="899"/>
                    <a:pt x="233" y="1326"/>
                  </a:cubicBezTo>
                  <a:cubicBezTo>
                    <a:pt x="145" y="1366"/>
                    <a:pt x="77" y="1446"/>
                    <a:pt x="1" y="1508"/>
                  </a:cubicBezTo>
                  <a:cubicBezTo>
                    <a:pt x="111" y="1576"/>
                    <a:pt x="161" y="1752"/>
                    <a:pt x="310" y="1752"/>
                  </a:cubicBezTo>
                  <a:cubicBezTo>
                    <a:pt x="346" y="1752"/>
                    <a:pt x="387" y="1742"/>
                    <a:pt x="436" y="1718"/>
                  </a:cubicBezTo>
                  <a:cubicBezTo>
                    <a:pt x="1349" y="1275"/>
                    <a:pt x="2266" y="844"/>
                    <a:pt x="3180" y="406"/>
                  </a:cubicBezTo>
                  <a:cubicBezTo>
                    <a:pt x="3271" y="361"/>
                    <a:pt x="3350" y="291"/>
                    <a:pt x="3430" y="237"/>
                  </a:cubicBezTo>
                  <a:cubicBezTo>
                    <a:pt x="3362" y="104"/>
                    <a:pt x="3328" y="1"/>
                    <a:pt x="3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9"/>
            <p:cNvSpPr/>
            <p:nvPr/>
          </p:nvSpPr>
          <p:spPr>
            <a:xfrm>
              <a:off x="3531050" y="4147300"/>
              <a:ext cx="86875" cy="44700"/>
            </a:xfrm>
            <a:custGeom>
              <a:avLst/>
              <a:gdLst/>
              <a:ahLst/>
              <a:cxnLst/>
              <a:rect l="l" t="t" r="r" b="b"/>
              <a:pathLst>
                <a:path w="3475" h="1788" extrusionOk="0">
                  <a:moveTo>
                    <a:pt x="3186" y="0"/>
                  </a:moveTo>
                  <a:cubicBezTo>
                    <a:pt x="3156" y="0"/>
                    <a:pt x="3120" y="9"/>
                    <a:pt x="3078" y="29"/>
                  </a:cubicBezTo>
                  <a:cubicBezTo>
                    <a:pt x="2119" y="484"/>
                    <a:pt x="1157" y="934"/>
                    <a:pt x="198" y="1390"/>
                  </a:cubicBezTo>
                  <a:cubicBezTo>
                    <a:pt x="114" y="1429"/>
                    <a:pt x="0" y="1478"/>
                    <a:pt x="96" y="1610"/>
                  </a:cubicBezTo>
                  <a:cubicBezTo>
                    <a:pt x="139" y="1669"/>
                    <a:pt x="185" y="1729"/>
                    <a:pt x="229" y="1787"/>
                  </a:cubicBezTo>
                  <a:cubicBezTo>
                    <a:pt x="323" y="1741"/>
                    <a:pt x="376" y="1713"/>
                    <a:pt x="431" y="1689"/>
                  </a:cubicBezTo>
                  <a:cubicBezTo>
                    <a:pt x="1377" y="1262"/>
                    <a:pt x="2325" y="837"/>
                    <a:pt x="3269" y="407"/>
                  </a:cubicBezTo>
                  <a:cubicBezTo>
                    <a:pt x="3346" y="372"/>
                    <a:pt x="3407" y="300"/>
                    <a:pt x="3475" y="245"/>
                  </a:cubicBezTo>
                  <a:cubicBezTo>
                    <a:pt x="3361" y="194"/>
                    <a:pt x="3330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9"/>
            <p:cNvSpPr/>
            <p:nvPr/>
          </p:nvSpPr>
          <p:spPr>
            <a:xfrm>
              <a:off x="4092100" y="4147175"/>
              <a:ext cx="88425" cy="44025"/>
            </a:xfrm>
            <a:custGeom>
              <a:avLst/>
              <a:gdLst/>
              <a:ahLst/>
              <a:cxnLst/>
              <a:rect l="l" t="t" r="r" b="b"/>
              <a:pathLst>
                <a:path w="3537" h="1761" extrusionOk="0">
                  <a:moveTo>
                    <a:pt x="387" y="0"/>
                  </a:moveTo>
                  <a:cubicBezTo>
                    <a:pt x="251" y="0"/>
                    <a:pt x="217" y="177"/>
                    <a:pt x="129" y="246"/>
                  </a:cubicBezTo>
                  <a:cubicBezTo>
                    <a:pt x="0" y="348"/>
                    <a:pt x="179" y="348"/>
                    <a:pt x="209" y="360"/>
                  </a:cubicBezTo>
                  <a:cubicBezTo>
                    <a:pt x="1207" y="818"/>
                    <a:pt x="2213" y="1257"/>
                    <a:pt x="3207" y="1724"/>
                  </a:cubicBezTo>
                  <a:cubicBezTo>
                    <a:pt x="3261" y="1749"/>
                    <a:pt x="3303" y="1760"/>
                    <a:pt x="3337" y="1760"/>
                  </a:cubicBezTo>
                  <a:cubicBezTo>
                    <a:pt x="3445" y="1760"/>
                    <a:pt x="3472" y="1649"/>
                    <a:pt x="3537" y="1542"/>
                  </a:cubicBezTo>
                  <a:cubicBezTo>
                    <a:pt x="3499" y="1498"/>
                    <a:pt x="3461" y="1423"/>
                    <a:pt x="3403" y="1396"/>
                  </a:cubicBezTo>
                  <a:cubicBezTo>
                    <a:pt x="2432" y="936"/>
                    <a:pt x="1459" y="482"/>
                    <a:pt x="487" y="26"/>
                  </a:cubicBezTo>
                  <a:cubicBezTo>
                    <a:pt x="448" y="8"/>
                    <a:pt x="415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9"/>
            <p:cNvSpPr/>
            <p:nvPr/>
          </p:nvSpPr>
          <p:spPr>
            <a:xfrm>
              <a:off x="3707950" y="4282175"/>
              <a:ext cx="47750" cy="86400"/>
            </a:xfrm>
            <a:custGeom>
              <a:avLst/>
              <a:gdLst/>
              <a:ahLst/>
              <a:cxnLst/>
              <a:rect l="l" t="t" r="r" b="b"/>
              <a:pathLst>
                <a:path w="1910" h="3456" extrusionOk="0">
                  <a:moveTo>
                    <a:pt x="1525" y="1"/>
                  </a:moveTo>
                  <a:cubicBezTo>
                    <a:pt x="1483" y="1"/>
                    <a:pt x="1480" y="103"/>
                    <a:pt x="1470" y="125"/>
                  </a:cubicBezTo>
                  <a:cubicBezTo>
                    <a:pt x="1014" y="1124"/>
                    <a:pt x="575" y="2130"/>
                    <a:pt x="107" y="3124"/>
                  </a:cubicBezTo>
                  <a:cubicBezTo>
                    <a:pt x="1" y="3349"/>
                    <a:pt x="147" y="3370"/>
                    <a:pt x="288" y="3455"/>
                  </a:cubicBezTo>
                  <a:cubicBezTo>
                    <a:pt x="333" y="3416"/>
                    <a:pt x="407" y="3380"/>
                    <a:pt x="434" y="3321"/>
                  </a:cubicBezTo>
                  <a:cubicBezTo>
                    <a:pt x="893" y="2350"/>
                    <a:pt x="1348" y="1377"/>
                    <a:pt x="1803" y="404"/>
                  </a:cubicBezTo>
                  <a:cubicBezTo>
                    <a:pt x="1910" y="181"/>
                    <a:pt x="1669" y="153"/>
                    <a:pt x="1585" y="47"/>
                  </a:cubicBezTo>
                  <a:cubicBezTo>
                    <a:pt x="1559" y="13"/>
                    <a:pt x="1539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9"/>
            <p:cNvSpPr/>
            <p:nvPr/>
          </p:nvSpPr>
          <p:spPr>
            <a:xfrm>
              <a:off x="3957075" y="3720775"/>
              <a:ext cx="47375" cy="85025"/>
            </a:xfrm>
            <a:custGeom>
              <a:avLst/>
              <a:gdLst/>
              <a:ahLst/>
              <a:cxnLst/>
              <a:rect l="l" t="t" r="r" b="b"/>
              <a:pathLst>
                <a:path w="1895" h="3401" extrusionOk="0">
                  <a:moveTo>
                    <a:pt x="1607" y="0"/>
                  </a:moveTo>
                  <a:cubicBezTo>
                    <a:pt x="1518" y="0"/>
                    <a:pt x="1496" y="108"/>
                    <a:pt x="1458" y="187"/>
                  </a:cubicBezTo>
                  <a:cubicBezTo>
                    <a:pt x="1015" y="1111"/>
                    <a:pt x="575" y="2038"/>
                    <a:pt x="123" y="2959"/>
                  </a:cubicBezTo>
                  <a:cubicBezTo>
                    <a:pt x="1" y="3206"/>
                    <a:pt x="203" y="3311"/>
                    <a:pt x="331" y="3385"/>
                  </a:cubicBezTo>
                  <a:cubicBezTo>
                    <a:pt x="351" y="3396"/>
                    <a:pt x="368" y="3401"/>
                    <a:pt x="382" y="3401"/>
                  </a:cubicBezTo>
                  <a:cubicBezTo>
                    <a:pt x="461" y="3401"/>
                    <a:pt x="472" y="3255"/>
                    <a:pt x="509" y="3181"/>
                  </a:cubicBezTo>
                  <a:cubicBezTo>
                    <a:pt x="650" y="2886"/>
                    <a:pt x="795" y="2593"/>
                    <a:pt x="929" y="2295"/>
                  </a:cubicBezTo>
                  <a:cubicBezTo>
                    <a:pt x="1241" y="1603"/>
                    <a:pt x="1546" y="907"/>
                    <a:pt x="1823" y="283"/>
                  </a:cubicBezTo>
                  <a:cubicBezTo>
                    <a:pt x="1894" y="58"/>
                    <a:pt x="1748" y="49"/>
                    <a:pt x="1679" y="18"/>
                  </a:cubicBezTo>
                  <a:cubicBezTo>
                    <a:pt x="1651" y="6"/>
                    <a:pt x="1627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1" name="Google Shape;1191;p19"/>
          <p:cNvGrpSpPr/>
          <p:nvPr/>
        </p:nvGrpSpPr>
        <p:grpSpPr>
          <a:xfrm>
            <a:off x="40585" y="4473525"/>
            <a:ext cx="606282" cy="606219"/>
            <a:chOff x="3248075" y="3436175"/>
            <a:chExt cx="1216700" cy="1216575"/>
          </a:xfrm>
        </p:grpSpPr>
        <p:sp>
          <p:nvSpPr>
            <p:cNvPr id="1192" name="Google Shape;1192;p19"/>
            <p:cNvSpPr/>
            <p:nvPr/>
          </p:nvSpPr>
          <p:spPr>
            <a:xfrm>
              <a:off x="3915900" y="4105500"/>
              <a:ext cx="344675" cy="341250"/>
            </a:xfrm>
            <a:custGeom>
              <a:avLst/>
              <a:gdLst/>
              <a:ahLst/>
              <a:cxnLst/>
              <a:rect l="l" t="t" r="r" b="b"/>
              <a:pathLst>
                <a:path w="13787" h="13650" extrusionOk="0">
                  <a:moveTo>
                    <a:pt x="395" y="0"/>
                  </a:moveTo>
                  <a:cubicBezTo>
                    <a:pt x="338" y="0"/>
                    <a:pt x="274" y="32"/>
                    <a:pt x="195" y="109"/>
                  </a:cubicBezTo>
                  <a:cubicBezTo>
                    <a:pt x="1" y="301"/>
                    <a:pt x="44" y="409"/>
                    <a:pt x="221" y="583"/>
                  </a:cubicBezTo>
                  <a:cubicBezTo>
                    <a:pt x="2109" y="2432"/>
                    <a:pt x="3989" y="4288"/>
                    <a:pt x="5869" y="6147"/>
                  </a:cubicBezTo>
                  <a:cubicBezTo>
                    <a:pt x="8347" y="8597"/>
                    <a:pt x="10822" y="11050"/>
                    <a:pt x="13302" y="13498"/>
                  </a:cubicBezTo>
                  <a:cubicBezTo>
                    <a:pt x="13372" y="13568"/>
                    <a:pt x="13473" y="13639"/>
                    <a:pt x="13566" y="13649"/>
                  </a:cubicBezTo>
                  <a:cubicBezTo>
                    <a:pt x="13568" y="13649"/>
                    <a:pt x="13570" y="13649"/>
                    <a:pt x="13572" y="13649"/>
                  </a:cubicBezTo>
                  <a:cubicBezTo>
                    <a:pt x="13634" y="13649"/>
                    <a:pt x="13707" y="13554"/>
                    <a:pt x="13786" y="13495"/>
                  </a:cubicBezTo>
                  <a:cubicBezTo>
                    <a:pt x="13535" y="13204"/>
                    <a:pt x="13333" y="12938"/>
                    <a:pt x="13097" y="12700"/>
                  </a:cubicBezTo>
                  <a:cubicBezTo>
                    <a:pt x="10615" y="10187"/>
                    <a:pt x="8131" y="7674"/>
                    <a:pt x="5640" y="5167"/>
                  </a:cubicBezTo>
                  <a:cubicBezTo>
                    <a:pt x="3979" y="3493"/>
                    <a:pt x="2305" y="1832"/>
                    <a:pt x="641" y="159"/>
                  </a:cubicBezTo>
                  <a:cubicBezTo>
                    <a:pt x="553" y="70"/>
                    <a:pt x="481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9"/>
            <p:cNvSpPr/>
            <p:nvPr/>
          </p:nvSpPr>
          <p:spPr>
            <a:xfrm>
              <a:off x="3449750" y="4104750"/>
              <a:ext cx="350900" cy="341200"/>
            </a:xfrm>
            <a:custGeom>
              <a:avLst/>
              <a:gdLst/>
              <a:ahLst/>
              <a:cxnLst/>
              <a:rect l="l" t="t" r="r" b="b"/>
              <a:pathLst>
                <a:path w="14036" h="13648" extrusionOk="0">
                  <a:moveTo>
                    <a:pt x="13461" y="1"/>
                  </a:moveTo>
                  <a:cubicBezTo>
                    <a:pt x="13371" y="1"/>
                    <a:pt x="13331" y="117"/>
                    <a:pt x="13279" y="170"/>
                  </a:cubicBezTo>
                  <a:cubicBezTo>
                    <a:pt x="11445" y="2020"/>
                    <a:pt x="9623" y="3883"/>
                    <a:pt x="7787" y="5729"/>
                  </a:cubicBezTo>
                  <a:cubicBezTo>
                    <a:pt x="5467" y="8060"/>
                    <a:pt x="3131" y="10370"/>
                    <a:pt x="826" y="12717"/>
                  </a:cubicBezTo>
                  <a:cubicBezTo>
                    <a:pt x="592" y="12958"/>
                    <a:pt x="0" y="13287"/>
                    <a:pt x="285" y="13572"/>
                  </a:cubicBezTo>
                  <a:cubicBezTo>
                    <a:pt x="338" y="13625"/>
                    <a:pt x="393" y="13647"/>
                    <a:pt x="449" y="13647"/>
                  </a:cubicBezTo>
                  <a:cubicBezTo>
                    <a:pt x="690" y="13647"/>
                    <a:pt x="943" y="13221"/>
                    <a:pt x="1140" y="13030"/>
                  </a:cubicBezTo>
                  <a:cubicBezTo>
                    <a:pt x="3662" y="10573"/>
                    <a:pt x="6160" y="8092"/>
                    <a:pt x="8658" y="5610"/>
                  </a:cubicBezTo>
                  <a:cubicBezTo>
                    <a:pt x="10331" y="3948"/>
                    <a:pt x="11994" y="2274"/>
                    <a:pt x="13664" y="609"/>
                  </a:cubicBezTo>
                  <a:cubicBezTo>
                    <a:pt x="13733" y="540"/>
                    <a:pt x="13831" y="500"/>
                    <a:pt x="14035" y="370"/>
                  </a:cubicBezTo>
                  <a:cubicBezTo>
                    <a:pt x="13814" y="218"/>
                    <a:pt x="13687" y="139"/>
                    <a:pt x="13572" y="49"/>
                  </a:cubicBezTo>
                  <a:cubicBezTo>
                    <a:pt x="13527" y="14"/>
                    <a:pt x="13491" y="1"/>
                    <a:pt x="13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9"/>
            <p:cNvSpPr/>
            <p:nvPr/>
          </p:nvSpPr>
          <p:spPr>
            <a:xfrm>
              <a:off x="3449775" y="3642850"/>
              <a:ext cx="347925" cy="341325"/>
            </a:xfrm>
            <a:custGeom>
              <a:avLst/>
              <a:gdLst/>
              <a:ahLst/>
              <a:cxnLst/>
              <a:rect l="l" t="t" r="r" b="b"/>
              <a:pathLst>
                <a:path w="13917" h="13653" extrusionOk="0">
                  <a:moveTo>
                    <a:pt x="430" y="1"/>
                  </a:moveTo>
                  <a:cubicBezTo>
                    <a:pt x="380" y="1"/>
                    <a:pt x="326" y="25"/>
                    <a:pt x="266" y="83"/>
                  </a:cubicBezTo>
                  <a:cubicBezTo>
                    <a:pt x="0" y="341"/>
                    <a:pt x="531" y="635"/>
                    <a:pt x="731" y="838"/>
                  </a:cubicBezTo>
                  <a:cubicBezTo>
                    <a:pt x="4901" y="5071"/>
                    <a:pt x="9095" y="9280"/>
                    <a:pt x="13287" y="13492"/>
                  </a:cubicBezTo>
                  <a:cubicBezTo>
                    <a:pt x="13338" y="13543"/>
                    <a:pt x="13378" y="13652"/>
                    <a:pt x="13462" y="13652"/>
                  </a:cubicBezTo>
                  <a:cubicBezTo>
                    <a:pt x="13487" y="13652"/>
                    <a:pt x="13516" y="13642"/>
                    <a:pt x="13550" y="13618"/>
                  </a:cubicBezTo>
                  <a:cubicBezTo>
                    <a:pt x="13670" y="13533"/>
                    <a:pt x="13782" y="13433"/>
                    <a:pt x="13917" y="13323"/>
                  </a:cubicBezTo>
                  <a:cubicBezTo>
                    <a:pt x="13789" y="13187"/>
                    <a:pt x="13711" y="13095"/>
                    <a:pt x="13625" y="13011"/>
                  </a:cubicBezTo>
                  <a:cubicBezTo>
                    <a:pt x="9456" y="8866"/>
                    <a:pt x="5287" y="4720"/>
                    <a:pt x="1117" y="575"/>
                  </a:cubicBezTo>
                  <a:cubicBezTo>
                    <a:pt x="1098" y="557"/>
                    <a:pt x="1083" y="528"/>
                    <a:pt x="1062" y="523"/>
                  </a:cubicBezTo>
                  <a:cubicBezTo>
                    <a:pt x="798" y="461"/>
                    <a:pt x="650" y="1"/>
                    <a:pt x="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9"/>
            <p:cNvSpPr/>
            <p:nvPr/>
          </p:nvSpPr>
          <p:spPr>
            <a:xfrm>
              <a:off x="3915000" y="3641525"/>
              <a:ext cx="345800" cy="341925"/>
            </a:xfrm>
            <a:custGeom>
              <a:avLst/>
              <a:gdLst/>
              <a:ahLst/>
              <a:cxnLst/>
              <a:rect l="l" t="t" r="r" b="b"/>
              <a:pathLst>
                <a:path w="13832" h="13677" extrusionOk="0">
                  <a:moveTo>
                    <a:pt x="13568" y="1"/>
                  </a:moveTo>
                  <a:cubicBezTo>
                    <a:pt x="13535" y="1"/>
                    <a:pt x="13495" y="19"/>
                    <a:pt x="13442" y="66"/>
                  </a:cubicBezTo>
                  <a:cubicBezTo>
                    <a:pt x="13239" y="251"/>
                    <a:pt x="13021" y="417"/>
                    <a:pt x="12827" y="610"/>
                  </a:cubicBezTo>
                  <a:cubicBezTo>
                    <a:pt x="10269" y="3137"/>
                    <a:pt x="7713" y="5666"/>
                    <a:pt x="5160" y="8200"/>
                  </a:cubicBezTo>
                  <a:cubicBezTo>
                    <a:pt x="3532" y="9819"/>
                    <a:pt x="1915" y="11449"/>
                    <a:pt x="286" y="13067"/>
                  </a:cubicBezTo>
                  <a:cubicBezTo>
                    <a:pt x="118" y="13235"/>
                    <a:pt x="1" y="13344"/>
                    <a:pt x="230" y="13566"/>
                  </a:cubicBezTo>
                  <a:cubicBezTo>
                    <a:pt x="312" y="13646"/>
                    <a:pt x="378" y="13677"/>
                    <a:pt x="435" y="13677"/>
                  </a:cubicBezTo>
                  <a:cubicBezTo>
                    <a:pt x="536" y="13677"/>
                    <a:pt x="610" y="13579"/>
                    <a:pt x="701" y="13487"/>
                  </a:cubicBezTo>
                  <a:cubicBezTo>
                    <a:pt x="4260" y="9901"/>
                    <a:pt x="7819" y="6317"/>
                    <a:pt x="11380" y="2733"/>
                  </a:cubicBezTo>
                  <a:cubicBezTo>
                    <a:pt x="11972" y="2137"/>
                    <a:pt x="12573" y="1548"/>
                    <a:pt x="13160" y="947"/>
                  </a:cubicBezTo>
                  <a:cubicBezTo>
                    <a:pt x="13384" y="717"/>
                    <a:pt x="13579" y="462"/>
                    <a:pt x="13831" y="167"/>
                  </a:cubicBezTo>
                  <a:lnTo>
                    <a:pt x="13831" y="167"/>
                  </a:lnTo>
                  <a:cubicBezTo>
                    <a:pt x="13829" y="167"/>
                    <a:pt x="13826" y="167"/>
                    <a:pt x="13823" y="167"/>
                  </a:cubicBezTo>
                  <a:cubicBezTo>
                    <a:pt x="13698" y="167"/>
                    <a:pt x="13667" y="1"/>
                    <a:pt x="13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9"/>
            <p:cNvSpPr/>
            <p:nvPr/>
          </p:nvSpPr>
          <p:spPr>
            <a:xfrm>
              <a:off x="3848700" y="3436175"/>
              <a:ext cx="15725" cy="518175"/>
            </a:xfrm>
            <a:custGeom>
              <a:avLst/>
              <a:gdLst/>
              <a:ahLst/>
              <a:cxnLst/>
              <a:rect l="l" t="t" r="r" b="b"/>
              <a:pathLst>
                <a:path w="629" h="20727" extrusionOk="0">
                  <a:moveTo>
                    <a:pt x="322" y="0"/>
                  </a:moveTo>
                  <a:cubicBezTo>
                    <a:pt x="312" y="0"/>
                    <a:pt x="302" y="1"/>
                    <a:pt x="291" y="1"/>
                  </a:cubicBezTo>
                  <a:cubicBezTo>
                    <a:pt x="47" y="17"/>
                    <a:pt x="165" y="211"/>
                    <a:pt x="163" y="317"/>
                  </a:cubicBezTo>
                  <a:cubicBezTo>
                    <a:pt x="110" y="2621"/>
                    <a:pt x="164" y="4926"/>
                    <a:pt x="103" y="7233"/>
                  </a:cubicBezTo>
                  <a:cubicBezTo>
                    <a:pt x="20" y="10438"/>
                    <a:pt x="83" y="13647"/>
                    <a:pt x="83" y="16855"/>
                  </a:cubicBezTo>
                  <a:lnTo>
                    <a:pt x="7" y="16855"/>
                  </a:lnTo>
                  <a:cubicBezTo>
                    <a:pt x="7" y="18034"/>
                    <a:pt x="11" y="19213"/>
                    <a:pt x="3" y="20393"/>
                  </a:cubicBezTo>
                  <a:cubicBezTo>
                    <a:pt x="0" y="20601"/>
                    <a:pt x="4" y="20727"/>
                    <a:pt x="268" y="20727"/>
                  </a:cubicBezTo>
                  <a:cubicBezTo>
                    <a:pt x="275" y="20727"/>
                    <a:pt x="281" y="20727"/>
                    <a:pt x="288" y="20727"/>
                  </a:cubicBezTo>
                  <a:cubicBezTo>
                    <a:pt x="548" y="20721"/>
                    <a:pt x="621" y="20662"/>
                    <a:pt x="615" y="20395"/>
                  </a:cubicBezTo>
                  <a:cubicBezTo>
                    <a:pt x="556" y="17854"/>
                    <a:pt x="629" y="15312"/>
                    <a:pt x="551" y="12767"/>
                  </a:cubicBezTo>
                  <a:cubicBezTo>
                    <a:pt x="451" y="9423"/>
                    <a:pt x="482" y="6075"/>
                    <a:pt x="459" y="2728"/>
                  </a:cubicBezTo>
                  <a:cubicBezTo>
                    <a:pt x="453" y="1925"/>
                    <a:pt x="463" y="1122"/>
                    <a:pt x="452" y="319"/>
                  </a:cubicBezTo>
                  <a:cubicBezTo>
                    <a:pt x="451" y="209"/>
                    <a:pt x="562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9"/>
            <p:cNvSpPr/>
            <p:nvPr/>
          </p:nvSpPr>
          <p:spPr>
            <a:xfrm>
              <a:off x="3946325" y="4036700"/>
              <a:ext cx="518450" cy="15425"/>
            </a:xfrm>
            <a:custGeom>
              <a:avLst/>
              <a:gdLst/>
              <a:ahLst/>
              <a:cxnLst/>
              <a:rect l="l" t="t" r="r" b="b"/>
              <a:pathLst>
                <a:path w="20738" h="617" extrusionOk="0">
                  <a:moveTo>
                    <a:pt x="246" y="1"/>
                  </a:moveTo>
                  <a:cubicBezTo>
                    <a:pt x="112" y="1"/>
                    <a:pt x="8" y="37"/>
                    <a:pt x="4" y="298"/>
                  </a:cubicBezTo>
                  <a:cubicBezTo>
                    <a:pt x="1" y="576"/>
                    <a:pt x="110" y="616"/>
                    <a:pt x="257" y="616"/>
                  </a:cubicBezTo>
                  <a:cubicBezTo>
                    <a:pt x="309" y="616"/>
                    <a:pt x="366" y="610"/>
                    <a:pt x="425" y="610"/>
                  </a:cubicBezTo>
                  <a:cubicBezTo>
                    <a:pt x="2940" y="563"/>
                    <a:pt x="5458" y="617"/>
                    <a:pt x="7976" y="554"/>
                  </a:cubicBezTo>
                  <a:cubicBezTo>
                    <a:pt x="11948" y="453"/>
                    <a:pt x="15924" y="483"/>
                    <a:pt x="19898" y="458"/>
                  </a:cubicBezTo>
                  <a:cubicBezTo>
                    <a:pt x="20004" y="458"/>
                    <a:pt x="20110" y="464"/>
                    <a:pt x="20216" y="464"/>
                  </a:cubicBezTo>
                  <a:cubicBezTo>
                    <a:pt x="20286" y="464"/>
                    <a:pt x="20356" y="461"/>
                    <a:pt x="20425" y="453"/>
                  </a:cubicBezTo>
                  <a:cubicBezTo>
                    <a:pt x="20430" y="452"/>
                    <a:pt x="20435" y="452"/>
                    <a:pt x="20441" y="452"/>
                  </a:cubicBezTo>
                  <a:cubicBezTo>
                    <a:pt x="20492" y="452"/>
                    <a:pt x="20558" y="474"/>
                    <a:pt x="20613" y="474"/>
                  </a:cubicBezTo>
                  <a:cubicBezTo>
                    <a:pt x="20678" y="474"/>
                    <a:pt x="20730" y="445"/>
                    <a:pt x="20734" y="318"/>
                  </a:cubicBezTo>
                  <a:cubicBezTo>
                    <a:pt x="20738" y="171"/>
                    <a:pt x="20680" y="136"/>
                    <a:pt x="20607" y="136"/>
                  </a:cubicBezTo>
                  <a:cubicBezTo>
                    <a:pt x="20542" y="136"/>
                    <a:pt x="20466" y="164"/>
                    <a:pt x="20412" y="164"/>
                  </a:cubicBezTo>
                  <a:cubicBezTo>
                    <a:pt x="20411" y="164"/>
                    <a:pt x="20409" y="164"/>
                    <a:pt x="20408" y="164"/>
                  </a:cubicBezTo>
                  <a:cubicBezTo>
                    <a:pt x="18103" y="111"/>
                    <a:pt x="15798" y="165"/>
                    <a:pt x="13492" y="105"/>
                  </a:cubicBezTo>
                  <a:cubicBezTo>
                    <a:pt x="12216" y="71"/>
                    <a:pt x="10940" y="61"/>
                    <a:pt x="9663" y="61"/>
                  </a:cubicBezTo>
                  <a:cubicBezTo>
                    <a:pt x="7732" y="61"/>
                    <a:pt x="5801" y="84"/>
                    <a:pt x="3870" y="84"/>
                  </a:cubicBezTo>
                  <a:cubicBezTo>
                    <a:pt x="3870" y="60"/>
                    <a:pt x="3870" y="34"/>
                    <a:pt x="3871" y="6"/>
                  </a:cubicBezTo>
                  <a:lnTo>
                    <a:pt x="407" y="6"/>
                  </a:lnTo>
                  <a:cubicBezTo>
                    <a:pt x="351" y="6"/>
                    <a:pt x="29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9"/>
            <p:cNvSpPr/>
            <p:nvPr/>
          </p:nvSpPr>
          <p:spPr>
            <a:xfrm>
              <a:off x="3248075" y="4036800"/>
              <a:ext cx="518300" cy="15300"/>
            </a:xfrm>
            <a:custGeom>
              <a:avLst/>
              <a:gdLst/>
              <a:ahLst/>
              <a:cxnLst/>
              <a:rect l="l" t="t" r="r" b="b"/>
              <a:pathLst>
                <a:path w="20732" h="612" extrusionOk="0">
                  <a:moveTo>
                    <a:pt x="20440" y="0"/>
                  </a:moveTo>
                  <a:cubicBezTo>
                    <a:pt x="20420" y="0"/>
                    <a:pt x="20399" y="0"/>
                    <a:pt x="20377" y="1"/>
                  </a:cubicBezTo>
                  <a:cubicBezTo>
                    <a:pt x="19671" y="15"/>
                    <a:pt x="18965" y="19"/>
                    <a:pt x="18260" y="19"/>
                  </a:cubicBezTo>
                  <a:cubicBezTo>
                    <a:pt x="17507" y="19"/>
                    <a:pt x="16755" y="15"/>
                    <a:pt x="16003" y="15"/>
                  </a:cubicBezTo>
                  <a:cubicBezTo>
                    <a:pt x="14931" y="15"/>
                    <a:pt x="13859" y="23"/>
                    <a:pt x="12786" y="65"/>
                  </a:cubicBezTo>
                  <a:cubicBezTo>
                    <a:pt x="10258" y="163"/>
                    <a:pt x="7726" y="137"/>
                    <a:pt x="5194" y="153"/>
                  </a:cubicBezTo>
                  <a:cubicBezTo>
                    <a:pt x="4575" y="157"/>
                    <a:pt x="3955" y="158"/>
                    <a:pt x="3335" y="158"/>
                  </a:cubicBezTo>
                  <a:cubicBezTo>
                    <a:pt x="2762" y="158"/>
                    <a:pt x="2189" y="157"/>
                    <a:pt x="1615" y="157"/>
                  </a:cubicBezTo>
                  <a:cubicBezTo>
                    <a:pt x="1177" y="157"/>
                    <a:pt x="739" y="158"/>
                    <a:pt x="301" y="160"/>
                  </a:cubicBezTo>
                  <a:cubicBezTo>
                    <a:pt x="300" y="160"/>
                    <a:pt x="300" y="160"/>
                    <a:pt x="299" y="160"/>
                  </a:cubicBezTo>
                  <a:cubicBezTo>
                    <a:pt x="250" y="160"/>
                    <a:pt x="183" y="137"/>
                    <a:pt x="125" y="137"/>
                  </a:cubicBezTo>
                  <a:cubicBezTo>
                    <a:pt x="56" y="137"/>
                    <a:pt x="0" y="169"/>
                    <a:pt x="2" y="308"/>
                  </a:cubicBezTo>
                  <a:cubicBezTo>
                    <a:pt x="3" y="443"/>
                    <a:pt x="59" y="474"/>
                    <a:pt x="127" y="474"/>
                  </a:cubicBezTo>
                  <a:cubicBezTo>
                    <a:pt x="185" y="474"/>
                    <a:pt x="251" y="452"/>
                    <a:pt x="300" y="452"/>
                  </a:cubicBezTo>
                  <a:cubicBezTo>
                    <a:pt x="302" y="452"/>
                    <a:pt x="303" y="452"/>
                    <a:pt x="305" y="452"/>
                  </a:cubicBezTo>
                  <a:cubicBezTo>
                    <a:pt x="2622" y="504"/>
                    <a:pt x="4938" y="451"/>
                    <a:pt x="7258" y="511"/>
                  </a:cubicBezTo>
                  <a:cubicBezTo>
                    <a:pt x="8534" y="545"/>
                    <a:pt x="9810" y="555"/>
                    <a:pt x="11087" y="555"/>
                  </a:cubicBezTo>
                  <a:cubicBezTo>
                    <a:pt x="13018" y="555"/>
                    <a:pt x="14949" y="531"/>
                    <a:pt x="16880" y="531"/>
                  </a:cubicBezTo>
                  <a:lnTo>
                    <a:pt x="16880" y="607"/>
                  </a:lnTo>
                  <a:cubicBezTo>
                    <a:pt x="17463" y="607"/>
                    <a:pt x="18046" y="605"/>
                    <a:pt x="18630" y="605"/>
                  </a:cubicBezTo>
                  <a:cubicBezTo>
                    <a:pt x="19213" y="605"/>
                    <a:pt x="19797" y="607"/>
                    <a:pt x="20381" y="612"/>
                  </a:cubicBezTo>
                  <a:cubicBezTo>
                    <a:pt x="20391" y="612"/>
                    <a:pt x="20401" y="612"/>
                    <a:pt x="20410" y="612"/>
                  </a:cubicBezTo>
                  <a:cubicBezTo>
                    <a:pt x="20624" y="612"/>
                    <a:pt x="20729" y="585"/>
                    <a:pt x="20731" y="304"/>
                  </a:cubicBezTo>
                  <a:cubicBezTo>
                    <a:pt x="20732" y="33"/>
                    <a:pt x="20628" y="0"/>
                    <a:pt x="20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9"/>
            <p:cNvSpPr/>
            <p:nvPr/>
          </p:nvSpPr>
          <p:spPr>
            <a:xfrm>
              <a:off x="3847925" y="4134500"/>
              <a:ext cx="16200" cy="518250"/>
            </a:xfrm>
            <a:custGeom>
              <a:avLst/>
              <a:gdLst/>
              <a:ahLst/>
              <a:cxnLst/>
              <a:rect l="l" t="t" r="r" b="b"/>
              <a:pathLst>
                <a:path w="648" h="20730" extrusionOk="0">
                  <a:moveTo>
                    <a:pt x="344" y="0"/>
                  </a:moveTo>
                  <a:cubicBezTo>
                    <a:pt x="343" y="0"/>
                    <a:pt x="341" y="0"/>
                    <a:pt x="340" y="0"/>
                  </a:cubicBezTo>
                  <a:cubicBezTo>
                    <a:pt x="47" y="1"/>
                    <a:pt x="29" y="118"/>
                    <a:pt x="34" y="351"/>
                  </a:cubicBezTo>
                  <a:cubicBezTo>
                    <a:pt x="87" y="2881"/>
                    <a:pt x="0" y="5410"/>
                    <a:pt x="97" y="7942"/>
                  </a:cubicBezTo>
                  <a:cubicBezTo>
                    <a:pt x="195" y="10496"/>
                    <a:pt x="168" y="13053"/>
                    <a:pt x="186" y="15610"/>
                  </a:cubicBezTo>
                  <a:cubicBezTo>
                    <a:pt x="197" y="17215"/>
                    <a:pt x="186" y="18822"/>
                    <a:pt x="194" y="20428"/>
                  </a:cubicBezTo>
                  <a:cubicBezTo>
                    <a:pt x="195" y="20534"/>
                    <a:pt x="84" y="20726"/>
                    <a:pt x="338" y="20729"/>
                  </a:cubicBezTo>
                  <a:cubicBezTo>
                    <a:pt x="340" y="20729"/>
                    <a:pt x="341" y="20729"/>
                    <a:pt x="342" y="20729"/>
                  </a:cubicBezTo>
                  <a:cubicBezTo>
                    <a:pt x="592" y="20729"/>
                    <a:pt x="483" y="20536"/>
                    <a:pt x="485" y="20431"/>
                  </a:cubicBezTo>
                  <a:cubicBezTo>
                    <a:pt x="537" y="18113"/>
                    <a:pt x="484" y="15796"/>
                    <a:pt x="545" y="13478"/>
                  </a:cubicBezTo>
                  <a:cubicBezTo>
                    <a:pt x="629" y="10271"/>
                    <a:pt x="566" y="7062"/>
                    <a:pt x="566" y="3855"/>
                  </a:cubicBezTo>
                  <a:lnTo>
                    <a:pt x="640" y="3855"/>
                  </a:lnTo>
                  <a:cubicBezTo>
                    <a:pt x="640" y="2689"/>
                    <a:pt x="635" y="1520"/>
                    <a:pt x="644" y="354"/>
                  </a:cubicBezTo>
                  <a:cubicBezTo>
                    <a:pt x="647" y="126"/>
                    <a:pt x="639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9"/>
            <p:cNvSpPr/>
            <p:nvPr/>
          </p:nvSpPr>
          <p:spPr>
            <a:xfrm>
              <a:off x="3755675" y="3824725"/>
              <a:ext cx="70500" cy="134825"/>
            </a:xfrm>
            <a:custGeom>
              <a:avLst/>
              <a:gdLst/>
              <a:ahLst/>
              <a:cxnLst/>
              <a:rect l="l" t="t" r="r" b="b"/>
              <a:pathLst>
                <a:path w="2820" h="5393" extrusionOk="0">
                  <a:moveTo>
                    <a:pt x="400" y="1"/>
                  </a:moveTo>
                  <a:cubicBezTo>
                    <a:pt x="378" y="1"/>
                    <a:pt x="349" y="13"/>
                    <a:pt x="309" y="45"/>
                  </a:cubicBezTo>
                  <a:cubicBezTo>
                    <a:pt x="187" y="137"/>
                    <a:pt x="1" y="182"/>
                    <a:pt x="111" y="413"/>
                  </a:cubicBezTo>
                  <a:cubicBezTo>
                    <a:pt x="891" y="2036"/>
                    <a:pt x="1665" y="3660"/>
                    <a:pt x="2434" y="5288"/>
                  </a:cubicBezTo>
                  <a:cubicBezTo>
                    <a:pt x="2465" y="5355"/>
                    <a:pt x="2488" y="5393"/>
                    <a:pt x="2525" y="5393"/>
                  </a:cubicBezTo>
                  <a:cubicBezTo>
                    <a:pt x="2547" y="5393"/>
                    <a:pt x="2574" y="5380"/>
                    <a:pt x="2612" y="5352"/>
                  </a:cubicBezTo>
                  <a:cubicBezTo>
                    <a:pt x="2676" y="5303"/>
                    <a:pt x="2752" y="5268"/>
                    <a:pt x="2820" y="5228"/>
                  </a:cubicBezTo>
                  <a:cubicBezTo>
                    <a:pt x="2782" y="5166"/>
                    <a:pt x="2766" y="5146"/>
                    <a:pt x="2756" y="5124"/>
                  </a:cubicBezTo>
                  <a:cubicBezTo>
                    <a:pt x="2001" y="3466"/>
                    <a:pt x="1247" y="1808"/>
                    <a:pt x="492" y="151"/>
                  </a:cubicBezTo>
                  <a:cubicBezTo>
                    <a:pt x="467" y="94"/>
                    <a:pt x="460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9"/>
            <p:cNvSpPr/>
            <p:nvPr/>
          </p:nvSpPr>
          <p:spPr>
            <a:xfrm>
              <a:off x="3885600" y="3824875"/>
              <a:ext cx="72000" cy="134625"/>
            </a:xfrm>
            <a:custGeom>
              <a:avLst/>
              <a:gdLst/>
              <a:ahLst/>
              <a:cxnLst/>
              <a:rect l="l" t="t" r="r" b="b"/>
              <a:pathLst>
                <a:path w="2880" h="5385" extrusionOk="0">
                  <a:moveTo>
                    <a:pt x="2447" y="0"/>
                  </a:moveTo>
                  <a:cubicBezTo>
                    <a:pt x="2347" y="0"/>
                    <a:pt x="2352" y="168"/>
                    <a:pt x="2325" y="224"/>
                  </a:cubicBezTo>
                  <a:cubicBezTo>
                    <a:pt x="1581" y="1833"/>
                    <a:pt x="855" y="3450"/>
                    <a:pt x="113" y="5061"/>
                  </a:cubicBezTo>
                  <a:cubicBezTo>
                    <a:pt x="0" y="5302"/>
                    <a:pt x="171" y="5310"/>
                    <a:pt x="336" y="5385"/>
                  </a:cubicBezTo>
                  <a:cubicBezTo>
                    <a:pt x="356" y="5364"/>
                    <a:pt x="397" y="5334"/>
                    <a:pt x="414" y="5292"/>
                  </a:cubicBezTo>
                  <a:cubicBezTo>
                    <a:pt x="1193" y="3657"/>
                    <a:pt x="1969" y="2019"/>
                    <a:pt x="2753" y="387"/>
                  </a:cubicBezTo>
                  <a:cubicBezTo>
                    <a:pt x="2879" y="126"/>
                    <a:pt x="2652" y="98"/>
                    <a:pt x="2535" y="30"/>
                  </a:cubicBezTo>
                  <a:cubicBezTo>
                    <a:pt x="2499" y="9"/>
                    <a:pt x="2470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9"/>
            <p:cNvSpPr/>
            <p:nvPr/>
          </p:nvSpPr>
          <p:spPr>
            <a:xfrm>
              <a:off x="3633900" y="3945600"/>
              <a:ext cx="138050" cy="67875"/>
            </a:xfrm>
            <a:custGeom>
              <a:avLst/>
              <a:gdLst/>
              <a:ahLst/>
              <a:cxnLst/>
              <a:rect l="l" t="t" r="r" b="b"/>
              <a:pathLst>
                <a:path w="5522" h="2715" extrusionOk="0">
                  <a:moveTo>
                    <a:pt x="378" y="1"/>
                  </a:moveTo>
                  <a:cubicBezTo>
                    <a:pt x="254" y="1"/>
                    <a:pt x="229" y="144"/>
                    <a:pt x="164" y="227"/>
                  </a:cubicBezTo>
                  <a:cubicBezTo>
                    <a:pt x="0" y="435"/>
                    <a:pt x="256" y="418"/>
                    <a:pt x="318" y="445"/>
                  </a:cubicBezTo>
                  <a:cubicBezTo>
                    <a:pt x="1938" y="1194"/>
                    <a:pt x="3568" y="1926"/>
                    <a:pt x="5187" y="2678"/>
                  </a:cubicBezTo>
                  <a:cubicBezTo>
                    <a:pt x="5242" y="2703"/>
                    <a:pt x="5283" y="2714"/>
                    <a:pt x="5316" y="2714"/>
                  </a:cubicBezTo>
                  <a:cubicBezTo>
                    <a:pt x="5445" y="2714"/>
                    <a:pt x="5435" y="2549"/>
                    <a:pt x="5522" y="2457"/>
                  </a:cubicBezTo>
                  <a:cubicBezTo>
                    <a:pt x="5480" y="2426"/>
                    <a:pt x="5445" y="2389"/>
                    <a:pt x="5403" y="2370"/>
                  </a:cubicBezTo>
                  <a:cubicBezTo>
                    <a:pt x="3768" y="1591"/>
                    <a:pt x="2131" y="816"/>
                    <a:pt x="498" y="33"/>
                  </a:cubicBezTo>
                  <a:cubicBezTo>
                    <a:pt x="450" y="10"/>
                    <a:pt x="411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9"/>
            <p:cNvSpPr/>
            <p:nvPr/>
          </p:nvSpPr>
          <p:spPr>
            <a:xfrm>
              <a:off x="3939825" y="3945550"/>
              <a:ext cx="138250" cy="68375"/>
            </a:xfrm>
            <a:custGeom>
              <a:avLst/>
              <a:gdLst/>
              <a:ahLst/>
              <a:cxnLst/>
              <a:rect l="l" t="t" r="r" b="b"/>
              <a:pathLst>
                <a:path w="5530" h="2735" extrusionOk="0">
                  <a:moveTo>
                    <a:pt x="5159" y="0"/>
                  </a:moveTo>
                  <a:cubicBezTo>
                    <a:pt x="5119" y="0"/>
                    <a:pt x="5072" y="12"/>
                    <a:pt x="5017" y="39"/>
                  </a:cubicBezTo>
                  <a:cubicBezTo>
                    <a:pt x="3406" y="813"/>
                    <a:pt x="1793" y="1584"/>
                    <a:pt x="180" y="2353"/>
                  </a:cubicBezTo>
                  <a:cubicBezTo>
                    <a:pt x="103" y="2391"/>
                    <a:pt x="1" y="2402"/>
                    <a:pt x="92" y="2526"/>
                  </a:cubicBezTo>
                  <a:cubicBezTo>
                    <a:pt x="144" y="2595"/>
                    <a:pt x="178" y="2677"/>
                    <a:pt x="211" y="2734"/>
                  </a:cubicBezTo>
                  <a:cubicBezTo>
                    <a:pt x="297" y="2703"/>
                    <a:pt x="344" y="2691"/>
                    <a:pt x="387" y="2670"/>
                  </a:cubicBezTo>
                  <a:cubicBezTo>
                    <a:pt x="2002" y="1936"/>
                    <a:pt x="3616" y="1205"/>
                    <a:pt x="5225" y="460"/>
                  </a:cubicBezTo>
                  <a:cubicBezTo>
                    <a:pt x="5291" y="430"/>
                    <a:pt x="5529" y="455"/>
                    <a:pt x="5416" y="247"/>
                  </a:cubicBezTo>
                  <a:cubicBezTo>
                    <a:pt x="5354" y="131"/>
                    <a:pt x="5294" y="0"/>
                    <a:pt x="5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9"/>
            <p:cNvSpPr/>
            <p:nvPr/>
          </p:nvSpPr>
          <p:spPr>
            <a:xfrm>
              <a:off x="3634775" y="4075700"/>
              <a:ext cx="136650" cy="67325"/>
            </a:xfrm>
            <a:custGeom>
              <a:avLst/>
              <a:gdLst/>
              <a:ahLst/>
              <a:cxnLst/>
              <a:rect l="l" t="t" r="r" b="b"/>
              <a:pathLst>
                <a:path w="5466" h="2693" extrusionOk="0">
                  <a:moveTo>
                    <a:pt x="5267" y="0"/>
                  </a:moveTo>
                  <a:cubicBezTo>
                    <a:pt x="5227" y="0"/>
                    <a:pt x="5179" y="13"/>
                    <a:pt x="5117" y="42"/>
                  </a:cubicBezTo>
                  <a:cubicBezTo>
                    <a:pt x="3529" y="777"/>
                    <a:pt x="1933" y="1491"/>
                    <a:pt x="347" y="2227"/>
                  </a:cubicBezTo>
                  <a:cubicBezTo>
                    <a:pt x="274" y="2260"/>
                    <a:pt x="0" y="2220"/>
                    <a:pt x="124" y="2481"/>
                  </a:cubicBezTo>
                  <a:cubicBezTo>
                    <a:pt x="191" y="2622"/>
                    <a:pt x="270" y="2693"/>
                    <a:pt x="380" y="2693"/>
                  </a:cubicBezTo>
                  <a:cubicBezTo>
                    <a:pt x="434" y="2693"/>
                    <a:pt x="495" y="2676"/>
                    <a:pt x="567" y="2642"/>
                  </a:cubicBezTo>
                  <a:cubicBezTo>
                    <a:pt x="2147" y="1884"/>
                    <a:pt x="3729" y="1133"/>
                    <a:pt x="5309" y="379"/>
                  </a:cubicBezTo>
                  <a:cubicBezTo>
                    <a:pt x="5373" y="349"/>
                    <a:pt x="5426" y="293"/>
                    <a:pt x="5466" y="262"/>
                  </a:cubicBezTo>
                  <a:cubicBezTo>
                    <a:pt x="5416" y="115"/>
                    <a:pt x="5384" y="0"/>
                    <a:pt x="5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9"/>
            <p:cNvSpPr/>
            <p:nvPr/>
          </p:nvSpPr>
          <p:spPr>
            <a:xfrm>
              <a:off x="3939825" y="4074875"/>
              <a:ext cx="138475" cy="68450"/>
            </a:xfrm>
            <a:custGeom>
              <a:avLst/>
              <a:gdLst/>
              <a:ahLst/>
              <a:cxnLst/>
              <a:rect l="l" t="t" r="r" b="b"/>
              <a:pathLst>
                <a:path w="5539" h="2738" extrusionOk="0">
                  <a:moveTo>
                    <a:pt x="213" y="0"/>
                  </a:moveTo>
                  <a:cubicBezTo>
                    <a:pt x="186" y="53"/>
                    <a:pt x="152" y="121"/>
                    <a:pt x="114" y="183"/>
                  </a:cubicBezTo>
                  <a:cubicBezTo>
                    <a:pt x="70" y="258"/>
                    <a:pt x="1" y="301"/>
                    <a:pt x="149" y="370"/>
                  </a:cubicBezTo>
                  <a:cubicBezTo>
                    <a:pt x="1800" y="1140"/>
                    <a:pt x="3448" y="1917"/>
                    <a:pt x="5094" y="2703"/>
                  </a:cubicBezTo>
                  <a:cubicBezTo>
                    <a:pt x="5144" y="2727"/>
                    <a:pt x="5184" y="2737"/>
                    <a:pt x="5217" y="2737"/>
                  </a:cubicBezTo>
                  <a:cubicBezTo>
                    <a:pt x="5355" y="2737"/>
                    <a:pt x="5356" y="2555"/>
                    <a:pt x="5413" y="2483"/>
                  </a:cubicBezTo>
                  <a:cubicBezTo>
                    <a:pt x="5538" y="2322"/>
                    <a:pt x="5321" y="2327"/>
                    <a:pt x="5255" y="2296"/>
                  </a:cubicBezTo>
                  <a:cubicBezTo>
                    <a:pt x="4219" y="1804"/>
                    <a:pt x="3179" y="1315"/>
                    <a:pt x="2135" y="839"/>
                  </a:cubicBezTo>
                  <a:cubicBezTo>
                    <a:pt x="1511" y="554"/>
                    <a:pt x="877" y="289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9"/>
            <p:cNvSpPr/>
            <p:nvPr/>
          </p:nvSpPr>
          <p:spPr>
            <a:xfrm>
              <a:off x="3755225" y="4129350"/>
              <a:ext cx="70775" cy="134825"/>
            </a:xfrm>
            <a:custGeom>
              <a:avLst/>
              <a:gdLst/>
              <a:ahLst/>
              <a:cxnLst/>
              <a:rect l="l" t="t" r="r" b="b"/>
              <a:pathLst>
                <a:path w="2831" h="5393" extrusionOk="0">
                  <a:moveTo>
                    <a:pt x="2542" y="1"/>
                  </a:moveTo>
                  <a:cubicBezTo>
                    <a:pt x="2516" y="1"/>
                    <a:pt x="2490" y="23"/>
                    <a:pt x="2459" y="91"/>
                  </a:cubicBezTo>
                  <a:cubicBezTo>
                    <a:pt x="1689" y="1743"/>
                    <a:pt x="912" y="3391"/>
                    <a:pt x="127" y="5037"/>
                  </a:cubicBezTo>
                  <a:cubicBezTo>
                    <a:pt x="0" y="5301"/>
                    <a:pt x="260" y="5284"/>
                    <a:pt x="348" y="5353"/>
                  </a:cubicBezTo>
                  <a:cubicBezTo>
                    <a:pt x="383" y="5381"/>
                    <a:pt x="411" y="5392"/>
                    <a:pt x="432" y="5392"/>
                  </a:cubicBezTo>
                  <a:cubicBezTo>
                    <a:pt x="509" y="5392"/>
                    <a:pt x="510" y="5247"/>
                    <a:pt x="535" y="5196"/>
                  </a:cubicBezTo>
                  <a:cubicBezTo>
                    <a:pt x="1028" y="4158"/>
                    <a:pt x="1516" y="3120"/>
                    <a:pt x="1992" y="2076"/>
                  </a:cubicBezTo>
                  <a:cubicBezTo>
                    <a:pt x="2279" y="1451"/>
                    <a:pt x="2542" y="818"/>
                    <a:pt x="2831" y="154"/>
                  </a:cubicBezTo>
                  <a:cubicBezTo>
                    <a:pt x="2778" y="126"/>
                    <a:pt x="2709" y="93"/>
                    <a:pt x="2644" y="55"/>
                  </a:cubicBezTo>
                  <a:cubicBezTo>
                    <a:pt x="2604" y="31"/>
                    <a:pt x="2573" y="1"/>
                    <a:pt x="2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9"/>
            <p:cNvSpPr/>
            <p:nvPr/>
          </p:nvSpPr>
          <p:spPr>
            <a:xfrm>
              <a:off x="3884950" y="4128825"/>
              <a:ext cx="71375" cy="134625"/>
            </a:xfrm>
            <a:custGeom>
              <a:avLst/>
              <a:gdLst/>
              <a:ahLst/>
              <a:cxnLst/>
              <a:rect l="l" t="t" r="r" b="b"/>
              <a:pathLst>
                <a:path w="2855" h="5385" extrusionOk="0">
                  <a:moveTo>
                    <a:pt x="378" y="0"/>
                  </a:moveTo>
                  <a:cubicBezTo>
                    <a:pt x="247" y="106"/>
                    <a:pt x="1" y="62"/>
                    <a:pt x="140" y="353"/>
                  </a:cubicBezTo>
                  <a:cubicBezTo>
                    <a:pt x="875" y="1927"/>
                    <a:pt x="1587" y="3512"/>
                    <a:pt x="2320" y="5086"/>
                  </a:cubicBezTo>
                  <a:cubicBezTo>
                    <a:pt x="2361" y="5171"/>
                    <a:pt x="2325" y="5384"/>
                    <a:pt x="2480" y="5384"/>
                  </a:cubicBezTo>
                  <a:cubicBezTo>
                    <a:pt x="2511" y="5384"/>
                    <a:pt x="2550" y="5376"/>
                    <a:pt x="2598" y="5356"/>
                  </a:cubicBezTo>
                  <a:cubicBezTo>
                    <a:pt x="2855" y="5251"/>
                    <a:pt x="2828" y="5100"/>
                    <a:pt x="2724" y="4883"/>
                  </a:cubicBezTo>
                  <a:cubicBezTo>
                    <a:pt x="1980" y="3337"/>
                    <a:pt x="1251" y="1785"/>
                    <a:pt x="516" y="236"/>
                  </a:cubicBezTo>
                  <a:cubicBezTo>
                    <a:pt x="476" y="155"/>
                    <a:pt x="425" y="8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9"/>
            <p:cNvSpPr/>
            <p:nvPr/>
          </p:nvSpPr>
          <p:spPr>
            <a:xfrm>
              <a:off x="3411350" y="4196100"/>
              <a:ext cx="102300" cy="51100"/>
            </a:xfrm>
            <a:custGeom>
              <a:avLst/>
              <a:gdLst/>
              <a:ahLst/>
              <a:cxnLst/>
              <a:rect l="l" t="t" r="r" b="b"/>
              <a:pathLst>
                <a:path w="4092" h="2044" extrusionOk="0">
                  <a:moveTo>
                    <a:pt x="3834" y="1"/>
                  </a:moveTo>
                  <a:cubicBezTo>
                    <a:pt x="3806" y="1"/>
                    <a:pt x="3771" y="11"/>
                    <a:pt x="3724" y="33"/>
                  </a:cubicBezTo>
                  <a:cubicBezTo>
                    <a:pt x="2545" y="591"/>
                    <a:pt x="1362" y="1141"/>
                    <a:pt x="179" y="1692"/>
                  </a:cubicBezTo>
                  <a:cubicBezTo>
                    <a:pt x="81" y="1738"/>
                    <a:pt x="0" y="1774"/>
                    <a:pt x="93" y="1898"/>
                  </a:cubicBezTo>
                  <a:cubicBezTo>
                    <a:pt x="122" y="1937"/>
                    <a:pt x="127" y="1995"/>
                    <a:pt x="143" y="2044"/>
                  </a:cubicBezTo>
                  <a:cubicBezTo>
                    <a:pt x="199" y="2018"/>
                    <a:pt x="222" y="2007"/>
                    <a:pt x="244" y="1998"/>
                  </a:cubicBezTo>
                  <a:cubicBezTo>
                    <a:pt x="1465" y="1446"/>
                    <a:pt x="2685" y="889"/>
                    <a:pt x="3912" y="349"/>
                  </a:cubicBezTo>
                  <a:cubicBezTo>
                    <a:pt x="4092" y="271"/>
                    <a:pt x="3975" y="224"/>
                    <a:pt x="3948" y="139"/>
                  </a:cubicBezTo>
                  <a:cubicBezTo>
                    <a:pt x="3919" y="52"/>
                    <a:pt x="3895" y="1"/>
                    <a:pt x="3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9"/>
            <p:cNvSpPr/>
            <p:nvPr/>
          </p:nvSpPr>
          <p:spPr>
            <a:xfrm>
              <a:off x="3650600" y="3601650"/>
              <a:ext cx="54800" cy="98225"/>
            </a:xfrm>
            <a:custGeom>
              <a:avLst/>
              <a:gdLst/>
              <a:ahLst/>
              <a:cxnLst/>
              <a:rect l="l" t="t" r="r" b="b"/>
              <a:pathLst>
                <a:path w="2192" h="3929" extrusionOk="0">
                  <a:moveTo>
                    <a:pt x="338" y="0"/>
                  </a:moveTo>
                  <a:cubicBezTo>
                    <a:pt x="290" y="0"/>
                    <a:pt x="236" y="6"/>
                    <a:pt x="198" y="14"/>
                  </a:cubicBezTo>
                  <a:cubicBezTo>
                    <a:pt x="1" y="58"/>
                    <a:pt x="176" y="200"/>
                    <a:pt x="186" y="224"/>
                  </a:cubicBezTo>
                  <a:cubicBezTo>
                    <a:pt x="717" y="1417"/>
                    <a:pt x="1260" y="2603"/>
                    <a:pt x="1804" y="3789"/>
                  </a:cubicBezTo>
                  <a:cubicBezTo>
                    <a:pt x="1830" y="3849"/>
                    <a:pt x="1848" y="3928"/>
                    <a:pt x="1904" y="3928"/>
                  </a:cubicBezTo>
                  <a:cubicBezTo>
                    <a:pt x="1928" y="3928"/>
                    <a:pt x="1959" y="3913"/>
                    <a:pt x="2000" y="3876"/>
                  </a:cubicBezTo>
                  <a:cubicBezTo>
                    <a:pt x="2058" y="3823"/>
                    <a:pt x="2132" y="3786"/>
                    <a:pt x="2192" y="3745"/>
                  </a:cubicBezTo>
                  <a:cubicBezTo>
                    <a:pt x="1596" y="2474"/>
                    <a:pt x="1023" y="1247"/>
                    <a:pt x="440" y="24"/>
                  </a:cubicBezTo>
                  <a:cubicBezTo>
                    <a:pt x="431" y="7"/>
                    <a:pt x="388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9"/>
            <p:cNvSpPr/>
            <p:nvPr/>
          </p:nvSpPr>
          <p:spPr>
            <a:xfrm>
              <a:off x="4200200" y="3842100"/>
              <a:ext cx="99425" cy="50650"/>
            </a:xfrm>
            <a:custGeom>
              <a:avLst/>
              <a:gdLst/>
              <a:ahLst/>
              <a:cxnLst/>
              <a:rect l="l" t="t" r="r" b="b"/>
              <a:pathLst>
                <a:path w="3977" h="2026" extrusionOk="0">
                  <a:moveTo>
                    <a:pt x="3861" y="0"/>
                  </a:moveTo>
                  <a:cubicBezTo>
                    <a:pt x="3828" y="0"/>
                    <a:pt x="3788" y="13"/>
                    <a:pt x="3742" y="35"/>
                  </a:cubicBezTo>
                  <a:cubicBezTo>
                    <a:pt x="2554" y="576"/>
                    <a:pt x="1368" y="1116"/>
                    <a:pt x="179" y="1657"/>
                  </a:cubicBezTo>
                  <a:cubicBezTo>
                    <a:pt x="72" y="1705"/>
                    <a:pt x="1" y="1724"/>
                    <a:pt x="92" y="1887"/>
                  </a:cubicBezTo>
                  <a:cubicBezTo>
                    <a:pt x="146" y="1983"/>
                    <a:pt x="183" y="2025"/>
                    <a:pt x="241" y="2025"/>
                  </a:cubicBezTo>
                  <a:cubicBezTo>
                    <a:pt x="271" y="2025"/>
                    <a:pt x="307" y="2014"/>
                    <a:pt x="354" y="1992"/>
                  </a:cubicBezTo>
                  <a:cubicBezTo>
                    <a:pt x="1502" y="1451"/>
                    <a:pt x="2652" y="913"/>
                    <a:pt x="3800" y="372"/>
                  </a:cubicBezTo>
                  <a:cubicBezTo>
                    <a:pt x="3878" y="336"/>
                    <a:pt x="3944" y="273"/>
                    <a:pt x="3960" y="261"/>
                  </a:cubicBezTo>
                  <a:cubicBezTo>
                    <a:pt x="3977" y="69"/>
                    <a:pt x="3938" y="0"/>
                    <a:pt x="3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9"/>
            <p:cNvSpPr/>
            <p:nvPr/>
          </p:nvSpPr>
          <p:spPr>
            <a:xfrm>
              <a:off x="3412275" y="3841150"/>
              <a:ext cx="99550" cy="51625"/>
            </a:xfrm>
            <a:custGeom>
              <a:avLst/>
              <a:gdLst/>
              <a:ahLst/>
              <a:cxnLst/>
              <a:rect l="l" t="t" r="r" b="b"/>
              <a:pathLst>
                <a:path w="3982" h="2065" extrusionOk="0">
                  <a:moveTo>
                    <a:pt x="165" y="1"/>
                  </a:moveTo>
                  <a:cubicBezTo>
                    <a:pt x="125" y="1"/>
                    <a:pt x="85" y="30"/>
                    <a:pt x="56" y="121"/>
                  </a:cubicBezTo>
                  <a:cubicBezTo>
                    <a:pt x="1" y="296"/>
                    <a:pt x="63" y="337"/>
                    <a:pt x="200" y="402"/>
                  </a:cubicBezTo>
                  <a:cubicBezTo>
                    <a:pt x="1350" y="939"/>
                    <a:pt x="2498" y="1480"/>
                    <a:pt x="3642" y="2030"/>
                  </a:cubicBezTo>
                  <a:cubicBezTo>
                    <a:pt x="3692" y="2054"/>
                    <a:pt x="3733" y="2064"/>
                    <a:pt x="3767" y="2064"/>
                  </a:cubicBezTo>
                  <a:cubicBezTo>
                    <a:pt x="3884" y="2064"/>
                    <a:pt x="3917" y="1936"/>
                    <a:pt x="3982" y="1803"/>
                  </a:cubicBezTo>
                  <a:cubicBezTo>
                    <a:pt x="3925" y="1762"/>
                    <a:pt x="3864" y="1698"/>
                    <a:pt x="3790" y="1665"/>
                  </a:cubicBezTo>
                  <a:cubicBezTo>
                    <a:pt x="2637" y="1135"/>
                    <a:pt x="1483" y="608"/>
                    <a:pt x="321" y="96"/>
                  </a:cubicBezTo>
                  <a:cubicBezTo>
                    <a:pt x="305" y="89"/>
                    <a:pt x="234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9"/>
            <p:cNvSpPr/>
            <p:nvPr/>
          </p:nvSpPr>
          <p:spPr>
            <a:xfrm>
              <a:off x="4005725" y="3601225"/>
              <a:ext cx="56825" cy="99350"/>
            </a:xfrm>
            <a:custGeom>
              <a:avLst/>
              <a:gdLst/>
              <a:ahLst/>
              <a:cxnLst/>
              <a:rect l="l" t="t" r="r" b="b"/>
              <a:pathLst>
                <a:path w="2273" h="3974" extrusionOk="0">
                  <a:moveTo>
                    <a:pt x="1931" y="1"/>
                  </a:moveTo>
                  <a:cubicBezTo>
                    <a:pt x="1861" y="1"/>
                    <a:pt x="1815" y="41"/>
                    <a:pt x="1764" y="153"/>
                  </a:cubicBezTo>
                  <a:cubicBezTo>
                    <a:pt x="1231" y="1317"/>
                    <a:pt x="685" y="2475"/>
                    <a:pt x="128" y="3629"/>
                  </a:cubicBezTo>
                  <a:cubicBezTo>
                    <a:pt x="1" y="3894"/>
                    <a:pt x="262" y="3842"/>
                    <a:pt x="355" y="3973"/>
                  </a:cubicBezTo>
                  <a:cubicBezTo>
                    <a:pt x="398" y="3903"/>
                    <a:pt x="440" y="3852"/>
                    <a:pt x="469" y="3795"/>
                  </a:cubicBezTo>
                  <a:cubicBezTo>
                    <a:pt x="1010" y="2620"/>
                    <a:pt x="1551" y="1445"/>
                    <a:pt x="2074" y="263"/>
                  </a:cubicBezTo>
                  <a:cubicBezTo>
                    <a:pt x="2085" y="240"/>
                    <a:pt x="2273" y="88"/>
                    <a:pt x="2051" y="24"/>
                  </a:cubicBezTo>
                  <a:cubicBezTo>
                    <a:pt x="2004" y="10"/>
                    <a:pt x="1965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9"/>
            <p:cNvSpPr/>
            <p:nvPr/>
          </p:nvSpPr>
          <p:spPr>
            <a:xfrm>
              <a:off x="4200375" y="4196000"/>
              <a:ext cx="99750" cy="50850"/>
            </a:xfrm>
            <a:custGeom>
              <a:avLst/>
              <a:gdLst/>
              <a:ahLst/>
              <a:cxnLst/>
              <a:rect l="l" t="t" r="r" b="b"/>
              <a:pathLst>
                <a:path w="3990" h="2034" extrusionOk="0">
                  <a:moveTo>
                    <a:pt x="206" y="1"/>
                  </a:moveTo>
                  <a:cubicBezTo>
                    <a:pt x="133" y="1"/>
                    <a:pt x="131" y="95"/>
                    <a:pt x="91" y="152"/>
                  </a:cubicBezTo>
                  <a:cubicBezTo>
                    <a:pt x="13" y="259"/>
                    <a:pt x="1" y="296"/>
                    <a:pt x="143" y="358"/>
                  </a:cubicBezTo>
                  <a:cubicBezTo>
                    <a:pt x="1358" y="899"/>
                    <a:pt x="2569" y="1446"/>
                    <a:pt x="3774" y="2004"/>
                  </a:cubicBezTo>
                  <a:cubicBezTo>
                    <a:pt x="3819" y="2025"/>
                    <a:pt x="3852" y="2034"/>
                    <a:pt x="3876" y="2034"/>
                  </a:cubicBezTo>
                  <a:cubicBezTo>
                    <a:pt x="3969" y="2034"/>
                    <a:pt x="3940" y="1906"/>
                    <a:pt x="3989" y="1814"/>
                  </a:cubicBezTo>
                  <a:cubicBezTo>
                    <a:pt x="3975" y="1794"/>
                    <a:pt x="3957" y="1738"/>
                    <a:pt x="3918" y="1719"/>
                  </a:cubicBezTo>
                  <a:cubicBezTo>
                    <a:pt x="2705" y="1151"/>
                    <a:pt x="1487" y="584"/>
                    <a:pt x="271" y="18"/>
                  </a:cubicBezTo>
                  <a:cubicBezTo>
                    <a:pt x="244" y="6"/>
                    <a:pt x="223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9"/>
            <p:cNvSpPr/>
            <p:nvPr/>
          </p:nvSpPr>
          <p:spPr>
            <a:xfrm>
              <a:off x="3649725" y="4388975"/>
              <a:ext cx="55625" cy="98725"/>
            </a:xfrm>
            <a:custGeom>
              <a:avLst/>
              <a:gdLst/>
              <a:ahLst/>
              <a:cxnLst/>
              <a:rect l="l" t="t" r="r" b="b"/>
              <a:pathLst>
                <a:path w="2225" h="3949" extrusionOk="0">
                  <a:moveTo>
                    <a:pt x="1922" y="0"/>
                  </a:moveTo>
                  <a:cubicBezTo>
                    <a:pt x="1842" y="0"/>
                    <a:pt x="1843" y="126"/>
                    <a:pt x="1823" y="169"/>
                  </a:cubicBezTo>
                  <a:cubicBezTo>
                    <a:pt x="1281" y="1331"/>
                    <a:pt x="747" y="2495"/>
                    <a:pt x="229" y="3666"/>
                  </a:cubicBezTo>
                  <a:cubicBezTo>
                    <a:pt x="221" y="3686"/>
                    <a:pt x="1" y="3852"/>
                    <a:pt x="261" y="3930"/>
                  </a:cubicBezTo>
                  <a:cubicBezTo>
                    <a:pt x="304" y="3943"/>
                    <a:pt x="338" y="3949"/>
                    <a:pt x="366" y="3949"/>
                  </a:cubicBezTo>
                  <a:cubicBezTo>
                    <a:pt x="464" y="3949"/>
                    <a:pt x="494" y="3880"/>
                    <a:pt x="541" y="3781"/>
                  </a:cubicBezTo>
                  <a:cubicBezTo>
                    <a:pt x="814" y="3202"/>
                    <a:pt x="1097" y="2626"/>
                    <a:pt x="1369" y="2045"/>
                  </a:cubicBezTo>
                  <a:cubicBezTo>
                    <a:pt x="1654" y="1432"/>
                    <a:pt x="1932" y="816"/>
                    <a:pt x="2225" y="177"/>
                  </a:cubicBezTo>
                  <a:cubicBezTo>
                    <a:pt x="2162" y="136"/>
                    <a:pt x="2086" y="85"/>
                    <a:pt x="2008" y="33"/>
                  </a:cubicBezTo>
                  <a:cubicBezTo>
                    <a:pt x="1972" y="10"/>
                    <a:pt x="1944" y="0"/>
                    <a:pt x="1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9"/>
            <p:cNvSpPr/>
            <p:nvPr/>
          </p:nvSpPr>
          <p:spPr>
            <a:xfrm>
              <a:off x="4005600" y="4387675"/>
              <a:ext cx="56850" cy="100075"/>
            </a:xfrm>
            <a:custGeom>
              <a:avLst/>
              <a:gdLst/>
              <a:ahLst/>
              <a:cxnLst/>
              <a:rect l="l" t="t" r="r" b="b"/>
              <a:pathLst>
                <a:path w="2274" h="4003" extrusionOk="0">
                  <a:moveTo>
                    <a:pt x="342" y="1"/>
                  </a:moveTo>
                  <a:cubicBezTo>
                    <a:pt x="286" y="169"/>
                    <a:pt x="0" y="98"/>
                    <a:pt x="131" y="370"/>
                  </a:cubicBezTo>
                  <a:cubicBezTo>
                    <a:pt x="686" y="1523"/>
                    <a:pt x="1232" y="2682"/>
                    <a:pt x="1767" y="3846"/>
                  </a:cubicBezTo>
                  <a:cubicBezTo>
                    <a:pt x="1818" y="3956"/>
                    <a:pt x="1861" y="4003"/>
                    <a:pt x="1934" y="4003"/>
                  </a:cubicBezTo>
                  <a:cubicBezTo>
                    <a:pt x="1967" y="4003"/>
                    <a:pt x="2005" y="3993"/>
                    <a:pt x="2052" y="3976"/>
                  </a:cubicBezTo>
                  <a:cubicBezTo>
                    <a:pt x="2274" y="3893"/>
                    <a:pt x="2083" y="3748"/>
                    <a:pt x="2066" y="3707"/>
                  </a:cubicBezTo>
                  <a:cubicBezTo>
                    <a:pt x="1553" y="2545"/>
                    <a:pt x="1025" y="1393"/>
                    <a:pt x="496" y="240"/>
                  </a:cubicBezTo>
                  <a:cubicBezTo>
                    <a:pt x="464" y="169"/>
                    <a:pt x="412" y="107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9"/>
            <p:cNvSpPr/>
            <p:nvPr/>
          </p:nvSpPr>
          <p:spPr>
            <a:xfrm>
              <a:off x="3957075" y="4282800"/>
              <a:ext cx="47400" cy="85450"/>
            </a:xfrm>
            <a:custGeom>
              <a:avLst/>
              <a:gdLst/>
              <a:ahLst/>
              <a:cxnLst/>
              <a:rect l="l" t="t" r="r" b="b"/>
              <a:pathLst>
                <a:path w="1896" h="3418" extrusionOk="0">
                  <a:moveTo>
                    <a:pt x="393" y="0"/>
                  </a:moveTo>
                  <a:cubicBezTo>
                    <a:pt x="375" y="0"/>
                    <a:pt x="352" y="10"/>
                    <a:pt x="323" y="33"/>
                  </a:cubicBezTo>
                  <a:cubicBezTo>
                    <a:pt x="228" y="109"/>
                    <a:pt x="1" y="160"/>
                    <a:pt x="112" y="390"/>
                  </a:cubicBezTo>
                  <a:cubicBezTo>
                    <a:pt x="568" y="1350"/>
                    <a:pt x="1020" y="2310"/>
                    <a:pt x="1474" y="3271"/>
                  </a:cubicBezTo>
                  <a:cubicBezTo>
                    <a:pt x="1506" y="3338"/>
                    <a:pt x="1537" y="3417"/>
                    <a:pt x="1608" y="3417"/>
                  </a:cubicBezTo>
                  <a:cubicBezTo>
                    <a:pt x="1630" y="3417"/>
                    <a:pt x="1657" y="3409"/>
                    <a:pt x="1688" y="3391"/>
                  </a:cubicBezTo>
                  <a:cubicBezTo>
                    <a:pt x="1763" y="3348"/>
                    <a:pt x="1895" y="3338"/>
                    <a:pt x="1810" y="3088"/>
                  </a:cubicBezTo>
                  <a:cubicBezTo>
                    <a:pt x="1401" y="2187"/>
                    <a:pt x="950" y="1186"/>
                    <a:pt x="489" y="188"/>
                  </a:cubicBezTo>
                  <a:cubicBezTo>
                    <a:pt x="466" y="139"/>
                    <a:pt x="463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9"/>
            <p:cNvSpPr/>
            <p:nvPr/>
          </p:nvSpPr>
          <p:spPr>
            <a:xfrm>
              <a:off x="3707175" y="3720800"/>
              <a:ext cx="47525" cy="85175"/>
            </a:xfrm>
            <a:custGeom>
              <a:avLst/>
              <a:gdLst/>
              <a:ahLst/>
              <a:cxnLst/>
              <a:rect l="l" t="t" r="r" b="b"/>
              <a:pathLst>
                <a:path w="1901" h="3407" extrusionOk="0">
                  <a:moveTo>
                    <a:pt x="345" y="0"/>
                  </a:moveTo>
                  <a:cubicBezTo>
                    <a:pt x="311" y="0"/>
                    <a:pt x="269" y="12"/>
                    <a:pt x="214" y="40"/>
                  </a:cubicBezTo>
                  <a:cubicBezTo>
                    <a:pt x="1" y="147"/>
                    <a:pt x="118" y="247"/>
                    <a:pt x="169" y="360"/>
                  </a:cubicBezTo>
                  <a:cubicBezTo>
                    <a:pt x="593" y="1306"/>
                    <a:pt x="1020" y="2255"/>
                    <a:pt x="1450" y="3198"/>
                  </a:cubicBezTo>
                  <a:cubicBezTo>
                    <a:pt x="1484" y="3276"/>
                    <a:pt x="1556" y="3337"/>
                    <a:pt x="1611" y="3406"/>
                  </a:cubicBezTo>
                  <a:cubicBezTo>
                    <a:pt x="1718" y="3321"/>
                    <a:pt x="1826" y="3235"/>
                    <a:pt x="1900" y="3177"/>
                  </a:cubicBezTo>
                  <a:cubicBezTo>
                    <a:pt x="1857" y="3064"/>
                    <a:pt x="1843" y="3018"/>
                    <a:pt x="1823" y="2974"/>
                  </a:cubicBezTo>
                  <a:cubicBezTo>
                    <a:pt x="1390" y="2058"/>
                    <a:pt x="957" y="1141"/>
                    <a:pt x="514" y="230"/>
                  </a:cubicBezTo>
                  <a:cubicBezTo>
                    <a:pt x="474" y="151"/>
                    <a:pt x="466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9"/>
            <p:cNvSpPr/>
            <p:nvPr/>
          </p:nvSpPr>
          <p:spPr>
            <a:xfrm>
              <a:off x="3531475" y="3897725"/>
              <a:ext cx="87800" cy="44000"/>
            </a:xfrm>
            <a:custGeom>
              <a:avLst/>
              <a:gdLst/>
              <a:ahLst/>
              <a:cxnLst/>
              <a:rect l="l" t="t" r="r" b="b"/>
              <a:pathLst>
                <a:path w="3512" h="1760" extrusionOk="0">
                  <a:moveTo>
                    <a:pt x="227" y="0"/>
                  </a:moveTo>
                  <a:cubicBezTo>
                    <a:pt x="111" y="0"/>
                    <a:pt x="101" y="103"/>
                    <a:pt x="69" y="162"/>
                  </a:cubicBezTo>
                  <a:cubicBezTo>
                    <a:pt x="1" y="289"/>
                    <a:pt x="108" y="328"/>
                    <a:pt x="200" y="371"/>
                  </a:cubicBezTo>
                  <a:cubicBezTo>
                    <a:pt x="1149" y="820"/>
                    <a:pt x="2098" y="1269"/>
                    <a:pt x="3043" y="1726"/>
                  </a:cubicBezTo>
                  <a:cubicBezTo>
                    <a:pt x="3092" y="1749"/>
                    <a:pt x="3134" y="1759"/>
                    <a:pt x="3171" y="1759"/>
                  </a:cubicBezTo>
                  <a:cubicBezTo>
                    <a:pt x="3319" y="1759"/>
                    <a:pt x="3379" y="1600"/>
                    <a:pt x="3432" y="1514"/>
                  </a:cubicBezTo>
                  <a:cubicBezTo>
                    <a:pt x="3511" y="1380"/>
                    <a:pt x="3320" y="1380"/>
                    <a:pt x="3233" y="1339"/>
                  </a:cubicBezTo>
                  <a:cubicBezTo>
                    <a:pt x="2940" y="1195"/>
                    <a:pt x="2646" y="1050"/>
                    <a:pt x="2349" y="916"/>
                  </a:cubicBezTo>
                  <a:cubicBezTo>
                    <a:pt x="1656" y="604"/>
                    <a:pt x="961" y="299"/>
                    <a:pt x="331" y="20"/>
                  </a:cubicBezTo>
                  <a:cubicBezTo>
                    <a:pt x="289" y="6"/>
                    <a:pt x="255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9"/>
            <p:cNvSpPr/>
            <p:nvPr/>
          </p:nvSpPr>
          <p:spPr>
            <a:xfrm>
              <a:off x="4094975" y="3897875"/>
              <a:ext cx="85750" cy="43800"/>
            </a:xfrm>
            <a:custGeom>
              <a:avLst/>
              <a:gdLst/>
              <a:ahLst/>
              <a:cxnLst/>
              <a:rect l="l" t="t" r="r" b="b"/>
              <a:pathLst>
                <a:path w="3430" h="1752" extrusionOk="0">
                  <a:moveTo>
                    <a:pt x="3220" y="1"/>
                  </a:moveTo>
                  <a:cubicBezTo>
                    <a:pt x="3181" y="1"/>
                    <a:pt x="3132" y="14"/>
                    <a:pt x="3069" y="44"/>
                  </a:cubicBezTo>
                  <a:cubicBezTo>
                    <a:pt x="2133" y="490"/>
                    <a:pt x="1178" y="899"/>
                    <a:pt x="233" y="1326"/>
                  </a:cubicBezTo>
                  <a:cubicBezTo>
                    <a:pt x="145" y="1366"/>
                    <a:pt x="77" y="1446"/>
                    <a:pt x="1" y="1508"/>
                  </a:cubicBezTo>
                  <a:cubicBezTo>
                    <a:pt x="111" y="1576"/>
                    <a:pt x="161" y="1752"/>
                    <a:pt x="310" y="1752"/>
                  </a:cubicBezTo>
                  <a:cubicBezTo>
                    <a:pt x="346" y="1752"/>
                    <a:pt x="387" y="1742"/>
                    <a:pt x="436" y="1718"/>
                  </a:cubicBezTo>
                  <a:cubicBezTo>
                    <a:pt x="1349" y="1275"/>
                    <a:pt x="2266" y="844"/>
                    <a:pt x="3180" y="406"/>
                  </a:cubicBezTo>
                  <a:cubicBezTo>
                    <a:pt x="3271" y="361"/>
                    <a:pt x="3350" y="291"/>
                    <a:pt x="3430" y="237"/>
                  </a:cubicBezTo>
                  <a:cubicBezTo>
                    <a:pt x="3362" y="104"/>
                    <a:pt x="3328" y="1"/>
                    <a:pt x="3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9"/>
            <p:cNvSpPr/>
            <p:nvPr/>
          </p:nvSpPr>
          <p:spPr>
            <a:xfrm>
              <a:off x="3531050" y="4147300"/>
              <a:ext cx="86875" cy="44700"/>
            </a:xfrm>
            <a:custGeom>
              <a:avLst/>
              <a:gdLst/>
              <a:ahLst/>
              <a:cxnLst/>
              <a:rect l="l" t="t" r="r" b="b"/>
              <a:pathLst>
                <a:path w="3475" h="1788" extrusionOk="0">
                  <a:moveTo>
                    <a:pt x="3186" y="0"/>
                  </a:moveTo>
                  <a:cubicBezTo>
                    <a:pt x="3156" y="0"/>
                    <a:pt x="3120" y="9"/>
                    <a:pt x="3078" y="29"/>
                  </a:cubicBezTo>
                  <a:cubicBezTo>
                    <a:pt x="2119" y="484"/>
                    <a:pt x="1157" y="934"/>
                    <a:pt x="198" y="1390"/>
                  </a:cubicBezTo>
                  <a:cubicBezTo>
                    <a:pt x="114" y="1429"/>
                    <a:pt x="0" y="1478"/>
                    <a:pt x="96" y="1610"/>
                  </a:cubicBezTo>
                  <a:cubicBezTo>
                    <a:pt x="139" y="1669"/>
                    <a:pt x="185" y="1729"/>
                    <a:pt x="229" y="1787"/>
                  </a:cubicBezTo>
                  <a:cubicBezTo>
                    <a:pt x="323" y="1741"/>
                    <a:pt x="376" y="1713"/>
                    <a:pt x="431" y="1689"/>
                  </a:cubicBezTo>
                  <a:cubicBezTo>
                    <a:pt x="1377" y="1262"/>
                    <a:pt x="2325" y="837"/>
                    <a:pt x="3269" y="407"/>
                  </a:cubicBezTo>
                  <a:cubicBezTo>
                    <a:pt x="3346" y="372"/>
                    <a:pt x="3407" y="300"/>
                    <a:pt x="3475" y="245"/>
                  </a:cubicBezTo>
                  <a:cubicBezTo>
                    <a:pt x="3361" y="194"/>
                    <a:pt x="3330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9"/>
            <p:cNvSpPr/>
            <p:nvPr/>
          </p:nvSpPr>
          <p:spPr>
            <a:xfrm>
              <a:off x="4092100" y="4147175"/>
              <a:ext cx="88425" cy="44025"/>
            </a:xfrm>
            <a:custGeom>
              <a:avLst/>
              <a:gdLst/>
              <a:ahLst/>
              <a:cxnLst/>
              <a:rect l="l" t="t" r="r" b="b"/>
              <a:pathLst>
                <a:path w="3537" h="1761" extrusionOk="0">
                  <a:moveTo>
                    <a:pt x="387" y="0"/>
                  </a:moveTo>
                  <a:cubicBezTo>
                    <a:pt x="251" y="0"/>
                    <a:pt x="217" y="177"/>
                    <a:pt x="129" y="246"/>
                  </a:cubicBezTo>
                  <a:cubicBezTo>
                    <a:pt x="0" y="348"/>
                    <a:pt x="179" y="348"/>
                    <a:pt x="209" y="360"/>
                  </a:cubicBezTo>
                  <a:cubicBezTo>
                    <a:pt x="1207" y="818"/>
                    <a:pt x="2213" y="1257"/>
                    <a:pt x="3207" y="1724"/>
                  </a:cubicBezTo>
                  <a:cubicBezTo>
                    <a:pt x="3261" y="1749"/>
                    <a:pt x="3303" y="1760"/>
                    <a:pt x="3337" y="1760"/>
                  </a:cubicBezTo>
                  <a:cubicBezTo>
                    <a:pt x="3445" y="1760"/>
                    <a:pt x="3472" y="1649"/>
                    <a:pt x="3537" y="1542"/>
                  </a:cubicBezTo>
                  <a:cubicBezTo>
                    <a:pt x="3499" y="1498"/>
                    <a:pt x="3461" y="1423"/>
                    <a:pt x="3403" y="1396"/>
                  </a:cubicBezTo>
                  <a:cubicBezTo>
                    <a:pt x="2432" y="936"/>
                    <a:pt x="1459" y="482"/>
                    <a:pt x="487" y="26"/>
                  </a:cubicBezTo>
                  <a:cubicBezTo>
                    <a:pt x="448" y="8"/>
                    <a:pt x="415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9"/>
            <p:cNvSpPr/>
            <p:nvPr/>
          </p:nvSpPr>
          <p:spPr>
            <a:xfrm>
              <a:off x="3707950" y="4282175"/>
              <a:ext cx="47750" cy="86400"/>
            </a:xfrm>
            <a:custGeom>
              <a:avLst/>
              <a:gdLst/>
              <a:ahLst/>
              <a:cxnLst/>
              <a:rect l="l" t="t" r="r" b="b"/>
              <a:pathLst>
                <a:path w="1910" h="3456" extrusionOk="0">
                  <a:moveTo>
                    <a:pt x="1525" y="1"/>
                  </a:moveTo>
                  <a:cubicBezTo>
                    <a:pt x="1483" y="1"/>
                    <a:pt x="1480" y="103"/>
                    <a:pt x="1470" y="125"/>
                  </a:cubicBezTo>
                  <a:cubicBezTo>
                    <a:pt x="1014" y="1124"/>
                    <a:pt x="575" y="2130"/>
                    <a:pt x="107" y="3124"/>
                  </a:cubicBezTo>
                  <a:cubicBezTo>
                    <a:pt x="1" y="3349"/>
                    <a:pt x="147" y="3370"/>
                    <a:pt x="288" y="3455"/>
                  </a:cubicBezTo>
                  <a:cubicBezTo>
                    <a:pt x="333" y="3416"/>
                    <a:pt x="407" y="3380"/>
                    <a:pt x="434" y="3321"/>
                  </a:cubicBezTo>
                  <a:cubicBezTo>
                    <a:pt x="893" y="2350"/>
                    <a:pt x="1348" y="1377"/>
                    <a:pt x="1803" y="404"/>
                  </a:cubicBezTo>
                  <a:cubicBezTo>
                    <a:pt x="1910" y="181"/>
                    <a:pt x="1669" y="153"/>
                    <a:pt x="1585" y="47"/>
                  </a:cubicBezTo>
                  <a:cubicBezTo>
                    <a:pt x="1559" y="13"/>
                    <a:pt x="1539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9"/>
            <p:cNvSpPr/>
            <p:nvPr/>
          </p:nvSpPr>
          <p:spPr>
            <a:xfrm>
              <a:off x="3957075" y="3720775"/>
              <a:ext cx="47375" cy="85025"/>
            </a:xfrm>
            <a:custGeom>
              <a:avLst/>
              <a:gdLst/>
              <a:ahLst/>
              <a:cxnLst/>
              <a:rect l="l" t="t" r="r" b="b"/>
              <a:pathLst>
                <a:path w="1895" h="3401" extrusionOk="0">
                  <a:moveTo>
                    <a:pt x="1607" y="0"/>
                  </a:moveTo>
                  <a:cubicBezTo>
                    <a:pt x="1518" y="0"/>
                    <a:pt x="1496" y="108"/>
                    <a:pt x="1458" y="187"/>
                  </a:cubicBezTo>
                  <a:cubicBezTo>
                    <a:pt x="1015" y="1111"/>
                    <a:pt x="575" y="2038"/>
                    <a:pt x="123" y="2959"/>
                  </a:cubicBezTo>
                  <a:cubicBezTo>
                    <a:pt x="1" y="3206"/>
                    <a:pt x="203" y="3311"/>
                    <a:pt x="331" y="3385"/>
                  </a:cubicBezTo>
                  <a:cubicBezTo>
                    <a:pt x="351" y="3396"/>
                    <a:pt x="368" y="3401"/>
                    <a:pt x="382" y="3401"/>
                  </a:cubicBezTo>
                  <a:cubicBezTo>
                    <a:pt x="461" y="3401"/>
                    <a:pt x="472" y="3255"/>
                    <a:pt x="509" y="3181"/>
                  </a:cubicBezTo>
                  <a:cubicBezTo>
                    <a:pt x="650" y="2886"/>
                    <a:pt x="795" y="2593"/>
                    <a:pt x="929" y="2295"/>
                  </a:cubicBezTo>
                  <a:cubicBezTo>
                    <a:pt x="1241" y="1603"/>
                    <a:pt x="1546" y="907"/>
                    <a:pt x="1823" y="283"/>
                  </a:cubicBezTo>
                  <a:cubicBezTo>
                    <a:pt x="1894" y="58"/>
                    <a:pt x="1748" y="49"/>
                    <a:pt x="1679" y="18"/>
                  </a:cubicBezTo>
                  <a:cubicBezTo>
                    <a:pt x="1651" y="6"/>
                    <a:pt x="1627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4" name="Google Shape;1224;p19"/>
          <p:cNvGrpSpPr/>
          <p:nvPr/>
        </p:nvGrpSpPr>
        <p:grpSpPr>
          <a:xfrm>
            <a:off x="8491310" y="31875"/>
            <a:ext cx="606282" cy="606219"/>
            <a:chOff x="3248075" y="3436175"/>
            <a:chExt cx="1216700" cy="1216575"/>
          </a:xfrm>
        </p:grpSpPr>
        <p:sp>
          <p:nvSpPr>
            <p:cNvPr id="1225" name="Google Shape;1225;p19"/>
            <p:cNvSpPr/>
            <p:nvPr/>
          </p:nvSpPr>
          <p:spPr>
            <a:xfrm>
              <a:off x="3915900" y="4105500"/>
              <a:ext cx="344675" cy="341250"/>
            </a:xfrm>
            <a:custGeom>
              <a:avLst/>
              <a:gdLst/>
              <a:ahLst/>
              <a:cxnLst/>
              <a:rect l="l" t="t" r="r" b="b"/>
              <a:pathLst>
                <a:path w="13787" h="13650" extrusionOk="0">
                  <a:moveTo>
                    <a:pt x="395" y="0"/>
                  </a:moveTo>
                  <a:cubicBezTo>
                    <a:pt x="338" y="0"/>
                    <a:pt x="274" y="32"/>
                    <a:pt x="195" y="109"/>
                  </a:cubicBezTo>
                  <a:cubicBezTo>
                    <a:pt x="1" y="301"/>
                    <a:pt x="44" y="409"/>
                    <a:pt x="221" y="583"/>
                  </a:cubicBezTo>
                  <a:cubicBezTo>
                    <a:pt x="2109" y="2432"/>
                    <a:pt x="3989" y="4288"/>
                    <a:pt x="5869" y="6147"/>
                  </a:cubicBezTo>
                  <a:cubicBezTo>
                    <a:pt x="8347" y="8597"/>
                    <a:pt x="10822" y="11050"/>
                    <a:pt x="13302" y="13498"/>
                  </a:cubicBezTo>
                  <a:cubicBezTo>
                    <a:pt x="13372" y="13568"/>
                    <a:pt x="13473" y="13639"/>
                    <a:pt x="13566" y="13649"/>
                  </a:cubicBezTo>
                  <a:cubicBezTo>
                    <a:pt x="13568" y="13649"/>
                    <a:pt x="13570" y="13649"/>
                    <a:pt x="13572" y="13649"/>
                  </a:cubicBezTo>
                  <a:cubicBezTo>
                    <a:pt x="13634" y="13649"/>
                    <a:pt x="13707" y="13554"/>
                    <a:pt x="13786" y="13495"/>
                  </a:cubicBezTo>
                  <a:cubicBezTo>
                    <a:pt x="13535" y="13204"/>
                    <a:pt x="13333" y="12938"/>
                    <a:pt x="13097" y="12700"/>
                  </a:cubicBezTo>
                  <a:cubicBezTo>
                    <a:pt x="10615" y="10187"/>
                    <a:pt x="8131" y="7674"/>
                    <a:pt x="5640" y="5167"/>
                  </a:cubicBezTo>
                  <a:cubicBezTo>
                    <a:pt x="3979" y="3493"/>
                    <a:pt x="2305" y="1832"/>
                    <a:pt x="641" y="159"/>
                  </a:cubicBezTo>
                  <a:cubicBezTo>
                    <a:pt x="553" y="70"/>
                    <a:pt x="481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9"/>
            <p:cNvSpPr/>
            <p:nvPr/>
          </p:nvSpPr>
          <p:spPr>
            <a:xfrm>
              <a:off x="3449750" y="4104750"/>
              <a:ext cx="350900" cy="341200"/>
            </a:xfrm>
            <a:custGeom>
              <a:avLst/>
              <a:gdLst/>
              <a:ahLst/>
              <a:cxnLst/>
              <a:rect l="l" t="t" r="r" b="b"/>
              <a:pathLst>
                <a:path w="14036" h="13648" extrusionOk="0">
                  <a:moveTo>
                    <a:pt x="13461" y="1"/>
                  </a:moveTo>
                  <a:cubicBezTo>
                    <a:pt x="13371" y="1"/>
                    <a:pt x="13331" y="117"/>
                    <a:pt x="13279" y="170"/>
                  </a:cubicBezTo>
                  <a:cubicBezTo>
                    <a:pt x="11445" y="2020"/>
                    <a:pt x="9623" y="3883"/>
                    <a:pt x="7787" y="5729"/>
                  </a:cubicBezTo>
                  <a:cubicBezTo>
                    <a:pt x="5467" y="8060"/>
                    <a:pt x="3131" y="10370"/>
                    <a:pt x="826" y="12717"/>
                  </a:cubicBezTo>
                  <a:cubicBezTo>
                    <a:pt x="592" y="12958"/>
                    <a:pt x="0" y="13287"/>
                    <a:pt x="285" y="13572"/>
                  </a:cubicBezTo>
                  <a:cubicBezTo>
                    <a:pt x="338" y="13625"/>
                    <a:pt x="393" y="13647"/>
                    <a:pt x="449" y="13647"/>
                  </a:cubicBezTo>
                  <a:cubicBezTo>
                    <a:pt x="690" y="13647"/>
                    <a:pt x="943" y="13221"/>
                    <a:pt x="1140" y="13030"/>
                  </a:cubicBezTo>
                  <a:cubicBezTo>
                    <a:pt x="3662" y="10573"/>
                    <a:pt x="6160" y="8092"/>
                    <a:pt x="8658" y="5610"/>
                  </a:cubicBezTo>
                  <a:cubicBezTo>
                    <a:pt x="10331" y="3948"/>
                    <a:pt x="11994" y="2274"/>
                    <a:pt x="13664" y="609"/>
                  </a:cubicBezTo>
                  <a:cubicBezTo>
                    <a:pt x="13733" y="540"/>
                    <a:pt x="13831" y="500"/>
                    <a:pt x="14035" y="370"/>
                  </a:cubicBezTo>
                  <a:cubicBezTo>
                    <a:pt x="13814" y="218"/>
                    <a:pt x="13687" y="139"/>
                    <a:pt x="13572" y="49"/>
                  </a:cubicBezTo>
                  <a:cubicBezTo>
                    <a:pt x="13527" y="14"/>
                    <a:pt x="13491" y="1"/>
                    <a:pt x="13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9"/>
            <p:cNvSpPr/>
            <p:nvPr/>
          </p:nvSpPr>
          <p:spPr>
            <a:xfrm>
              <a:off x="3449775" y="3642850"/>
              <a:ext cx="347925" cy="341325"/>
            </a:xfrm>
            <a:custGeom>
              <a:avLst/>
              <a:gdLst/>
              <a:ahLst/>
              <a:cxnLst/>
              <a:rect l="l" t="t" r="r" b="b"/>
              <a:pathLst>
                <a:path w="13917" h="13653" extrusionOk="0">
                  <a:moveTo>
                    <a:pt x="430" y="1"/>
                  </a:moveTo>
                  <a:cubicBezTo>
                    <a:pt x="380" y="1"/>
                    <a:pt x="326" y="25"/>
                    <a:pt x="266" y="83"/>
                  </a:cubicBezTo>
                  <a:cubicBezTo>
                    <a:pt x="0" y="341"/>
                    <a:pt x="531" y="635"/>
                    <a:pt x="731" y="838"/>
                  </a:cubicBezTo>
                  <a:cubicBezTo>
                    <a:pt x="4901" y="5071"/>
                    <a:pt x="9095" y="9280"/>
                    <a:pt x="13287" y="13492"/>
                  </a:cubicBezTo>
                  <a:cubicBezTo>
                    <a:pt x="13338" y="13543"/>
                    <a:pt x="13378" y="13652"/>
                    <a:pt x="13462" y="13652"/>
                  </a:cubicBezTo>
                  <a:cubicBezTo>
                    <a:pt x="13487" y="13652"/>
                    <a:pt x="13516" y="13642"/>
                    <a:pt x="13550" y="13618"/>
                  </a:cubicBezTo>
                  <a:cubicBezTo>
                    <a:pt x="13670" y="13533"/>
                    <a:pt x="13782" y="13433"/>
                    <a:pt x="13917" y="13323"/>
                  </a:cubicBezTo>
                  <a:cubicBezTo>
                    <a:pt x="13789" y="13187"/>
                    <a:pt x="13711" y="13095"/>
                    <a:pt x="13625" y="13011"/>
                  </a:cubicBezTo>
                  <a:cubicBezTo>
                    <a:pt x="9456" y="8866"/>
                    <a:pt x="5287" y="4720"/>
                    <a:pt x="1117" y="575"/>
                  </a:cubicBezTo>
                  <a:cubicBezTo>
                    <a:pt x="1098" y="557"/>
                    <a:pt x="1083" y="528"/>
                    <a:pt x="1062" y="523"/>
                  </a:cubicBezTo>
                  <a:cubicBezTo>
                    <a:pt x="798" y="461"/>
                    <a:pt x="650" y="1"/>
                    <a:pt x="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9"/>
            <p:cNvSpPr/>
            <p:nvPr/>
          </p:nvSpPr>
          <p:spPr>
            <a:xfrm>
              <a:off x="3915000" y="3641525"/>
              <a:ext cx="345800" cy="341925"/>
            </a:xfrm>
            <a:custGeom>
              <a:avLst/>
              <a:gdLst/>
              <a:ahLst/>
              <a:cxnLst/>
              <a:rect l="l" t="t" r="r" b="b"/>
              <a:pathLst>
                <a:path w="13832" h="13677" extrusionOk="0">
                  <a:moveTo>
                    <a:pt x="13568" y="1"/>
                  </a:moveTo>
                  <a:cubicBezTo>
                    <a:pt x="13535" y="1"/>
                    <a:pt x="13495" y="19"/>
                    <a:pt x="13442" y="66"/>
                  </a:cubicBezTo>
                  <a:cubicBezTo>
                    <a:pt x="13239" y="251"/>
                    <a:pt x="13021" y="417"/>
                    <a:pt x="12827" y="610"/>
                  </a:cubicBezTo>
                  <a:cubicBezTo>
                    <a:pt x="10269" y="3137"/>
                    <a:pt x="7713" y="5666"/>
                    <a:pt x="5160" y="8200"/>
                  </a:cubicBezTo>
                  <a:cubicBezTo>
                    <a:pt x="3532" y="9819"/>
                    <a:pt x="1915" y="11449"/>
                    <a:pt x="286" y="13067"/>
                  </a:cubicBezTo>
                  <a:cubicBezTo>
                    <a:pt x="118" y="13235"/>
                    <a:pt x="1" y="13344"/>
                    <a:pt x="230" y="13566"/>
                  </a:cubicBezTo>
                  <a:cubicBezTo>
                    <a:pt x="312" y="13646"/>
                    <a:pt x="378" y="13677"/>
                    <a:pt x="435" y="13677"/>
                  </a:cubicBezTo>
                  <a:cubicBezTo>
                    <a:pt x="536" y="13677"/>
                    <a:pt x="610" y="13579"/>
                    <a:pt x="701" y="13487"/>
                  </a:cubicBezTo>
                  <a:cubicBezTo>
                    <a:pt x="4260" y="9901"/>
                    <a:pt x="7819" y="6317"/>
                    <a:pt x="11380" y="2733"/>
                  </a:cubicBezTo>
                  <a:cubicBezTo>
                    <a:pt x="11972" y="2137"/>
                    <a:pt x="12573" y="1548"/>
                    <a:pt x="13160" y="947"/>
                  </a:cubicBezTo>
                  <a:cubicBezTo>
                    <a:pt x="13384" y="717"/>
                    <a:pt x="13579" y="462"/>
                    <a:pt x="13831" y="167"/>
                  </a:cubicBezTo>
                  <a:lnTo>
                    <a:pt x="13831" y="167"/>
                  </a:lnTo>
                  <a:cubicBezTo>
                    <a:pt x="13829" y="167"/>
                    <a:pt x="13826" y="167"/>
                    <a:pt x="13823" y="167"/>
                  </a:cubicBezTo>
                  <a:cubicBezTo>
                    <a:pt x="13698" y="167"/>
                    <a:pt x="13667" y="1"/>
                    <a:pt x="13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9"/>
            <p:cNvSpPr/>
            <p:nvPr/>
          </p:nvSpPr>
          <p:spPr>
            <a:xfrm>
              <a:off x="3848700" y="3436175"/>
              <a:ext cx="15725" cy="518175"/>
            </a:xfrm>
            <a:custGeom>
              <a:avLst/>
              <a:gdLst/>
              <a:ahLst/>
              <a:cxnLst/>
              <a:rect l="l" t="t" r="r" b="b"/>
              <a:pathLst>
                <a:path w="629" h="20727" extrusionOk="0">
                  <a:moveTo>
                    <a:pt x="322" y="0"/>
                  </a:moveTo>
                  <a:cubicBezTo>
                    <a:pt x="312" y="0"/>
                    <a:pt x="302" y="1"/>
                    <a:pt x="291" y="1"/>
                  </a:cubicBezTo>
                  <a:cubicBezTo>
                    <a:pt x="47" y="17"/>
                    <a:pt x="165" y="211"/>
                    <a:pt x="163" y="317"/>
                  </a:cubicBezTo>
                  <a:cubicBezTo>
                    <a:pt x="110" y="2621"/>
                    <a:pt x="164" y="4926"/>
                    <a:pt x="103" y="7233"/>
                  </a:cubicBezTo>
                  <a:cubicBezTo>
                    <a:pt x="20" y="10438"/>
                    <a:pt x="83" y="13647"/>
                    <a:pt x="83" y="16855"/>
                  </a:cubicBezTo>
                  <a:lnTo>
                    <a:pt x="7" y="16855"/>
                  </a:lnTo>
                  <a:cubicBezTo>
                    <a:pt x="7" y="18034"/>
                    <a:pt x="11" y="19213"/>
                    <a:pt x="3" y="20393"/>
                  </a:cubicBezTo>
                  <a:cubicBezTo>
                    <a:pt x="0" y="20601"/>
                    <a:pt x="4" y="20727"/>
                    <a:pt x="268" y="20727"/>
                  </a:cubicBezTo>
                  <a:cubicBezTo>
                    <a:pt x="275" y="20727"/>
                    <a:pt x="281" y="20727"/>
                    <a:pt x="288" y="20727"/>
                  </a:cubicBezTo>
                  <a:cubicBezTo>
                    <a:pt x="548" y="20721"/>
                    <a:pt x="621" y="20662"/>
                    <a:pt x="615" y="20395"/>
                  </a:cubicBezTo>
                  <a:cubicBezTo>
                    <a:pt x="556" y="17854"/>
                    <a:pt x="629" y="15312"/>
                    <a:pt x="551" y="12767"/>
                  </a:cubicBezTo>
                  <a:cubicBezTo>
                    <a:pt x="451" y="9423"/>
                    <a:pt x="482" y="6075"/>
                    <a:pt x="459" y="2728"/>
                  </a:cubicBezTo>
                  <a:cubicBezTo>
                    <a:pt x="453" y="1925"/>
                    <a:pt x="463" y="1122"/>
                    <a:pt x="452" y="319"/>
                  </a:cubicBezTo>
                  <a:cubicBezTo>
                    <a:pt x="451" y="209"/>
                    <a:pt x="562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9"/>
            <p:cNvSpPr/>
            <p:nvPr/>
          </p:nvSpPr>
          <p:spPr>
            <a:xfrm>
              <a:off x="3946325" y="4036700"/>
              <a:ext cx="518450" cy="15425"/>
            </a:xfrm>
            <a:custGeom>
              <a:avLst/>
              <a:gdLst/>
              <a:ahLst/>
              <a:cxnLst/>
              <a:rect l="l" t="t" r="r" b="b"/>
              <a:pathLst>
                <a:path w="20738" h="617" extrusionOk="0">
                  <a:moveTo>
                    <a:pt x="246" y="1"/>
                  </a:moveTo>
                  <a:cubicBezTo>
                    <a:pt x="112" y="1"/>
                    <a:pt x="8" y="37"/>
                    <a:pt x="4" y="298"/>
                  </a:cubicBezTo>
                  <a:cubicBezTo>
                    <a:pt x="1" y="576"/>
                    <a:pt x="110" y="616"/>
                    <a:pt x="257" y="616"/>
                  </a:cubicBezTo>
                  <a:cubicBezTo>
                    <a:pt x="309" y="616"/>
                    <a:pt x="366" y="610"/>
                    <a:pt x="425" y="610"/>
                  </a:cubicBezTo>
                  <a:cubicBezTo>
                    <a:pt x="2940" y="563"/>
                    <a:pt x="5458" y="617"/>
                    <a:pt x="7976" y="554"/>
                  </a:cubicBezTo>
                  <a:cubicBezTo>
                    <a:pt x="11948" y="453"/>
                    <a:pt x="15924" y="483"/>
                    <a:pt x="19898" y="458"/>
                  </a:cubicBezTo>
                  <a:cubicBezTo>
                    <a:pt x="20004" y="458"/>
                    <a:pt x="20110" y="464"/>
                    <a:pt x="20216" y="464"/>
                  </a:cubicBezTo>
                  <a:cubicBezTo>
                    <a:pt x="20286" y="464"/>
                    <a:pt x="20356" y="461"/>
                    <a:pt x="20425" y="453"/>
                  </a:cubicBezTo>
                  <a:cubicBezTo>
                    <a:pt x="20430" y="452"/>
                    <a:pt x="20435" y="452"/>
                    <a:pt x="20441" y="452"/>
                  </a:cubicBezTo>
                  <a:cubicBezTo>
                    <a:pt x="20492" y="452"/>
                    <a:pt x="20558" y="474"/>
                    <a:pt x="20613" y="474"/>
                  </a:cubicBezTo>
                  <a:cubicBezTo>
                    <a:pt x="20678" y="474"/>
                    <a:pt x="20730" y="445"/>
                    <a:pt x="20734" y="318"/>
                  </a:cubicBezTo>
                  <a:cubicBezTo>
                    <a:pt x="20738" y="171"/>
                    <a:pt x="20680" y="136"/>
                    <a:pt x="20607" y="136"/>
                  </a:cubicBezTo>
                  <a:cubicBezTo>
                    <a:pt x="20542" y="136"/>
                    <a:pt x="20466" y="164"/>
                    <a:pt x="20412" y="164"/>
                  </a:cubicBezTo>
                  <a:cubicBezTo>
                    <a:pt x="20411" y="164"/>
                    <a:pt x="20409" y="164"/>
                    <a:pt x="20408" y="164"/>
                  </a:cubicBezTo>
                  <a:cubicBezTo>
                    <a:pt x="18103" y="111"/>
                    <a:pt x="15798" y="165"/>
                    <a:pt x="13492" y="105"/>
                  </a:cubicBezTo>
                  <a:cubicBezTo>
                    <a:pt x="12216" y="71"/>
                    <a:pt x="10940" y="61"/>
                    <a:pt x="9663" y="61"/>
                  </a:cubicBezTo>
                  <a:cubicBezTo>
                    <a:pt x="7732" y="61"/>
                    <a:pt x="5801" y="84"/>
                    <a:pt x="3870" y="84"/>
                  </a:cubicBezTo>
                  <a:cubicBezTo>
                    <a:pt x="3870" y="60"/>
                    <a:pt x="3870" y="34"/>
                    <a:pt x="3871" y="6"/>
                  </a:cubicBezTo>
                  <a:lnTo>
                    <a:pt x="407" y="6"/>
                  </a:lnTo>
                  <a:cubicBezTo>
                    <a:pt x="351" y="6"/>
                    <a:pt x="29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9"/>
            <p:cNvSpPr/>
            <p:nvPr/>
          </p:nvSpPr>
          <p:spPr>
            <a:xfrm>
              <a:off x="3248075" y="4036800"/>
              <a:ext cx="518300" cy="15300"/>
            </a:xfrm>
            <a:custGeom>
              <a:avLst/>
              <a:gdLst/>
              <a:ahLst/>
              <a:cxnLst/>
              <a:rect l="l" t="t" r="r" b="b"/>
              <a:pathLst>
                <a:path w="20732" h="612" extrusionOk="0">
                  <a:moveTo>
                    <a:pt x="20440" y="0"/>
                  </a:moveTo>
                  <a:cubicBezTo>
                    <a:pt x="20420" y="0"/>
                    <a:pt x="20399" y="0"/>
                    <a:pt x="20377" y="1"/>
                  </a:cubicBezTo>
                  <a:cubicBezTo>
                    <a:pt x="19671" y="15"/>
                    <a:pt x="18965" y="19"/>
                    <a:pt x="18260" y="19"/>
                  </a:cubicBezTo>
                  <a:cubicBezTo>
                    <a:pt x="17507" y="19"/>
                    <a:pt x="16755" y="15"/>
                    <a:pt x="16003" y="15"/>
                  </a:cubicBezTo>
                  <a:cubicBezTo>
                    <a:pt x="14931" y="15"/>
                    <a:pt x="13859" y="23"/>
                    <a:pt x="12786" y="65"/>
                  </a:cubicBezTo>
                  <a:cubicBezTo>
                    <a:pt x="10258" y="163"/>
                    <a:pt x="7726" y="137"/>
                    <a:pt x="5194" y="153"/>
                  </a:cubicBezTo>
                  <a:cubicBezTo>
                    <a:pt x="4575" y="157"/>
                    <a:pt x="3955" y="158"/>
                    <a:pt x="3335" y="158"/>
                  </a:cubicBezTo>
                  <a:cubicBezTo>
                    <a:pt x="2762" y="158"/>
                    <a:pt x="2189" y="157"/>
                    <a:pt x="1615" y="157"/>
                  </a:cubicBezTo>
                  <a:cubicBezTo>
                    <a:pt x="1177" y="157"/>
                    <a:pt x="739" y="158"/>
                    <a:pt x="301" y="160"/>
                  </a:cubicBezTo>
                  <a:cubicBezTo>
                    <a:pt x="300" y="160"/>
                    <a:pt x="300" y="160"/>
                    <a:pt x="299" y="160"/>
                  </a:cubicBezTo>
                  <a:cubicBezTo>
                    <a:pt x="250" y="160"/>
                    <a:pt x="183" y="137"/>
                    <a:pt x="125" y="137"/>
                  </a:cubicBezTo>
                  <a:cubicBezTo>
                    <a:pt x="56" y="137"/>
                    <a:pt x="0" y="169"/>
                    <a:pt x="2" y="308"/>
                  </a:cubicBezTo>
                  <a:cubicBezTo>
                    <a:pt x="3" y="443"/>
                    <a:pt x="59" y="474"/>
                    <a:pt x="127" y="474"/>
                  </a:cubicBezTo>
                  <a:cubicBezTo>
                    <a:pt x="185" y="474"/>
                    <a:pt x="251" y="452"/>
                    <a:pt x="300" y="452"/>
                  </a:cubicBezTo>
                  <a:cubicBezTo>
                    <a:pt x="302" y="452"/>
                    <a:pt x="303" y="452"/>
                    <a:pt x="305" y="452"/>
                  </a:cubicBezTo>
                  <a:cubicBezTo>
                    <a:pt x="2622" y="504"/>
                    <a:pt x="4938" y="451"/>
                    <a:pt x="7258" y="511"/>
                  </a:cubicBezTo>
                  <a:cubicBezTo>
                    <a:pt x="8534" y="545"/>
                    <a:pt x="9810" y="555"/>
                    <a:pt x="11087" y="555"/>
                  </a:cubicBezTo>
                  <a:cubicBezTo>
                    <a:pt x="13018" y="555"/>
                    <a:pt x="14949" y="531"/>
                    <a:pt x="16880" y="531"/>
                  </a:cubicBezTo>
                  <a:lnTo>
                    <a:pt x="16880" y="607"/>
                  </a:lnTo>
                  <a:cubicBezTo>
                    <a:pt x="17463" y="607"/>
                    <a:pt x="18046" y="605"/>
                    <a:pt x="18630" y="605"/>
                  </a:cubicBezTo>
                  <a:cubicBezTo>
                    <a:pt x="19213" y="605"/>
                    <a:pt x="19797" y="607"/>
                    <a:pt x="20381" y="612"/>
                  </a:cubicBezTo>
                  <a:cubicBezTo>
                    <a:pt x="20391" y="612"/>
                    <a:pt x="20401" y="612"/>
                    <a:pt x="20410" y="612"/>
                  </a:cubicBezTo>
                  <a:cubicBezTo>
                    <a:pt x="20624" y="612"/>
                    <a:pt x="20729" y="585"/>
                    <a:pt x="20731" y="304"/>
                  </a:cubicBezTo>
                  <a:cubicBezTo>
                    <a:pt x="20732" y="33"/>
                    <a:pt x="20628" y="0"/>
                    <a:pt x="20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9"/>
            <p:cNvSpPr/>
            <p:nvPr/>
          </p:nvSpPr>
          <p:spPr>
            <a:xfrm>
              <a:off x="3847925" y="4134500"/>
              <a:ext cx="16200" cy="518250"/>
            </a:xfrm>
            <a:custGeom>
              <a:avLst/>
              <a:gdLst/>
              <a:ahLst/>
              <a:cxnLst/>
              <a:rect l="l" t="t" r="r" b="b"/>
              <a:pathLst>
                <a:path w="648" h="20730" extrusionOk="0">
                  <a:moveTo>
                    <a:pt x="344" y="0"/>
                  </a:moveTo>
                  <a:cubicBezTo>
                    <a:pt x="343" y="0"/>
                    <a:pt x="341" y="0"/>
                    <a:pt x="340" y="0"/>
                  </a:cubicBezTo>
                  <a:cubicBezTo>
                    <a:pt x="47" y="1"/>
                    <a:pt x="29" y="118"/>
                    <a:pt x="34" y="351"/>
                  </a:cubicBezTo>
                  <a:cubicBezTo>
                    <a:pt x="87" y="2881"/>
                    <a:pt x="0" y="5410"/>
                    <a:pt x="97" y="7942"/>
                  </a:cubicBezTo>
                  <a:cubicBezTo>
                    <a:pt x="195" y="10496"/>
                    <a:pt x="168" y="13053"/>
                    <a:pt x="186" y="15610"/>
                  </a:cubicBezTo>
                  <a:cubicBezTo>
                    <a:pt x="197" y="17215"/>
                    <a:pt x="186" y="18822"/>
                    <a:pt x="194" y="20428"/>
                  </a:cubicBezTo>
                  <a:cubicBezTo>
                    <a:pt x="195" y="20534"/>
                    <a:pt x="84" y="20726"/>
                    <a:pt x="338" y="20729"/>
                  </a:cubicBezTo>
                  <a:cubicBezTo>
                    <a:pt x="340" y="20729"/>
                    <a:pt x="341" y="20729"/>
                    <a:pt x="342" y="20729"/>
                  </a:cubicBezTo>
                  <a:cubicBezTo>
                    <a:pt x="592" y="20729"/>
                    <a:pt x="483" y="20536"/>
                    <a:pt x="485" y="20431"/>
                  </a:cubicBezTo>
                  <a:cubicBezTo>
                    <a:pt x="537" y="18113"/>
                    <a:pt x="484" y="15796"/>
                    <a:pt x="545" y="13478"/>
                  </a:cubicBezTo>
                  <a:cubicBezTo>
                    <a:pt x="629" y="10271"/>
                    <a:pt x="566" y="7062"/>
                    <a:pt x="566" y="3855"/>
                  </a:cubicBezTo>
                  <a:lnTo>
                    <a:pt x="640" y="3855"/>
                  </a:lnTo>
                  <a:cubicBezTo>
                    <a:pt x="640" y="2689"/>
                    <a:pt x="635" y="1520"/>
                    <a:pt x="644" y="354"/>
                  </a:cubicBezTo>
                  <a:cubicBezTo>
                    <a:pt x="647" y="126"/>
                    <a:pt x="639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9"/>
            <p:cNvSpPr/>
            <p:nvPr/>
          </p:nvSpPr>
          <p:spPr>
            <a:xfrm>
              <a:off x="3755675" y="3824725"/>
              <a:ext cx="70500" cy="134825"/>
            </a:xfrm>
            <a:custGeom>
              <a:avLst/>
              <a:gdLst/>
              <a:ahLst/>
              <a:cxnLst/>
              <a:rect l="l" t="t" r="r" b="b"/>
              <a:pathLst>
                <a:path w="2820" h="5393" extrusionOk="0">
                  <a:moveTo>
                    <a:pt x="400" y="1"/>
                  </a:moveTo>
                  <a:cubicBezTo>
                    <a:pt x="378" y="1"/>
                    <a:pt x="349" y="13"/>
                    <a:pt x="309" y="45"/>
                  </a:cubicBezTo>
                  <a:cubicBezTo>
                    <a:pt x="187" y="137"/>
                    <a:pt x="1" y="182"/>
                    <a:pt x="111" y="413"/>
                  </a:cubicBezTo>
                  <a:cubicBezTo>
                    <a:pt x="891" y="2036"/>
                    <a:pt x="1665" y="3660"/>
                    <a:pt x="2434" y="5288"/>
                  </a:cubicBezTo>
                  <a:cubicBezTo>
                    <a:pt x="2465" y="5355"/>
                    <a:pt x="2488" y="5393"/>
                    <a:pt x="2525" y="5393"/>
                  </a:cubicBezTo>
                  <a:cubicBezTo>
                    <a:pt x="2547" y="5393"/>
                    <a:pt x="2574" y="5380"/>
                    <a:pt x="2612" y="5352"/>
                  </a:cubicBezTo>
                  <a:cubicBezTo>
                    <a:pt x="2676" y="5303"/>
                    <a:pt x="2752" y="5268"/>
                    <a:pt x="2820" y="5228"/>
                  </a:cubicBezTo>
                  <a:cubicBezTo>
                    <a:pt x="2782" y="5166"/>
                    <a:pt x="2766" y="5146"/>
                    <a:pt x="2756" y="5124"/>
                  </a:cubicBezTo>
                  <a:cubicBezTo>
                    <a:pt x="2001" y="3466"/>
                    <a:pt x="1247" y="1808"/>
                    <a:pt x="492" y="151"/>
                  </a:cubicBezTo>
                  <a:cubicBezTo>
                    <a:pt x="467" y="94"/>
                    <a:pt x="460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9"/>
            <p:cNvSpPr/>
            <p:nvPr/>
          </p:nvSpPr>
          <p:spPr>
            <a:xfrm>
              <a:off x="3885600" y="3824875"/>
              <a:ext cx="72000" cy="134625"/>
            </a:xfrm>
            <a:custGeom>
              <a:avLst/>
              <a:gdLst/>
              <a:ahLst/>
              <a:cxnLst/>
              <a:rect l="l" t="t" r="r" b="b"/>
              <a:pathLst>
                <a:path w="2880" h="5385" extrusionOk="0">
                  <a:moveTo>
                    <a:pt x="2447" y="0"/>
                  </a:moveTo>
                  <a:cubicBezTo>
                    <a:pt x="2347" y="0"/>
                    <a:pt x="2352" y="168"/>
                    <a:pt x="2325" y="224"/>
                  </a:cubicBezTo>
                  <a:cubicBezTo>
                    <a:pt x="1581" y="1833"/>
                    <a:pt x="855" y="3450"/>
                    <a:pt x="113" y="5061"/>
                  </a:cubicBezTo>
                  <a:cubicBezTo>
                    <a:pt x="0" y="5302"/>
                    <a:pt x="171" y="5310"/>
                    <a:pt x="336" y="5385"/>
                  </a:cubicBezTo>
                  <a:cubicBezTo>
                    <a:pt x="356" y="5364"/>
                    <a:pt x="397" y="5334"/>
                    <a:pt x="414" y="5292"/>
                  </a:cubicBezTo>
                  <a:cubicBezTo>
                    <a:pt x="1193" y="3657"/>
                    <a:pt x="1969" y="2019"/>
                    <a:pt x="2753" y="387"/>
                  </a:cubicBezTo>
                  <a:cubicBezTo>
                    <a:pt x="2879" y="126"/>
                    <a:pt x="2652" y="98"/>
                    <a:pt x="2535" y="30"/>
                  </a:cubicBezTo>
                  <a:cubicBezTo>
                    <a:pt x="2499" y="9"/>
                    <a:pt x="2470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9"/>
            <p:cNvSpPr/>
            <p:nvPr/>
          </p:nvSpPr>
          <p:spPr>
            <a:xfrm>
              <a:off x="3633900" y="3945600"/>
              <a:ext cx="138050" cy="67875"/>
            </a:xfrm>
            <a:custGeom>
              <a:avLst/>
              <a:gdLst/>
              <a:ahLst/>
              <a:cxnLst/>
              <a:rect l="l" t="t" r="r" b="b"/>
              <a:pathLst>
                <a:path w="5522" h="2715" extrusionOk="0">
                  <a:moveTo>
                    <a:pt x="378" y="1"/>
                  </a:moveTo>
                  <a:cubicBezTo>
                    <a:pt x="254" y="1"/>
                    <a:pt x="229" y="144"/>
                    <a:pt x="164" y="227"/>
                  </a:cubicBezTo>
                  <a:cubicBezTo>
                    <a:pt x="0" y="435"/>
                    <a:pt x="256" y="418"/>
                    <a:pt x="318" y="445"/>
                  </a:cubicBezTo>
                  <a:cubicBezTo>
                    <a:pt x="1938" y="1194"/>
                    <a:pt x="3568" y="1926"/>
                    <a:pt x="5187" y="2678"/>
                  </a:cubicBezTo>
                  <a:cubicBezTo>
                    <a:pt x="5242" y="2703"/>
                    <a:pt x="5283" y="2714"/>
                    <a:pt x="5316" y="2714"/>
                  </a:cubicBezTo>
                  <a:cubicBezTo>
                    <a:pt x="5445" y="2714"/>
                    <a:pt x="5435" y="2549"/>
                    <a:pt x="5522" y="2457"/>
                  </a:cubicBezTo>
                  <a:cubicBezTo>
                    <a:pt x="5480" y="2426"/>
                    <a:pt x="5445" y="2389"/>
                    <a:pt x="5403" y="2370"/>
                  </a:cubicBezTo>
                  <a:cubicBezTo>
                    <a:pt x="3768" y="1591"/>
                    <a:pt x="2131" y="816"/>
                    <a:pt x="498" y="33"/>
                  </a:cubicBezTo>
                  <a:cubicBezTo>
                    <a:pt x="450" y="10"/>
                    <a:pt x="411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9"/>
            <p:cNvSpPr/>
            <p:nvPr/>
          </p:nvSpPr>
          <p:spPr>
            <a:xfrm>
              <a:off x="3939825" y="3945550"/>
              <a:ext cx="138250" cy="68375"/>
            </a:xfrm>
            <a:custGeom>
              <a:avLst/>
              <a:gdLst/>
              <a:ahLst/>
              <a:cxnLst/>
              <a:rect l="l" t="t" r="r" b="b"/>
              <a:pathLst>
                <a:path w="5530" h="2735" extrusionOk="0">
                  <a:moveTo>
                    <a:pt x="5159" y="0"/>
                  </a:moveTo>
                  <a:cubicBezTo>
                    <a:pt x="5119" y="0"/>
                    <a:pt x="5072" y="12"/>
                    <a:pt x="5017" y="39"/>
                  </a:cubicBezTo>
                  <a:cubicBezTo>
                    <a:pt x="3406" y="813"/>
                    <a:pt x="1793" y="1584"/>
                    <a:pt x="180" y="2353"/>
                  </a:cubicBezTo>
                  <a:cubicBezTo>
                    <a:pt x="103" y="2391"/>
                    <a:pt x="1" y="2402"/>
                    <a:pt x="92" y="2526"/>
                  </a:cubicBezTo>
                  <a:cubicBezTo>
                    <a:pt x="144" y="2595"/>
                    <a:pt x="178" y="2677"/>
                    <a:pt x="211" y="2734"/>
                  </a:cubicBezTo>
                  <a:cubicBezTo>
                    <a:pt x="297" y="2703"/>
                    <a:pt x="344" y="2691"/>
                    <a:pt x="387" y="2670"/>
                  </a:cubicBezTo>
                  <a:cubicBezTo>
                    <a:pt x="2002" y="1936"/>
                    <a:pt x="3616" y="1205"/>
                    <a:pt x="5225" y="460"/>
                  </a:cubicBezTo>
                  <a:cubicBezTo>
                    <a:pt x="5291" y="430"/>
                    <a:pt x="5529" y="455"/>
                    <a:pt x="5416" y="247"/>
                  </a:cubicBezTo>
                  <a:cubicBezTo>
                    <a:pt x="5354" y="131"/>
                    <a:pt x="5294" y="0"/>
                    <a:pt x="5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9"/>
            <p:cNvSpPr/>
            <p:nvPr/>
          </p:nvSpPr>
          <p:spPr>
            <a:xfrm>
              <a:off x="3634775" y="4075700"/>
              <a:ext cx="136650" cy="67325"/>
            </a:xfrm>
            <a:custGeom>
              <a:avLst/>
              <a:gdLst/>
              <a:ahLst/>
              <a:cxnLst/>
              <a:rect l="l" t="t" r="r" b="b"/>
              <a:pathLst>
                <a:path w="5466" h="2693" extrusionOk="0">
                  <a:moveTo>
                    <a:pt x="5267" y="0"/>
                  </a:moveTo>
                  <a:cubicBezTo>
                    <a:pt x="5227" y="0"/>
                    <a:pt x="5179" y="13"/>
                    <a:pt x="5117" y="42"/>
                  </a:cubicBezTo>
                  <a:cubicBezTo>
                    <a:pt x="3529" y="777"/>
                    <a:pt x="1933" y="1491"/>
                    <a:pt x="347" y="2227"/>
                  </a:cubicBezTo>
                  <a:cubicBezTo>
                    <a:pt x="274" y="2260"/>
                    <a:pt x="0" y="2220"/>
                    <a:pt x="124" y="2481"/>
                  </a:cubicBezTo>
                  <a:cubicBezTo>
                    <a:pt x="191" y="2622"/>
                    <a:pt x="270" y="2693"/>
                    <a:pt x="380" y="2693"/>
                  </a:cubicBezTo>
                  <a:cubicBezTo>
                    <a:pt x="434" y="2693"/>
                    <a:pt x="495" y="2676"/>
                    <a:pt x="567" y="2642"/>
                  </a:cubicBezTo>
                  <a:cubicBezTo>
                    <a:pt x="2147" y="1884"/>
                    <a:pt x="3729" y="1133"/>
                    <a:pt x="5309" y="379"/>
                  </a:cubicBezTo>
                  <a:cubicBezTo>
                    <a:pt x="5373" y="349"/>
                    <a:pt x="5426" y="293"/>
                    <a:pt x="5466" y="262"/>
                  </a:cubicBezTo>
                  <a:cubicBezTo>
                    <a:pt x="5416" y="115"/>
                    <a:pt x="5384" y="0"/>
                    <a:pt x="5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9"/>
            <p:cNvSpPr/>
            <p:nvPr/>
          </p:nvSpPr>
          <p:spPr>
            <a:xfrm>
              <a:off x="3939825" y="4074875"/>
              <a:ext cx="138475" cy="68450"/>
            </a:xfrm>
            <a:custGeom>
              <a:avLst/>
              <a:gdLst/>
              <a:ahLst/>
              <a:cxnLst/>
              <a:rect l="l" t="t" r="r" b="b"/>
              <a:pathLst>
                <a:path w="5539" h="2738" extrusionOk="0">
                  <a:moveTo>
                    <a:pt x="213" y="0"/>
                  </a:moveTo>
                  <a:cubicBezTo>
                    <a:pt x="186" y="53"/>
                    <a:pt x="152" y="121"/>
                    <a:pt x="114" y="183"/>
                  </a:cubicBezTo>
                  <a:cubicBezTo>
                    <a:pt x="70" y="258"/>
                    <a:pt x="1" y="301"/>
                    <a:pt x="149" y="370"/>
                  </a:cubicBezTo>
                  <a:cubicBezTo>
                    <a:pt x="1800" y="1140"/>
                    <a:pt x="3448" y="1917"/>
                    <a:pt x="5094" y="2703"/>
                  </a:cubicBezTo>
                  <a:cubicBezTo>
                    <a:pt x="5144" y="2727"/>
                    <a:pt x="5184" y="2737"/>
                    <a:pt x="5217" y="2737"/>
                  </a:cubicBezTo>
                  <a:cubicBezTo>
                    <a:pt x="5355" y="2737"/>
                    <a:pt x="5356" y="2555"/>
                    <a:pt x="5413" y="2483"/>
                  </a:cubicBezTo>
                  <a:cubicBezTo>
                    <a:pt x="5538" y="2322"/>
                    <a:pt x="5321" y="2327"/>
                    <a:pt x="5255" y="2296"/>
                  </a:cubicBezTo>
                  <a:cubicBezTo>
                    <a:pt x="4219" y="1804"/>
                    <a:pt x="3179" y="1315"/>
                    <a:pt x="2135" y="839"/>
                  </a:cubicBezTo>
                  <a:cubicBezTo>
                    <a:pt x="1511" y="554"/>
                    <a:pt x="877" y="289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9"/>
            <p:cNvSpPr/>
            <p:nvPr/>
          </p:nvSpPr>
          <p:spPr>
            <a:xfrm>
              <a:off x="3755225" y="4129350"/>
              <a:ext cx="70775" cy="134825"/>
            </a:xfrm>
            <a:custGeom>
              <a:avLst/>
              <a:gdLst/>
              <a:ahLst/>
              <a:cxnLst/>
              <a:rect l="l" t="t" r="r" b="b"/>
              <a:pathLst>
                <a:path w="2831" h="5393" extrusionOk="0">
                  <a:moveTo>
                    <a:pt x="2542" y="1"/>
                  </a:moveTo>
                  <a:cubicBezTo>
                    <a:pt x="2516" y="1"/>
                    <a:pt x="2490" y="23"/>
                    <a:pt x="2459" y="91"/>
                  </a:cubicBezTo>
                  <a:cubicBezTo>
                    <a:pt x="1689" y="1743"/>
                    <a:pt x="912" y="3391"/>
                    <a:pt x="127" y="5037"/>
                  </a:cubicBezTo>
                  <a:cubicBezTo>
                    <a:pt x="0" y="5301"/>
                    <a:pt x="260" y="5284"/>
                    <a:pt x="348" y="5353"/>
                  </a:cubicBezTo>
                  <a:cubicBezTo>
                    <a:pt x="383" y="5381"/>
                    <a:pt x="411" y="5392"/>
                    <a:pt x="432" y="5392"/>
                  </a:cubicBezTo>
                  <a:cubicBezTo>
                    <a:pt x="509" y="5392"/>
                    <a:pt x="510" y="5247"/>
                    <a:pt x="535" y="5196"/>
                  </a:cubicBezTo>
                  <a:cubicBezTo>
                    <a:pt x="1028" y="4158"/>
                    <a:pt x="1516" y="3120"/>
                    <a:pt x="1992" y="2076"/>
                  </a:cubicBezTo>
                  <a:cubicBezTo>
                    <a:pt x="2279" y="1451"/>
                    <a:pt x="2542" y="818"/>
                    <a:pt x="2831" y="154"/>
                  </a:cubicBezTo>
                  <a:cubicBezTo>
                    <a:pt x="2778" y="126"/>
                    <a:pt x="2709" y="93"/>
                    <a:pt x="2644" y="55"/>
                  </a:cubicBezTo>
                  <a:cubicBezTo>
                    <a:pt x="2604" y="31"/>
                    <a:pt x="2573" y="1"/>
                    <a:pt x="2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9"/>
            <p:cNvSpPr/>
            <p:nvPr/>
          </p:nvSpPr>
          <p:spPr>
            <a:xfrm>
              <a:off x="3884950" y="4128825"/>
              <a:ext cx="71375" cy="134625"/>
            </a:xfrm>
            <a:custGeom>
              <a:avLst/>
              <a:gdLst/>
              <a:ahLst/>
              <a:cxnLst/>
              <a:rect l="l" t="t" r="r" b="b"/>
              <a:pathLst>
                <a:path w="2855" h="5385" extrusionOk="0">
                  <a:moveTo>
                    <a:pt x="378" y="0"/>
                  </a:moveTo>
                  <a:cubicBezTo>
                    <a:pt x="247" y="106"/>
                    <a:pt x="1" y="62"/>
                    <a:pt x="140" y="353"/>
                  </a:cubicBezTo>
                  <a:cubicBezTo>
                    <a:pt x="875" y="1927"/>
                    <a:pt x="1587" y="3512"/>
                    <a:pt x="2320" y="5086"/>
                  </a:cubicBezTo>
                  <a:cubicBezTo>
                    <a:pt x="2361" y="5171"/>
                    <a:pt x="2325" y="5384"/>
                    <a:pt x="2480" y="5384"/>
                  </a:cubicBezTo>
                  <a:cubicBezTo>
                    <a:pt x="2511" y="5384"/>
                    <a:pt x="2550" y="5376"/>
                    <a:pt x="2598" y="5356"/>
                  </a:cubicBezTo>
                  <a:cubicBezTo>
                    <a:pt x="2855" y="5251"/>
                    <a:pt x="2828" y="5100"/>
                    <a:pt x="2724" y="4883"/>
                  </a:cubicBezTo>
                  <a:cubicBezTo>
                    <a:pt x="1980" y="3337"/>
                    <a:pt x="1251" y="1785"/>
                    <a:pt x="516" y="236"/>
                  </a:cubicBezTo>
                  <a:cubicBezTo>
                    <a:pt x="476" y="155"/>
                    <a:pt x="425" y="8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9"/>
            <p:cNvSpPr/>
            <p:nvPr/>
          </p:nvSpPr>
          <p:spPr>
            <a:xfrm>
              <a:off x="3411350" y="4196100"/>
              <a:ext cx="102300" cy="51100"/>
            </a:xfrm>
            <a:custGeom>
              <a:avLst/>
              <a:gdLst/>
              <a:ahLst/>
              <a:cxnLst/>
              <a:rect l="l" t="t" r="r" b="b"/>
              <a:pathLst>
                <a:path w="4092" h="2044" extrusionOk="0">
                  <a:moveTo>
                    <a:pt x="3834" y="1"/>
                  </a:moveTo>
                  <a:cubicBezTo>
                    <a:pt x="3806" y="1"/>
                    <a:pt x="3771" y="11"/>
                    <a:pt x="3724" y="33"/>
                  </a:cubicBezTo>
                  <a:cubicBezTo>
                    <a:pt x="2545" y="591"/>
                    <a:pt x="1362" y="1141"/>
                    <a:pt x="179" y="1692"/>
                  </a:cubicBezTo>
                  <a:cubicBezTo>
                    <a:pt x="81" y="1738"/>
                    <a:pt x="0" y="1774"/>
                    <a:pt x="93" y="1898"/>
                  </a:cubicBezTo>
                  <a:cubicBezTo>
                    <a:pt x="122" y="1937"/>
                    <a:pt x="127" y="1995"/>
                    <a:pt x="143" y="2044"/>
                  </a:cubicBezTo>
                  <a:cubicBezTo>
                    <a:pt x="199" y="2018"/>
                    <a:pt x="222" y="2007"/>
                    <a:pt x="244" y="1998"/>
                  </a:cubicBezTo>
                  <a:cubicBezTo>
                    <a:pt x="1465" y="1446"/>
                    <a:pt x="2685" y="889"/>
                    <a:pt x="3912" y="349"/>
                  </a:cubicBezTo>
                  <a:cubicBezTo>
                    <a:pt x="4092" y="271"/>
                    <a:pt x="3975" y="224"/>
                    <a:pt x="3948" y="139"/>
                  </a:cubicBezTo>
                  <a:cubicBezTo>
                    <a:pt x="3919" y="52"/>
                    <a:pt x="3895" y="1"/>
                    <a:pt x="3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9"/>
            <p:cNvSpPr/>
            <p:nvPr/>
          </p:nvSpPr>
          <p:spPr>
            <a:xfrm>
              <a:off x="3650600" y="3601650"/>
              <a:ext cx="54800" cy="98225"/>
            </a:xfrm>
            <a:custGeom>
              <a:avLst/>
              <a:gdLst/>
              <a:ahLst/>
              <a:cxnLst/>
              <a:rect l="l" t="t" r="r" b="b"/>
              <a:pathLst>
                <a:path w="2192" h="3929" extrusionOk="0">
                  <a:moveTo>
                    <a:pt x="338" y="0"/>
                  </a:moveTo>
                  <a:cubicBezTo>
                    <a:pt x="290" y="0"/>
                    <a:pt x="236" y="6"/>
                    <a:pt x="198" y="14"/>
                  </a:cubicBezTo>
                  <a:cubicBezTo>
                    <a:pt x="1" y="58"/>
                    <a:pt x="176" y="200"/>
                    <a:pt x="186" y="224"/>
                  </a:cubicBezTo>
                  <a:cubicBezTo>
                    <a:pt x="717" y="1417"/>
                    <a:pt x="1260" y="2603"/>
                    <a:pt x="1804" y="3789"/>
                  </a:cubicBezTo>
                  <a:cubicBezTo>
                    <a:pt x="1830" y="3849"/>
                    <a:pt x="1848" y="3928"/>
                    <a:pt x="1904" y="3928"/>
                  </a:cubicBezTo>
                  <a:cubicBezTo>
                    <a:pt x="1928" y="3928"/>
                    <a:pt x="1959" y="3913"/>
                    <a:pt x="2000" y="3876"/>
                  </a:cubicBezTo>
                  <a:cubicBezTo>
                    <a:pt x="2058" y="3823"/>
                    <a:pt x="2132" y="3786"/>
                    <a:pt x="2192" y="3745"/>
                  </a:cubicBezTo>
                  <a:cubicBezTo>
                    <a:pt x="1596" y="2474"/>
                    <a:pt x="1023" y="1247"/>
                    <a:pt x="440" y="24"/>
                  </a:cubicBezTo>
                  <a:cubicBezTo>
                    <a:pt x="431" y="7"/>
                    <a:pt x="388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9"/>
            <p:cNvSpPr/>
            <p:nvPr/>
          </p:nvSpPr>
          <p:spPr>
            <a:xfrm>
              <a:off x="4200200" y="3842100"/>
              <a:ext cx="99425" cy="50650"/>
            </a:xfrm>
            <a:custGeom>
              <a:avLst/>
              <a:gdLst/>
              <a:ahLst/>
              <a:cxnLst/>
              <a:rect l="l" t="t" r="r" b="b"/>
              <a:pathLst>
                <a:path w="3977" h="2026" extrusionOk="0">
                  <a:moveTo>
                    <a:pt x="3861" y="0"/>
                  </a:moveTo>
                  <a:cubicBezTo>
                    <a:pt x="3828" y="0"/>
                    <a:pt x="3788" y="13"/>
                    <a:pt x="3742" y="35"/>
                  </a:cubicBezTo>
                  <a:cubicBezTo>
                    <a:pt x="2554" y="576"/>
                    <a:pt x="1368" y="1116"/>
                    <a:pt x="179" y="1657"/>
                  </a:cubicBezTo>
                  <a:cubicBezTo>
                    <a:pt x="72" y="1705"/>
                    <a:pt x="1" y="1724"/>
                    <a:pt x="92" y="1887"/>
                  </a:cubicBezTo>
                  <a:cubicBezTo>
                    <a:pt x="146" y="1983"/>
                    <a:pt x="183" y="2025"/>
                    <a:pt x="241" y="2025"/>
                  </a:cubicBezTo>
                  <a:cubicBezTo>
                    <a:pt x="271" y="2025"/>
                    <a:pt x="307" y="2014"/>
                    <a:pt x="354" y="1992"/>
                  </a:cubicBezTo>
                  <a:cubicBezTo>
                    <a:pt x="1502" y="1451"/>
                    <a:pt x="2652" y="913"/>
                    <a:pt x="3800" y="372"/>
                  </a:cubicBezTo>
                  <a:cubicBezTo>
                    <a:pt x="3878" y="336"/>
                    <a:pt x="3944" y="273"/>
                    <a:pt x="3960" y="261"/>
                  </a:cubicBezTo>
                  <a:cubicBezTo>
                    <a:pt x="3977" y="69"/>
                    <a:pt x="3938" y="0"/>
                    <a:pt x="3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9"/>
            <p:cNvSpPr/>
            <p:nvPr/>
          </p:nvSpPr>
          <p:spPr>
            <a:xfrm>
              <a:off x="3412275" y="3841150"/>
              <a:ext cx="99550" cy="51625"/>
            </a:xfrm>
            <a:custGeom>
              <a:avLst/>
              <a:gdLst/>
              <a:ahLst/>
              <a:cxnLst/>
              <a:rect l="l" t="t" r="r" b="b"/>
              <a:pathLst>
                <a:path w="3982" h="2065" extrusionOk="0">
                  <a:moveTo>
                    <a:pt x="165" y="1"/>
                  </a:moveTo>
                  <a:cubicBezTo>
                    <a:pt x="125" y="1"/>
                    <a:pt x="85" y="30"/>
                    <a:pt x="56" y="121"/>
                  </a:cubicBezTo>
                  <a:cubicBezTo>
                    <a:pt x="1" y="296"/>
                    <a:pt x="63" y="337"/>
                    <a:pt x="200" y="402"/>
                  </a:cubicBezTo>
                  <a:cubicBezTo>
                    <a:pt x="1350" y="939"/>
                    <a:pt x="2498" y="1480"/>
                    <a:pt x="3642" y="2030"/>
                  </a:cubicBezTo>
                  <a:cubicBezTo>
                    <a:pt x="3692" y="2054"/>
                    <a:pt x="3733" y="2064"/>
                    <a:pt x="3767" y="2064"/>
                  </a:cubicBezTo>
                  <a:cubicBezTo>
                    <a:pt x="3884" y="2064"/>
                    <a:pt x="3917" y="1936"/>
                    <a:pt x="3982" y="1803"/>
                  </a:cubicBezTo>
                  <a:cubicBezTo>
                    <a:pt x="3925" y="1762"/>
                    <a:pt x="3864" y="1698"/>
                    <a:pt x="3790" y="1665"/>
                  </a:cubicBezTo>
                  <a:cubicBezTo>
                    <a:pt x="2637" y="1135"/>
                    <a:pt x="1483" y="608"/>
                    <a:pt x="321" y="96"/>
                  </a:cubicBezTo>
                  <a:cubicBezTo>
                    <a:pt x="305" y="89"/>
                    <a:pt x="234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9"/>
            <p:cNvSpPr/>
            <p:nvPr/>
          </p:nvSpPr>
          <p:spPr>
            <a:xfrm>
              <a:off x="4005725" y="3601225"/>
              <a:ext cx="56825" cy="99350"/>
            </a:xfrm>
            <a:custGeom>
              <a:avLst/>
              <a:gdLst/>
              <a:ahLst/>
              <a:cxnLst/>
              <a:rect l="l" t="t" r="r" b="b"/>
              <a:pathLst>
                <a:path w="2273" h="3974" extrusionOk="0">
                  <a:moveTo>
                    <a:pt x="1931" y="1"/>
                  </a:moveTo>
                  <a:cubicBezTo>
                    <a:pt x="1861" y="1"/>
                    <a:pt x="1815" y="41"/>
                    <a:pt x="1764" y="153"/>
                  </a:cubicBezTo>
                  <a:cubicBezTo>
                    <a:pt x="1231" y="1317"/>
                    <a:pt x="685" y="2475"/>
                    <a:pt x="128" y="3629"/>
                  </a:cubicBezTo>
                  <a:cubicBezTo>
                    <a:pt x="1" y="3894"/>
                    <a:pt x="262" y="3842"/>
                    <a:pt x="355" y="3973"/>
                  </a:cubicBezTo>
                  <a:cubicBezTo>
                    <a:pt x="398" y="3903"/>
                    <a:pt x="440" y="3852"/>
                    <a:pt x="469" y="3795"/>
                  </a:cubicBezTo>
                  <a:cubicBezTo>
                    <a:pt x="1010" y="2620"/>
                    <a:pt x="1551" y="1445"/>
                    <a:pt x="2074" y="263"/>
                  </a:cubicBezTo>
                  <a:cubicBezTo>
                    <a:pt x="2085" y="240"/>
                    <a:pt x="2273" y="88"/>
                    <a:pt x="2051" y="24"/>
                  </a:cubicBezTo>
                  <a:cubicBezTo>
                    <a:pt x="2004" y="10"/>
                    <a:pt x="1965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9"/>
            <p:cNvSpPr/>
            <p:nvPr/>
          </p:nvSpPr>
          <p:spPr>
            <a:xfrm>
              <a:off x="4200375" y="4196000"/>
              <a:ext cx="99750" cy="50850"/>
            </a:xfrm>
            <a:custGeom>
              <a:avLst/>
              <a:gdLst/>
              <a:ahLst/>
              <a:cxnLst/>
              <a:rect l="l" t="t" r="r" b="b"/>
              <a:pathLst>
                <a:path w="3990" h="2034" extrusionOk="0">
                  <a:moveTo>
                    <a:pt x="206" y="1"/>
                  </a:moveTo>
                  <a:cubicBezTo>
                    <a:pt x="133" y="1"/>
                    <a:pt x="131" y="95"/>
                    <a:pt x="91" y="152"/>
                  </a:cubicBezTo>
                  <a:cubicBezTo>
                    <a:pt x="13" y="259"/>
                    <a:pt x="1" y="296"/>
                    <a:pt x="143" y="358"/>
                  </a:cubicBezTo>
                  <a:cubicBezTo>
                    <a:pt x="1358" y="899"/>
                    <a:pt x="2569" y="1446"/>
                    <a:pt x="3774" y="2004"/>
                  </a:cubicBezTo>
                  <a:cubicBezTo>
                    <a:pt x="3819" y="2025"/>
                    <a:pt x="3852" y="2034"/>
                    <a:pt x="3876" y="2034"/>
                  </a:cubicBezTo>
                  <a:cubicBezTo>
                    <a:pt x="3969" y="2034"/>
                    <a:pt x="3940" y="1906"/>
                    <a:pt x="3989" y="1814"/>
                  </a:cubicBezTo>
                  <a:cubicBezTo>
                    <a:pt x="3975" y="1794"/>
                    <a:pt x="3957" y="1738"/>
                    <a:pt x="3918" y="1719"/>
                  </a:cubicBezTo>
                  <a:cubicBezTo>
                    <a:pt x="2705" y="1151"/>
                    <a:pt x="1487" y="584"/>
                    <a:pt x="271" y="18"/>
                  </a:cubicBezTo>
                  <a:cubicBezTo>
                    <a:pt x="244" y="6"/>
                    <a:pt x="223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9"/>
            <p:cNvSpPr/>
            <p:nvPr/>
          </p:nvSpPr>
          <p:spPr>
            <a:xfrm>
              <a:off x="3649725" y="4388975"/>
              <a:ext cx="55625" cy="98725"/>
            </a:xfrm>
            <a:custGeom>
              <a:avLst/>
              <a:gdLst/>
              <a:ahLst/>
              <a:cxnLst/>
              <a:rect l="l" t="t" r="r" b="b"/>
              <a:pathLst>
                <a:path w="2225" h="3949" extrusionOk="0">
                  <a:moveTo>
                    <a:pt x="1922" y="0"/>
                  </a:moveTo>
                  <a:cubicBezTo>
                    <a:pt x="1842" y="0"/>
                    <a:pt x="1843" y="126"/>
                    <a:pt x="1823" y="169"/>
                  </a:cubicBezTo>
                  <a:cubicBezTo>
                    <a:pt x="1281" y="1331"/>
                    <a:pt x="747" y="2495"/>
                    <a:pt x="229" y="3666"/>
                  </a:cubicBezTo>
                  <a:cubicBezTo>
                    <a:pt x="221" y="3686"/>
                    <a:pt x="1" y="3852"/>
                    <a:pt x="261" y="3930"/>
                  </a:cubicBezTo>
                  <a:cubicBezTo>
                    <a:pt x="304" y="3943"/>
                    <a:pt x="338" y="3949"/>
                    <a:pt x="366" y="3949"/>
                  </a:cubicBezTo>
                  <a:cubicBezTo>
                    <a:pt x="464" y="3949"/>
                    <a:pt x="494" y="3880"/>
                    <a:pt x="541" y="3781"/>
                  </a:cubicBezTo>
                  <a:cubicBezTo>
                    <a:pt x="814" y="3202"/>
                    <a:pt x="1097" y="2626"/>
                    <a:pt x="1369" y="2045"/>
                  </a:cubicBezTo>
                  <a:cubicBezTo>
                    <a:pt x="1654" y="1432"/>
                    <a:pt x="1932" y="816"/>
                    <a:pt x="2225" y="177"/>
                  </a:cubicBezTo>
                  <a:cubicBezTo>
                    <a:pt x="2162" y="136"/>
                    <a:pt x="2086" y="85"/>
                    <a:pt x="2008" y="33"/>
                  </a:cubicBezTo>
                  <a:cubicBezTo>
                    <a:pt x="1972" y="10"/>
                    <a:pt x="1944" y="0"/>
                    <a:pt x="1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9"/>
            <p:cNvSpPr/>
            <p:nvPr/>
          </p:nvSpPr>
          <p:spPr>
            <a:xfrm>
              <a:off x="4005600" y="4387675"/>
              <a:ext cx="56850" cy="100075"/>
            </a:xfrm>
            <a:custGeom>
              <a:avLst/>
              <a:gdLst/>
              <a:ahLst/>
              <a:cxnLst/>
              <a:rect l="l" t="t" r="r" b="b"/>
              <a:pathLst>
                <a:path w="2274" h="4003" extrusionOk="0">
                  <a:moveTo>
                    <a:pt x="342" y="1"/>
                  </a:moveTo>
                  <a:cubicBezTo>
                    <a:pt x="286" y="169"/>
                    <a:pt x="0" y="98"/>
                    <a:pt x="131" y="370"/>
                  </a:cubicBezTo>
                  <a:cubicBezTo>
                    <a:pt x="686" y="1523"/>
                    <a:pt x="1232" y="2682"/>
                    <a:pt x="1767" y="3846"/>
                  </a:cubicBezTo>
                  <a:cubicBezTo>
                    <a:pt x="1818" y="3956"/>
                    <a:pt x="1861" y="4003"/>
                    <a:pt x="1934" y="4003"/>
                  </a:cubicBezTo>
                  <a:cubicBezTo>
                    <a:pt x="1967" y="4003"/>
                    <a:pt x="2005" y="3993"/>
                    <a:pt x="2052" y="3976"/>
                  </a:cubicBezTo>
                  <a:cubicBezTo>
                    <a:pt x="2274" y="3893"/>
                    <a:pt x="2083" y="3748"/>
                    <a:pt x="2066" y="3707"/>
                  </a:cubicBezTo>
                  <a:cubicBezTo>
                    <a:pt x="1553" y="2545"/>
                    <a:pt x="1025" y="1393"/>
                    <a:pt x="496" y="240"/>
                  </a:cubicBezTo>
                  <a:cubicBezTo>
                    <a:pt x="464" y="169"/>
                    <a:pt x="412" y="107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9"/>
            <p:cNvSpPr/>
            <p:nvPr/>
          </p:nvSpPr>
          <p:spPr>
            <a:xfrm>
              <a:off x="3957075" y="4282800"/>
              <a:ext cx="47400" cy="85450"/>
            </a:xfrm>
            <a:custGeom>
              <a:avLst/>
              <a:gdLst/>
              <a:ahLst/>
              <a:cxnLst/>
              <a:rect l="l" t="t" r="r" b="b"/>
              <a:pathLst>
                <a:path w="1896" h="3418" extrusionOk="0">
                  <a:moveTo>
                    <a:pt x="393" y="0"/>
                  </a:moveTo>
                  <a:cubicBezTo>
                    <a:pt x="375" y="0"/>
                    <a:pt x="352" y="10"/>
                    <a:pt x="323" y="33"/>
                  </a:cubicBezTo>
                  <a:cubicBezTo>
                    <a:pt x="228" y="109"/>
                    <a:pt x="1" y="160"/>
                    <a:pt x="112" y="390"/>
                  </a:cubicBezTo>
                  <a:cubicBezTo>
                    <a:pt x="568" y="1350"/>
                    <a:pt x="1020" y="2310"/>
                    <a:pt x="1474" y="3271"/>
                  </a:cubicBezTo>
                  <a:cubicBezTo>
                    <a:pt x="1506" y="3338"/>
                    <a:pt x="1537" y="3417"/>
                    <a:pt x="1608" y="3417"/>
                  </a:cubicBezTo>
                  <a:cubicBezTo>
                    <a:pt x="1630" y="3417"/>
                    <a:pt x="1657" y="3409"/>
                    <a:pt x="1688" y="3391"/>
                  </a:cubicBezTo>
                  <a:cubicBezTo>
                    <a:pt x="1763" y="3348"/>
                    <a:pt x="1895" y="3338"/>
                    <a:pt x="1810" y="3088"/>
                  </a:cubicBezTo>
                  <a:cubicBezTo>
                    <a:pt x="1401" y="2187"/>
                    <a:pt x="950" y="1186"/>
                    <a:pt x="489" y="188"/>
                  </a:cubicBezTo>
                  <a:cubicBezTo>
                    <a:pt x="466" y="139"/>
                    <a:pt x="463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9"/>
            <p:cNvSpPr/>
            <p:nvPr/>
          </p:nvSpPr>
          <p:spPr>
            <a:xfrm>
              <a:off x="3707175" y="3720800"/>
              <a:ext cx="47525" cy="85175"/>
            </a:xfrm>
            <a:custGeom>
              <a:avLst/>
              <a:gdLst/>
              <a:ahLst/>
              <a:cxnLst/>
              <a:rect l="l" t="t" r="r" b="b"/>
              <a:pathLst>
                <a:path w="1901" h="3407" extrusionOk="0">
                  <a:moveTo>
                    <a:pt x="345" y="0"/>
                  </a:moveTo>
                  <a:cubicBezTo>
                    <a:pt x="311" y="0"/>
                    <a:pt x="269" y="12"/>
                    <a:pt x="214" y="40"/>
                  </a:cubicBezTo>
                  <a:cubicBezTo>
                    <a:pt x="1" y="147"/>
                    <a:pt x="118" y="247"/>
                    <a:pt x="169" y="360"/>
                  </a:cubicBezTo>
                  <a:cubicBezTo>
                    <a:pt x="593" y="1306"/>
                    <a:pt x="1020" y="2255"/>
                    <a:pt x="1450" y="3198"/>
                  </a:cubicBezTo>
                  <a:cubicBezTo>
                    <a:pt x="1484" y="3276"/>
                    <a:pt x="1556" y="3337"/>
                    <a:pt x="1611" y="3406"/>
                  </a:cubicBezTo>
                  <a:cubicBezTo>
                    <a:pt x="1718" y="3321"/>
                    <a:pt x="1826" y="3235"/>
                    <a:pt x="1900" y="3177"/>
                  </a:cubicBezTo>
                  <a:cubicBezTo>
                    <a:pt x="1857" y="3064"/>
                    <a:pt x="1843" y="3018"/>
                    <a:pt x="1823" y="2974"/>
                  </a:cubicBezTo>
                  <a:cubicBezTo>
                    <a:pt x="1390" y="2058"/>
                    <a:pt x="957" y="1141"/>
                    <a:pt x="514" y="230"/>
                  </a:cubicBezTo>
                  <a:cubicBezTo>
                    <a:pt x="474" y="151"/>
                    <a:pt x="466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9"/>
            <p:cNvSpPr/>
            <p:nvPr/>
          </p:nvSpPr>
          <p:spPr>
            <a:xfrm>
              <a:off x="3531475" y="3897725"/>
              <a:ext cx="87800" cy="44000"/>
            </a:xfrm>
            <a:custGeom>
              <a:avLst/>
              <a:gdLst/>
              <a:ahLst/>
              <a:cxnLst/>
              <a:rect l="l" t="t" r="r" b="b"/>
              <a:pathLst>
                <a:path w="3512" h="1760" extrusionOk="0">
                  <a:moveTo>
                    <a:pt x="227" y="0"/>
                  </a:moveTo>
                  <a:cubicBezTo>
                    <a:pt x="111" y="0"/>
                    <a:pt x="101" y="103"/>
                    <a:pt x="69" y="162"/>
                  </a:cubicBezTo>
                  <a:cubicBezTo>
                    <a:pt x="1" y="289"/>
                    <a:pt x="108" y="328"/>
                    <a:pt x="200" y="371"/>
                  </a:cubicBezTo>
                  <a:cubicBezTo>
                    <a:pt x="1149" y="820"/>
                    <a:pt x="2098" y="1269"/>
                    <a:pt x="3043" y="1726"/>
                  </a:cubicBezTo>
                  <a:cubicBezTo>
                    <a:pt x="3092" y="1749"/>
                    <a:pt x="3134" y="1759"/>
                    <a:pt x="3171" y="1759"/>
                  </a:cubicBezTo>
                  <a:cubicBezTo>
                    <a:pt x="3319" y="1759"/>
                    <a:pt x="3379" y="1600"/>
                    <a:pt x="3432" y="1514"/>
                  </a:cubicBezTo>
                  <a:cubicBezTo>
                    <a:pt x="3511" y="1380"/>
                    <a:pt x="3320" y="1380"/>
                    <a:pt x="3233" y="1339"/>
                  </a:cubicBezTo>
                  <a:cubicBezTo>
                    <a:pt x="2940" y="1195"/>
                    <a:pt x="2646" y="1050"/>
                    <a:pt x="2349" y="916"/>
                  </a:cubicBezTo>
                  <a:cubicBezTo>
                    <a:pt x="1656" y="604"/>
                    <a:pt x="961" y="299"/>
                    <a:pt x="331" y="20"/>
                  </a:cubicBezTo>
                  <a:cubicBezTo>
                    <a:pt x="289" y="6"/>
                    <a:pt x="255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9"/>
            <p:cNvSpPr/>
            <p:nvPr/>
          </p:nvSpPr>
          <p:spPr>
            <a:xfrm>
              <a:off x="4094975" y="3897875"/>
              <a:ext cx="85750" cy="43800"/>
            </a:xfrm>
            <a:custGeom>
              <a:avLst/>
              <a:gdLst/>
              <a:ahLst/>
              <a:cxnLst/>
              <a:rect l="l" t="t" r="r" b="b"/>
              <a:pathLst>
                <a:path w="3430" h="1752" extrusionOk="0">
                  <a:moveTo>
                    <a:pt x="3220" y="1"/>
                  </a:moveTo>
                  <a:cubicBezTo>
                    <a:pt x="3181" y="1"/>
                    <a:pt x="3132" y="14"/>
                    <a:pt x="3069" y="44"/>
                  </a:cubicBezTo>
                  <a:cubicBezTo>
                    <a:pt x="2133" y="490"/>
                    <a:pt x="1178" y="899"/>
                    <a:pt x="233" y="1326"/>
                  </a:cubicBezTo>
                  <a:cubicBezTo>
                    <a:pt x="145" y="1366"/>
                    <a:pt x="77" y="1446"/>
                    <a:pt x="1" y="1508"/>
                  </a:cubicBezTo>
                  <a:cubicBezTo>
                    <a:pt x="111" y="1576"/>
                    <a:pt x="161" y="1752"/>
                    <a:pt x="310" y="1752"/>
                  </a:cubicBezTo>
                  <a:cubicBezTo>
                    <a:pt x="346" y="1752"/>
                    <a:pt x="387" y="1742"/>
                    <a:pt x="436" y="1718"/>
                  </a:cubicBezTo>
                  <a:cubicBezTo>
                    <a:pt x="1349" y="1275"/>
                    <a:pt x="2266" y="844"/>
                    <a:pt x="3180" y="406"/>
                  </a:cubicBezTo>
                  <a:cubicBezTo>
                    <a:pt x="3271" y="361"/>
                    <a:pt x="3350" y="291"/>
                    <a:pt x="3430" y="237"/>
                  </a:cubicBezTo>
                  <a:cubicBezTo>
                    <a:pt x="3362" y="104"/>
                    <a:pt x="3328" y="1"/>
                    <a:pt x="3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9"/>
            <p:cNvSpPr/>
            <p:nvPr/>
          </p:nvSpPr>
          <p:spPr>
            <a:xfrm>
              <a:off x="3531050" y="4147300"/>
              <a:ext cx="86875" cy="44700"/>
            </a:xfrm>
            <a:custGeom>
              <a:avLst/>
              <a:gdLst/>
              <a:ahLst/>
              <a:cxnLst/>
              <a:rect l="l" t="t" r="r" b="b"/>
              <a:pathLst>
                <a:path w="3475" h="1788" extrusionOk="0">
                  <a:moveTo>
                    <a:pt x="3186" y="0"/>
                  </a:moveTo>
                  <a:cubicBezTo>
                    <a:pt x="3156" y="0"/>
                    <a:pt x="3120" y="9"/>
                    <a:pt x="3078" y="29"/>
                  </a:cubicBezTo>
                  <a:cubicBezTo>
                    <a:pt x="2119" y="484"/>
                    <a:pt x="1157" y="934"/>
                    <a:pt x="198" y="1390"/>
                  </a:cubicBezTo>
                  <a:cubicBezTo>
                    <a:pt x="114" y="1429"/>
                    <a:pt x="0" y="1478"/>
                    <a:pt x="96" y="1610"/>
                  </a:cubicBezTo>
                  <a:cubicBezTo>
                    <a:pt x="139" y="1669"/>
                    <a:pt x="185" y="1729"/>
                    <a:pt x="229" y="1787"/>
                  </a:cubicBezTo>
                  <a:cubicBezTo>
                    <a:pt x="323" y="1741"/>
                    <a:pt x="376" y="1713"/>
                    <a:pt x="431" y="1689"/>
                  </a:cubicBezTo>
                  <a:cubicBezTo>
                    <a:pt x="1377" y="1262"/>
                    <a:pt x="2325" y="837"/>
                    <a:pt x="3269" y="407"/>
                  </a:cubicBezTo>
                  <a:cubicBezTo>
                    <a:pt x="3346" y="372"/>
                    <a:pt x="3407" y="300"/>
                    <a:pt x="3475" y="245"/>
                  </a:cubicBezTo>
                  <a:cubicBezTo>
                    <a:pt x="3361" y="194"/>
                    <a:pt x="3330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9"/>
            <p:cNvSpPr/>
            <p:nvPr/>
          </p:nvSpPr>
          <p:spPr>
            <a:xfrm>
              <a:off x="4092100" y="4147175"/>
              <a:ext cx="88425" cy="44025"/>
            </a:xfrm>
            <a:custGeom>
              <a:avLst/>
              <a:gdLst/>
              <a:ahLst/>
              <a:cxnLst/>
              <a:rect l="l" t="t" r="r" b="b"/>
              <a:pathLst>
                <a:path w="3537" h="1761" extrusionOk="0">
                  <a:moveTo>
                    <a:pt x="387" y="0"/>
                  </a:moveTo>
                  <a:cubicBezTo>
                    <a:pt x="251" y="0"/>
                    <a:pt x="217" y="177"/>
                    <a:pt x="129" y="246"/>
                  </a:cubicBezTo>
                  <a:cubicBezTo>
                    <a:pt x="0" y="348"/>
                    <a:pt x="179" y="348"/>
                    <a:pt x="209" y="360"/>
                  </a:cubicBezTo>
                  <a:cubicBezTo>
                    <a:pt x="1207" y="818"/>
                    <a:pt x="2213" y="1257"/>
                    <a:pt x="3207" y="1724"/>
                  </a:cubicBezTo>
                  <a:cubicBezTo>
                    <a:pt x="3261" y="1749"/>
                    <a:pt x="3303" y="1760"/>
                    <a:pt x="3337" y="1760"/>
                  </a:cubicBezTo>
                  <a:cubicBezTo>
                    <a:pt x="3445" y="1760"/>
                    <a:pt x="3472" y="1649"/>
                    <a:pt x="3537" y="1542"/>
                  </a:cubicBezTo>
                  <a:cubicBezTo>
                    <a:pt x="3499" y="1498"/>
                    <a:pt x="3461" y="1423"/>
                    <a:pt x="3403" y="1396"/>
                  </a:cubicBezTo>
                  <a:cubicBezTo>
                    <a:pt x="2432" y="936"/>
                    <a:pt x="1459" y="482"/>
                    <a:pt x="487" y="26"/>
                  </a:cubicBezTo>
                  <a:cubicBezTo>
                    <a:pt x="448" y="8"/>
                    <a:pt x="415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9"/>
            <p:cNvSpPr/>
            <p:nvPr/>
          </p:nvSpPr>
          <p:spPr>
            <a:xfrm>
              <a:off x="3707950" y="4282175"/>
              <a:ext cx="47750" cy="86400"/>
            </a:xfrm>
            <a:custGeom>
              <a:avLst/>
              <a:gdLst/>
              <a:ahLst/>
              <a:cxnLst/>
              <a:rect l="l" t="t" r="r" b="b"/>
              <a:pathLst>
                <a:path w="1910" h="3456" extrusionOk="0">
                  <a:moveTo>
                    <a:pt x="1525" y="1"/>
                  </a:moveTo>
                  <a:cubicBezTo>
                    <a:pt x="1483" y="1"/>
                    <a:pt x="1480" y="103"/>
                    <a:pt x="1470" y="125"/>
                  </a:cubicBezTo>
                  <a:cubicBezTo>
                    <a:pt x="1014" y="1124"/>
                    <a:pt x="575" y="2130"/>
                    <a:pt x="107" y="3124"/>
                  </a:cubicBezTo>
                  <a:cubicBezTo>
                    <a:pt x="1" y="3349"/>
                    <a:pt x="147" y="3370"/>
                    <a:pt x="288" y="3455"/>
                  </a:cubicBezTo>
                  <a:cubicBezTo>
                    <a:pt x="333" y="3416"/>
                    <a:pt x="407" y="3380"/>
                    <a:pt x="434" y="3321"/>
                  </a:cubicBezTo>
                  <a:cubicBezTo>
                    <a:pt x="893" y="2350"/>
                    <a:pt x="1348" y="1377"/>
                    <a:pt x="1803" y="404"/>
                  </a:cubicBezTo>
                  <a:cubicBezTo>
                    <a:pt x="1910" y="181"/>
                    <a:pt x="1669" y="153"/>
                    <a:pt x="1585" y="47"/>
                  </a:cubicBezTo>
                  <a:cubicBezTo>
                    <a:pt x="1559" y="13"/>
                    <a:pt x="1539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9"/>
            <p:cNvSpPr/>
            <p:nvPr/>
          </p:nvSpPr>
          <p:spPr>
            <a:xfrm>
              <a:off x="3957075" y="3720775"/>
              <a:ext cx="47375" cy="85025"/>
            </a:xfrm>
            <a:custGeom>
              <a:avLst/>
              <a:gdLst/>
              <a:ahLst/>
              <a:cxnLst/>
              <a:rect l="l" t="t" r="r" b="b"/>
              <a:pathLst>
                <a:path w="1895" h="3401" extrusionOk="0">
                  <a:moveTo>
                    <a:pt x="1607" y="0"/>
                  </a:moveTo>
                  <a:cubicBezTo>
                    <a:pt x="1518" y="0"/>
                    <a:pt x="1496" y="108"/>
                    <a:pt x="1458" y="187"/>
                  </a:cubicBezTo>
                  <a:cubicBezTo>
                    <a:pt x="1015" y="1111"/>
                    <a:pt x="575" y="2038"/>
                    <a:pt x="123" y="2959"/>
                  </a:cubicBezTo>
                  <a:cubicBezTo>
                    <a:pt x="1" y="3206"/>
                    <a:pt x="203" y="3311"/>
                    <a:pt x="331" y="3385"/>
                  </a:cubicBezTo>
                  <a:cubicBezTo>
                    <a:pt x="351" y="3396"/>
                    <a:pt x="368" y="3401"/>
                    <a:pt x="382" y="3401"/>
                  </a:cubicBezTo>
                  <a:cubicBezTo>
                    <a:pt x="461" y="3401"/>
                    <a:pt x="472" y="3255"/>
                    <a:pt x="509" y="3181"/>
                  </a:cubicBezTo>
                  <a:cubicBezTo>
                    <a:pt x="650" y="2886"/>
                    <a:pt x="795" y="2593"/>
                    <a:pt x="929" y="2295"/>
                  </a:cubicBezTo>
                  <a:cubicBezTo>
                    <a:pt x="1241" y="1603"/>
                    <a:pt x="1546" y="907"/>
                    <a:pt x="1823" y="283"/>
                  </a:cubicBezTo>
                  <a:cubicBezTo>
                    <a:pt x="1894" y="58"/>
                    <a:pt x="1748" y="49"/>
                    <a:pt x="1679" y="18"/>
                  </a:cubicBezTo>
                  <a:cubicBezTo>
                    <a:pt x="1651" y="6"/>
                    <a:pt x="1627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7" name="Google Shape;1257;p19"/>
          <p:cNvGrpSpPr/>
          <p:nvPr/>
        </p:nvGrpSpPr>
        <p:grpSpPr>
          <a:xfrm>
            <a:off x="8491310" y="4505400"/>
            <a:ext cx="606282" cy="606219"/>
            <a:chOff x="3248075" y="3436175"/>
            <a:chExt cx="1216700" cy="1216575"/>
          </a:xfrm>
        </p:grpSpPr>
        <p:sp>
          <p:nvSpPr>
            <p:cNvPr id="1258" name="Google Shape;1258;p19"/>
            <p:cNvSpPr/>
            <p:nvPr/>
          </p:nvSpPr>
          <p:spPr>
            <a:xfrm>
              <a:off x="3915900" y="4105500"/>
              <a:ext cx="344675" cy="341250"/>
            </a:xfrm>
            <a:custGeom>
              <a:avLst/>
              <a:gdLst/>
              <a:ahLst/>
              <a:cxnLst/>
              <a:rect l="l" t="t" r="r" b="b"/>
              <a:pathLst>
                <a:path w="13787" h="13650" extrusionOk="0">
                  <a:moveTo>
                    <a:pt x="395" y="0"/>
                  </a:moveTo>
                  <a:cubicBezTo>
                    <a:pt x="338" y="0"/>
                    <a:pt x="274" y="32"/>
                    <a:pt x="195" y="109"/>
                  </a:cubicBezTo>
                  <a:cubicBezTo>
                    <a:pt x="1" y="301"/>
                    <a:pt x="44" y="409"/>
                    <a:pt x="221" y="583"/>
                  </a:cubicBezTo>
                  <a:cubicBezTo>
                    <a:pt x="2109" y="2432"/>
                    <a:pt x="3989" y="4288"/>
                    <a:pt x="5869" y="6147"/>
                  </a:cubicBezTo>
                  <a:cubicBezTo>
                    <a:pt x="8347" y="8597"/>
                    <a:pt x="10822" y="11050"/>
                    <a:pt x="13302" y="13498"/>
                  </a:cubicBezTo>
                  <a:cubicBezTo>
                    <a:pt x="13372" y="13568"/>
                    <a:pt x="13473" y="13639"/>
                    <a:pt x="13566" y="13649"/>
                  </a:cubicBezTo>
                  <a:cubicBezTo>
                    <a:pt x="13568" y="13649"/>
                    <a:pt x="13570" y="13649"/>
                    <a:pt x="13572" y="13649"/>
                  </a:cubicBezTo>
                  <a:cubicBezTo>
                    <a:pt x="13634" y="13649"/>
                    <a:pt x="13707" y="13554"/>
                    <a:pt x="13786" y="13495"/>
                  </a:cubicBezTo>
                  <a:cubicBezTo>
                    <a:pt x="13535" y="13204"/>
                    <a:pt x="13333" y="12938"/>
                    <a:pt x="13097" y="12700"/>
                  </a:cubicBezTo>
                  <a:cubicBezTo>
                    <a:pt x="10615" y="10187"/>
                    <a:pt x="8131" y="7674"/>
                    <a:pt x="5640" y="5167"/>
                  </a:cubicBezTo>
                  <a:cubicBezTo>
                    <a:pt x="3979" y="3493"/>
                    <a:pt x="2305" y="1832"/>
                    <a:pt x="641" y="159"/>
                  </a:cubicBezTo>
                  <a:cubicBezTo>
                    <a:pt x="553" y="70"/>
                    <a:pt x="481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9"/>
            <p:cNvSpPr/>
            <p:nvPr/>
          </p:nvSpPr>
          <p:spPr>
            <a:xfrm>
              <a:off x="3449750" y="4104750"/>
              <a:ext cx="350900" cy="341200"/>
            </a:xfrm>
            <a:custGeom>
              <a:avLst/>
              <a:gdLst/>
              <a:ahLst/>
              <a:cxnLst/>
              <a:rect l="l" t="t" r="r" b="b"/>
              <a:pathLst>
                <a:path w="14036" h="13648" extrusionOk="0">
                  <a:moveTo>
                    <a:pt x="13461" y="1"/>
                  </a:moveTo>
                  <a:cubicBezTo>
                    <a:pt x="13371" y="1"/>
                    <a:pt x="13331" y="117"/>
                    <a:pt x="13279" y="170"/>
                  </a:cubicBezTo>
                  <a:cubicBezTo>
                    <a:pt x="11445" y="2020"/>
                    <a:pt x="9623" y="3883"/>
                    <a:pt x="7787" y="5729"/>
                  </a:cubicBezTo>
                  <a:cubicBezTo>
                    <a:pt x="5467" y="8060"/>
                    <a:pt x="3131" y="10370"/>
                    <a:pt x="826" y="12717"/>
                  </a:cubicBezTo>
                  <a:cubicBezTo>
                    <a:pt x="592" y="12958"/>
                    <a:pt x="0" y="13287"/>
                    <a:pt x="285" y="13572"/>
                  </a:cubicBezTo>
                  <a:cubicBezTo>
                    <a:pt x="338" y="13625"/>
                    <a:pt x="393" y="13647"/>
                    <a:pt x="449" y="13647"/>
                  </a:cubicBezTo>
                  <a:cubicBezTo>
                    <a:pt x="690" y="13647"/>
                    <a:pt x="943" y="13221"/>
                    <a:pt x="1140" y="13030"/>
                  </a:cubicBezTo>
                  <a:cubicBezTo>
                    <a:pt x="3662" y="10573"/>
                    <a:pt x="6160" y="8092"/>
                    <a:pt x="8658" y="5610"/>
                  </a:cubicBezTo>
                  <a:cubicBezTo>
                    <a:pt x="10331" y="3948"/>
                    <a:pt x="11994" y="2274"/>
                    <a:pt x="13664" y="609"/>
                  </a:cubicBezTo>
                  <a:cubicBezTo>
                    <a:pt x="13733" y="540"/>
                    <a:pt x="13831" y="500"/>
                    <a:pt x="14035" y="370"/>
                  </a:cubicBezTo>
                  <a:cubicBezTo>
                    <a:pt x="13814" y="218"/>
                    <a:pt x="13687" y="139"/>
                    <a:pt x="13572" y="49"/>
                  </a:cubicBezTo>
                  <a:cubicBezTo>
                    <a:pt x="13527" y="14"/>
                    <a:pt x="13491" y="1"/>
                    <a:pt x="13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9"/>
            <p:cNvSpPr/>
            <p:nvPr/>
          </p:nvSpPr>
          <p:spPr>
            <a:xfrm>
              <a:off x="3449775" y="3642850"/>
              <a:ext cx="347925" cy="341325"/>
            </a:xfrm>
            <a:custGeom>
              <a:avLst/>
              <a:gdLst/>
              <a:ahLst/>
              <a:cxnLst/>
              <a:rect l="l" t="t" r="r" b="b"/>
              <a:pathLst>
                <a:path w="13917" h="13653" extrusionOk="0">
                  <a:moveTo>
                    <a:pt x="430" y="1"/>
                  </a:moveTo>
                  <a:cubicBezTo>
                    <a:pt x="380" y="1"/>
                    <a:pt x="326" y="25"/>
                    <a:pt x="266" y="83"/>
                  </a:cubicBezTo>
                  <a:cubicBezTo>
                    <a:pt x="0" y="341"/>
                    <a:pt x="531" y="635"/>
                    <a:pt x="731" y="838"/>
                  </a:cubicBezTo>
                  <a:cubicBezTo>
                    <a:pt x="4901" y="5071"/>
                    <a:pt x="9095" y="9280"/>
                    <a:pt x="13287" y="13492"/>
                  </a:cubicBezTo>
                  <a:cubicBezTo>
                    <a:pt x="13338" y="13543"/>
                    <a:pt x="13378" y="13652"/>
                    <a:pt x="13462" y="13652"/>
                  </a:cubicBezTo>
                  <a:cubicBezTo>
                    <a:pt x="13487" y="13652"/>
                    <a:pt x="13516" y="13642"/>
                    <a:pt x="13550" y="13618"/>
                  </a:cubicBezTo>
                  <a:cubicBezTo>
                    <a:pt x="13670" y="13533"/>
                    <a:pt x="13782" y="13433"/>
                    <a:pt x="13917" y="13323"/>
                  </a:cubicBezTo>
                  <a:cubicBezTo>
                    <a:pt x="13789" y="13187"/>
                    <a:pt x="13711" y="13095"/>
                    <a:pt x="13625" y="13011"/>
                  </a:cubicBezTo>
                  <a:cubicBezTo>
                    <a:pt x="9456" y="8866"/>
                    <a:pt x="5287" y="4720"/>
                    <a:pt x="1117" y="575"/>
                  </a:cubicBezTo>
                  <a:cubicBezTo>
                    <a:pt x="1098" y="557"/>
                    <a:pt x="1083" y="528"/>
                    <a:pt x="1062" y="523"/>
                  </a:cubicBezTo>
                  <a:cubicBezTo>
                    <a:pt x="798" y="461"/>
                    <a:pt x="650" y="1"/>
                    <a:pt x="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9"/>
            <p:cNvSpPr/>
            <p:nvPr/>
          </p:nvSpPr>
          <p:spPr>
            <a:xfrm>
              <a:off x="3915000" y="3641525"/>
              <a:ext cx="345800" cy="341925"/>
            </a:xfrm>
            <a:custGeom>
              <a:avLst/>
              <a:gdLst/>
              <a:ahLst/>
              <a:cxnLst/>
              <a:rect l="l" t="t" r="r" b="b"/>
              <a:pathLst>
                <a:path w="13832" h="13677" extrusionOk="0">
                  <a:moveTo>
                    <a:pt x="13568" y="1"/>
                  </a:moveTo>
                  <a:cubicBezTo>
                    <a:pt x="13535" y="1"/>
                    <a:pt x="13495" y="19"/>
                    <a:pt x="13442" y="66"/>
                  </a:cubicBezTo>
                  <a:cubicBezTo>
                    <a:pt x="13239" y="251"/>
                    <a:pt x="13021" y="417"/>
                    <a:pt x="12827" y="610"/>
                  </a:cubicBezTo>
                  <a:cubicBezTo>
                    <a:pt x="10269" y="3137"/>
                    <a:pt x="7713" y="5666"/>
                    <a:pt x="5160" y="8200"/>
                  </a:cubicBezTo>
                  <a:cubicBezTo>
                    <a:pt x="3532" y="9819"/>
                    <a:pt x="1915" y="11449"/>
                    <a:pt x="286" y="13067"/>
                  </a:cubicBezTo>
                  <a:cubicBezTo>
                    <a:pt x="118" y="13235"/>
                    <a:pt x="1" y="13344"/>
                    <a:pt x="230" y="13566"/>
                  </a:cubicBezTo>
                  <a:cubicBezTo>
                    <a:pt x="312" y="13646"/>
                    <a:pt x="378" y="13677"/>
                    <a:pt x="435" y="13677"/>
                  </a:cubicBezTo>
                  <a:cubicBezTo>
                    <a:pt x="536" y="13677"/>
                    <a:pt x="610" y="13579"/>
                    <a:pt x="701" y="13487"/>
                  </a:cubicBezTo>
                  <a:cubicBezTo>
                    <a:pt x="4260" y="9901"/>
                    <a:pt x="7819" y="6317"/>
                    <a:pt x="11380" y="2733"/>
                  </a:cubicBezTo>
                  <a:cubicBezTo>
                    <a:pt x="11972" y="2137"/>
                    <a:pt x="12573" y="1548"/>
                    <a:pt x="13160" y="947"/>
                  </a:cubicBezTo>
                  <a:cubicBezTo>
                    <a:pt x="13384" y="717"/>
                    <a:pt x="13579" y="462"/>
                    <a:pt x="13831" y="167"/>
                  </a:cubicBezTo>
                  <a:lnTo>
                    <a:pt x="13831" y="167"/>
                  </a:lnTo>
                  <a:cubicBezTo>
                    <a:pt x="13829" y="167"/>
                    <a:pt x="13826" y="167"/>
                    <a:pt x="13823" y="167"/>
                  </a:cubicBezTo>
                  <a:cubicBezTo>
                    <a:pt x="13698" y="167"/>
                    <a:pt x="13667" y="1"/>
                    <a:pt x="13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9"/>
            <p:cNvSpPr/>
            <p:nvPr/>
          </p:nvSpPr>
          <p:spPr>
            <a:xfrm>
              <a:off x="3848700" y="3436175"/>
              <a:ext cx="15725" cy="518175"/>
            </a:xfrm>
            <a:custGeom>
              <a:avLst/>
              <a:gdLst/>
              <a:ahLst/>
              <a:cxnLst/>
              <a:rect l="l" t="t" r="r" b="b"/>
              <a:pathLst>
                <a:path w="629" h="20727" extrusionOk="0">
                  <a:moveTo>
                    <a:pt x="322" y="0"/>
                  </a:moveTo>
                  <a:cubicBezTo>
                    <a:pt x="312" y="0"/>
                    <a:pt x="302" y="1"/>
                    <a:pt x="291" y="1"/>
                  </a:cubicBezTo>
                  <a:cubicBezTo>
                    <a:pt x="47" y="17"/>
                    <a:pt x="165" y="211"/>
                    <a:pt x="163" y="317"/>
                  </a:cubicBezTo>
                  <a:cubicBezTo>
                    <a:pt x="110" y="2621"/>
                    <a:pt x="164" y="4926"/>
                    <a:pt x="103" y="7233"/>
                  </a:cubicBezTo>
                  <a:cubicBezTo>
                    <a:pt x="20" y="10438"/>
                    <a:pt x="83" y="13647"/>
                    <a:pt x="83" y="16855"/>
                  </a:cubicBezTo>
                  <a:lnTo>
                    <a:pt x="7" y="16855"/>
                  </a:lnTo>
                  <a:cubicBezTo>
                    <a:pt x="7" y="18034"/>
                    <a:pt x="11" y="19213"/>
                    <a:pt x="3" y="20393"/>
                  </a:cubicBezTo>
                  <a:cubicBezTo>
                    <a:pt x="0" y="20601"/>
                    <a:pt x="4" y="20727"/>
                    <a:pt x="268" y="20727"/>
                  </a:cubicBezTo>
                  <a:cubicBezTo>
                    <a:pt x="275" y="20727"/>
                    <a:pt x="281" y="20727"/>
                    <a:pt x="288" y="20727"/>
                  </a:cubicBezTo>
                  <a:cubicBezTo>
                    <a:pt x="548" y="20721"/>
                    <a:pt x="621" y="20662"/>
                    <a:pt x="615" y="20395"/>
                  </a:cubicBezTo>
                  <a:cubicBezTo>
                    <a:pt x="556" y="17854"/>
                    <a:pt x="629" y="15312"/>
                    <a:pt x="551" y="12767"/>
                  </a:cubicBezTo>
                  <a:cubicBezTo>
                    <a:pt x="451" y="9423"/>
                    <a:pt x="482" y="6075"/>
                    <a:pt x="459" y="2728"/>
                  </a:cubicBezTo>
                  <a:cubicBezTo>
                    <a:pt x="453" y="1925"/>
                    <a:pt x="463" y="1122"/>
                    <a:pt x="452" y="319"/>
                  </a:cubicBezTo>
                  <a:cubicBezTo>
                    <a:pt x="451" y="209"/>
                    <a:pt x="562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9"/>
            <p:cNvSpPr/>
            <p:nvPr/>
          </p:nvSpPr>
          <p:spPr>
            <a:xfrm>
              <a:off x="3946325" y="4036700"/>
              <a:ext cx="518450" cy="15425"/>
            </a:xfrm>
            <a:custGeom>
              <a:avLst/>
              <a:gdLst/>
              <a:ahLst/>
              <a:cxnLst/>
              <a:rect l="l" t="t" r="r" b="b"/>
              <a:pathLst>
                <a:path w="20738" h="617" extrusionOk="0">
                  <a:moveTo>
                    <a:pt x="246" y="1"/>
                  </a:moveTo>
                  <a:cubicBezTo>
                    <a:pt x="112" y="1"/>
                    <a:pt x="8" y="37"/>
                    <a:pt x="4" y="298"/>
                  </a:cubicBezTo>
                  <a:cubicBezTo>
                    <a:pt x="1" y="576"/>
                    <a:pt x="110" y="616"/>
                    <a:pt x="257" y="616"/>
                  </a:cubicBezTo>
                  <a:cubicBezTo>
                    <a:pt x="309" y="616"/>
                    <a:pt x="366" y="610"/>
                    <a:pt x="425" y="610"/>
                  </a:cubicBezTo>
                  <a:cubicBezTo>
                    <a:pt x="2940" y="563"/>
                    <a:pt x="5458" y="617"/>
                    <a:pt x="7976" y="554"/>
                  </a:cubicBezTo>
                  <a:cubicBezTo>
                    <a:pt x="11948" y="453"/>
                    <a:pt x="15924" y="483"/>
                    <a:pt x="19898" y="458"/>
                  </a:cubicBezTo>
                  <a:cubicBezTo>
                    <a:pt x="20004" y="458"/>
                    <a:pt x="20110" y="464"/>
                    <a:pt x="20216" y="464"/>
                  </a:cubicBezTo>
                  <a:cubicBezTo>
                    <a:pt x="20286" y="464"/>
                    <a:pt x="20356" y="461"/>
                    <a:pt x="20425" y="453"/>
                  </a:cubicBezTo>
                  <a:cubicBezTo>
                    <a:pt x="20430" y="452"/>
                    <a:pt x="20435" y="452"/>
                    <a:pt x="20441" y="452"/>
                  </a:cubicBezTo>
                  <a:cubicBezTo>
                    <a:pt x="20492" y="452"/>
                    <a:pt x="20558" y="474"/>
                    <a:pt x="20613" y="474"/>
                  </a:cubicBezTo>
                  <a:cubicBezTo>
                    <a:pt x="20678" y="474"/>
                    <a:pt x="20730" y="445"/>
                    <a:pt x="20734" y="318"/>
                  </a:cubicBezTo>
                  <a:cubicBezTo>
                    <a:pt x="20738" y="171"/>
                    <a:pt x="20680" y="136"/>
                    <a:pt x="20607" y="136"/>
                  </a:cubicBezTo>
                  <a:cubicBezTo>
                    <a:pt x="20542" y="136"/>
                    <a:pt x="20466" y="164"/>
                    <a:pt x="20412" y="164"/>
                  </a:cubicBezTo>
                  <a:cubicBezTo>
                    <a:pt x="20411" y="164"/>
                    <a:pt x="20409" y="164"/>
                    <a:pt x="20408" y="164"/>
                  </a:cubicBezTo>
                  <a:cubicBezTo>
                    <a:pt x="18103" y="111"/>
                    <a:pt x="15798" y="165"/>
                    <a:pt x="13492" y="105"/>
                  </a:cubicBezTo>
                  <a:cubicBezTo>
                    <a:pt x="12216" y="71"/>
                    <a:pt x="10940" y="61"/>
                    <a:pt x="9663" y="61"/>
                  </a:cubicBezTo>
                  <a:cubicBezTo>
                    <a:pt x="7732" y="61"/>
                    <a:pt x="5801" y="84"/>
                    <a:pt x="3870" y="84"/>
                  </a:cubicBezTo>
                  <a:cubicBezTo>
                    <a:pt x="3870" y="60"/>
                    <a:pt x="3870" y="34"/>
                    <a:pt x="3871" y="6"/>
                  </a:cubicBezTo>
                  <a:lnTo>
                    <a:pt x="407" y="6"/>
                  </a:lnTo>
                  <a:cubicBezTo>
                    <a:pt x="351" y="6"/>
                    <a:pt x="29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9"/>
            <p:cNvSpPr/>
            <p:nvPr/>
          </p:nvSpPr>
          <p:spPr>
            <a:xfrm>
              <a:off x="3248075" y="4036800"/>
              <a:ext cx="518300" cy="15300"/>
            </a:xfrm>
            <a:custGeom>
              <a:avLst/>
              <a:gdLst/>
              <a:ahLst/>
              <a:cxnLst/>
              <a:rect l="l" t="t" r="r" b="b"/>
              <a:pathLst>
                <a:path w="20732" h="612" extrusionOk="0">
                  <a:moveTo>
                    <a:pt x="20440" y="0"/>
                  </a:moveTo>
                  <a:cubicBezTo>
                    <a:pt x="20420" y="0"/>
                    <a:pt x="20399" y="0"/>
                    <a:pt x="20377" y="1"/>
                  </a:cubicBezTo>
                  <a:cubicBezTo>
                    <a:pt x="19671" y="15"/>
                    <a:pt x="18965" y="19"/>
                    <a:pt x="18260" y="19"/>
                  </a:cubicBezTo>
                  <a:cubicBezTo>
                    <a:pt x="17507" y="19"/>
                    <a:pt x="16755" y="15"/>
                    <a:pt x="16003" y="15"/>
                  </a:cubicBezTo>
                  <a:cubicBezTo>
                    <a:pt x="14931" y="15"/>
                    <a:pt x="13859" y="23"/>
                    <a:pt x="12786" y="65"/>
                  </a:cubicBezTo>
                  <a:cubicBezTo>
                    <a:pt x="10258" y="163"/>
                    <a:pt x="7726" y="137"/>
                    <a:pt x="5194" y="153"/>
                  </a:cubicBezTo>
                  <a:cubicBezTo>
                    <a:pt x="4575" y="157"/>
                    <a:pt x="3955" y="158"/>
                    <a:pt x="3335" y="158"/>
                  </a:cubicBezTo>
                  <a:cubicBezTo>
                    <a:pt x="2762" y="158"/>
                    <a:pt x="2189" y="157"/>
                    <a:pt x="1615" y="157"/>
                  </a:cubicBezTo>
                  <a:cubicBezTo>
                    <a:pt x="1177" y="157"/>
                    <a:pt x="739" y="158"/>
                    <a:pt x="301" y="160"/>
                  </a:cubicBezTo>
                  <a:cubicBezTo>
                    <a:pt x="300" y="160"/>
                    <a:pt x="300" y="160"/>
                    <a:pt x="299" y="160"/>
                  </a:cubicBezTo>
                  <a:cubicBezTo>
                    <a:pt x="250" y="160"/>
                    <a:pt x="183" y="137"/>
                    <a:pt x="125" y="137"/>
                  </a:cubicBezTo>
                  <a:cubicBezTo>
                    <a:pt x="56" y="137"/>
                    <a:pt x="0" y="169"/>
                    <a:pt x="2" y="308"/>
                  </a:cubicBezTo>
                  <a:cubicBezTo>
                    <a:pt x="3" y="443"/>
                    <a:pt x="59" y="474"/>
                    <a:pt x="127" y="474"/>
                  </a:cubicBezTo>
                  <a:cubicBezTo>
                    <a:pt x="185" y="474"/>
                    <a:pt x="251" y="452"/>
                    <a:pt x="300" y="452"/>
                  </a:cubicBezTo>
                  <a:cubicBezTo>
                    <a:pt x="302" y="452"/>
                    <a:pt x="303" y="452"/>
                    <a:pt x="305" y="452"/>
                  </a:cubicBezTo>
                  <a:cubicBezTo>
                    <a:pt x="2622" y="504"/>
                    <a:pt x="4938" y="451"/>
                    <a:pt x="7258" y="511"/>
                  </a:cubicBezTo>
                  <a:cubicBezTo>
                    <a:pt x="8534" y="545"/>
                    <a:pt x="9810" y="555"/>
                    <a:pt x="11087" y="555"/>
                  </a:cubicBezTo>
                  <a:cubicBezTo>
                    <a:pt x="13018" y="555"/>
                    <a:pt x="14949" y="531"/>
                    <a:pt x="16880" y="531"/>
                  </a:cubicBezTo>
                  <a:lnTo>
                    <a:pt x="16880" y="607"/>
                  </a:lnTo>
                  <a:cubicBezTo>
                    <a:pt x="17463" y="607"/>
                    <a:pt x="18046" y="605"/>
                    <a:pt x="18630" y="605"/>
                  </a:cubicBezTo>
                  <a:cubicBezTo>
                    <a:pt x="19213" y="605"/>
                    <a:pt x="19797" y="607"/>
                    <a:pt x="20381" y="612"/>
                  </a:cubicBezTo>
                  <a:cubicBezTo>
                    <a:pt x="20391" y="612"/>
                    <a:pt x="20401" y="612"/>
                    <a:pt x="20410" y="612"/>
                  </a:cubicBezTo>
                  <a:cubicBezTo>
                    <a:pt x="20624" y="612"/>
                    <a:pt x="20729" y="585"/>
                    <a:pt x="20731" y="304"/>
                  </a:cubicBezTo>
                  <a:cubicBezTo>
                    <a:pt x="20732" y="33"/>
                    <a:pt x="20628" y="0"/>
                    <a:pt x="20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9"/>
            <p:cNvSpPr/>
            <p:nvPr/>
          </p:nvSpPr>
          <p:spPr>
            <a:xfrm>
              <a:off x="3847925" y="4134500"/>
              <a:ext cx="16200" cy="518250"/>
            </a:xfrm>
            <a:custGeom>
              <a:avLst/>
              <a:gdLst/>
              <a:ahLst/>
              <a:cxnLst/>
              <a:rect l="l" t="t" r="r" b="b"/>
              <a:pathLst>
                <a:path w="648" h="20730" extrusionOk="0">
                  <a:moveTo>
                    <a:pt x="344" y="0"/>
                  </a:moveTo>
                  <a:cubicBezTo>
                    <a:pt x="343" y="0"/>
                    <a:pt x="341" y="0"/>
                    <a:pt x="340" y="0"/>
                  </a:cubicBezTo>
                  <a:cubicBezTo>
                    <a:pt x="47" y="1"/>
                    <a:pt x="29" y="118"/>
                    <a:pt x="34" y="351"/>
                  </a:cubicBezTo>
                  <a:cubicBezTo>
                    <a:pt x="87" y="2881"/>
                    <a:pt x="0" y="5410"/>
                    <a:pt x="97" y="7942"/>
                  </a:cubicBezTo>
                  <a:cubicBezTo>
                    <a:pt x="195" y="10496"/>
                    <a:pt x="168" y="13053"/>
                    <a:pt x="186" y="15610"/>
                  </a:cubicBezTo>
                  <a:cubicBezTo>
                    <a:pt x="197" y="17215"/>
                    <a:pt x="186" y="18822"/>
                    <a:pt x="194" y="20428"/>
                  </a:cubicBezTo>
                  <a:cubicBezTo>
                    <a:pt x="195" y="20534"/>
                    <a:pt x="84" y="20726"/>
                    <a:pt x="338" y="20729"/>
                  </a:cubicBezTo>
                  <a:cubicBezTo>
                    <a:pt x="340" y="20729"/>
                    <a:pt x="341" y="20729"/>
                    <a:pt x="342" y="20729"/>
                  </a:cubicBezTo>
                  <a:cubicBezTo>
                    <a:pt x="592" y="20729"/>
                    <a:pt x="483" y="20536"/>
                    <a:pt x="485" y="20431"/>
                  </a:cubicBezTo>
                  <a:cubicBezTo>
                    <a:pt x="537" y="18113"/>
                    <a:pt x="484" y="15796"/>
                    <a:pt x="545" y="13478"/>
                  </a:cubicBezTo>
                  <a:cubicBezTo>
                    <a:pt x="629" y="10271"/>
                    <a:pt x="566" y="7062"/>
                    <a:pt x="566" y="3855"/>
                  </a:cubicBezTo>
                  <a:lnTo>
                    <a:pt x="640" y="3855"/>
                  </a:lnTo>
                  <a:cubicBezTo>
                    <a:pt x="640" y="2689"/>
                    <a:pt x="635" y="1520"/>
                    <a:pt x="644" y="354"/>
                  </a:cubicBezTo>
                  <a:cubicBezTo>
                    <a:pt x="647" y="126"/>
                    <a:pt x="639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9"/>
            <p:cNvSpPr/>
            <p:nvPr/>
          </p:nvSpPr>
          <p:spPr>
            <a:xfrm>
              <a:off x="3755675" y="3824725"/>
              <a:ext cx="70500" cy="134825"/>
            </a:xfrm>
            <a:custGeom>
              <a:avLst/>
              <a:gdLst/>
              <a:ahLst/>
              <a:cxnLst/>
              <a:rect l="l" t="t" r="r" b="b"/>
              <a:pathLst>
                <a:path w="2820" h="5393" extrusionOk="0">
                  <a:moveTo>
                    <a:pt x="400" y="1"/>
                  </a:moveTo>
                  <a:cubicBezTo>
                    <a:pt x="378" y="1"/>
                    <a:pt x="349" y="13"/>
                    <a:pt x="309" y="45"/>
                  </a:cubicBezTo>
                  <a:cubicBezTo>
                    <a:pt x="187" y="137"/>
                    <a:pt x="1" y="182"/>
                    <a:pt x="111" y="413"/>
                  </a:cubicBezTo>
                  <a:cubicBezTo>
                    <a:pt x="891" y="2036"/>
                    <a:pt x="1665" y="3660"/>
                    <a:pt x="2434" y="5288"/>
                  </a:cubicBezTo>
                  <a:cubicBezTo>
                    <a:pt x="2465" y="5355"/>
                    <a:pt x="2488" y="5393"/>
                    <a:pt x="2525" y="5393"/>
                  </a:cubicBezTo>
                  <a:cubicBezTo>
                    <a:pt x="2547" y="5393"/>
                    <a:pt x="2574" y="5380"/>
                    <a:pt x="2612" y="5352"/>
                  </a:cubicBezTo>
                  <a:cubicBezTo>
                    <a:pt x="2676" y="5303"/>
                    <a:pt x="2752" y="5268"/>
                    <a:pt x="2820" y="5228"/>
                  </a:cubicBezTo>
                  <a:cubicBezTo>
                    <a:pt x="2782" y="5166"/>
                    <a:pt x="2766" y="5146"/>
                    <a:pt x="2756" y="5124"/>
                  </a:cubicBezTo>
                  <a:cubicBezTo>
                    <a:pt x="2001" y="3466"/>
                    <a:pt x="1247" y="1808"/>
                    <a:pt x="492" y="151"/>
                  </a:cubicBezTo>
                  <a:cubicBezTo>
                    <a:pt x="467" y="94"/>
                    <a:pt x="460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9"/>
            <p:cNvSpPr/>
            <p:nvPr/>
          </p:nvSpPr>
          <p:spPr>
            <a:xfrm>
              <a:off x="3885600" y="3824875"/>
              <a:ext cx="72000" cy="134625"/>
            </a:xfrm>
            <a:custGeom>
              <a:avLst/>
              <a:gdLst/>
              <a:ahLst/>
              <a:cxnLst/>
              <a:rect l="l" t="t" r="r" b="b"/>
              <a:pathLst>
                <a:path w="2880" h="5385" extrusionOk="0">
                  <a:moveTo>
                    <a:pt x="2447" y="0"/>
                  </a:moveTo>
                  <a:cubicBezTo>
                    <a:pt x="2347" y="0"/>
                    <a:pt x="2352" y="168"/>
                    <a:pt x="2325" y="224"/>
                  </a:cubicBezTo>
                  <a:cubicBezTo>
                    <a:pt x="1581" y="1833"/>
                    <a:pt x="855" y="3450"/>
                    <a:pt x="113" y="5061"/>
                  </a:cubicBezTo>
                  <a:cubicBezTo>
                    <a:pt x="0" y="5302"/>
                    <a:pt x="171" y="5310"/>
                    <a:pt x="336" y="5385"/>
                  </a:cubicBezTo>
                  <a:cubicBezTo>
                    <a:pt x="356" y="5364"/>
                    <a:pt x="397" y="5334"/>
                    <a:pt x="414" y="5292"/>
                  </a:cubicBezTo>
                  <a:cubicBezTo>
                    <a:pt x="1193" y="3657"/>
                    <a:pt x="1969" y="2019"/>
                    <a:pt x="2753" y="387"/>
                  </a:cubicBezTo>
                  <a:cubicBezTo>
                    <a:pt x="2879" y="126"/>
                    <a:pt x="2652" y="98"/>
                    <a:pt x="2535" y="30"/>
                  </a:cubicBezTo>
                  <a:cubicBezTo>
                    <a:pt x="2499" y="9"/>
                    <a:pt x="2470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9"/>
            <p:cNvSpPr/>
            <p:nvPr/>
          </p:nvSpPr>
          <p:spPr>
            <a:xfrm>
              <a:off x="3633900" y="3945600"/>
              <a:ext cx="138050" cy="67875"/>
            </a:xfrm>
            <a:custGeom>
              <a:avLst/>
              <a:gdLst/>
              <a:ahLst/>
              <a:cxnLst/>
              <a:rect l="l" t="t" r="r" b="b"/>
              <a:pathLst>
                <a:path w="5522" h="2715" extrusionOk="0">
                  <a:moveTo>
                    <a:pt x="378" y="1"/>
                  </a:moveTo>
                  <a:cubicBezTo>
                    <a:pt x="254" y="1"/>
                    <a:pt x="229" y="144"/>
                    <a:pt x="164" y="227"/>
                  </a:cubicBezTo>
                  <a:cubicBezTo>
                    <a:pt x="0" y="435"/>
                    <a:pt x="256" y="418"/>
                    <a:pt x="318" y="445"/>
                  </a:cubicBezTo>
                  <a:cubicBezTo>
                    <a:pt x="1938" y="1194"/>
                    <a:pt x="3568" y="1926"/>
                    <a:pt x="5187" y="2678"/>
                  </a:cubicBezTo>
                  <a:cubicBezTo>
                    <a:pt x="5242" y="2703"/>
                    <a:pt x="5283" y="2714"/>
                    <a:pt x="5316" y="2714"/>
                  </a:cubicBezTo>
                  <a:cubicBezTo>
                    <a:pt x="5445" y="2714"/>
                    <a:pt x="5435" y="2549"/>
                    <a:pt x="5522" y="2457"/>
                  </a:cubicBezTo>
                  <a:cubicBezTo>
                    <a:pt x="5480" y="2426"/>
                    <a:pt x="5445" y="2389"/>
                    <a:pt x="5403" y="2370"/>
                  </a:cubicBezTo>
                  <a:cubicBezTo>
                    <a:pt x="3768" y="1591"/>
                    <a:pt x="2131" y="816"/>
                    <a:pt x="498" y="33"/>
                  </a:cubicBezTo>
                  <a:cubicBezTo>
                    <a:pt x="450" y="10"/>
                    <a:pt x="411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9"/>
            <p:cNvSpPr/>
            <p:nvPr/>
          </p:nvSpPr>
          <p:spPr>
            <a:xfrm>
              <a:off x="3939825" y="3945550"/>
              <a:ext cx="138250" cy="68375"/>
            </a:xfrm>
            <a:custGeom>
              <a:avLst/>
              <a:gdLst/>
              <a:ahLst/>
              <a:cxnLst/>
              <a:rect l="l" t="t" r="r" b="b"/>
              <a:pathLst>
                <a:path w="5530" h="2735" extrusionOk="0">
                  <a:moveTo>
                    <a:pt x="5159" y="0"/>
                  </a:moveTo>
                  <a:cubicBezTo>
                    <a:pt x="5119" y="0"/>
                    <a:pt x="5072" y="12"/>
                    <a:pt x="5017" y="39"/>
                  </a:cubicBezTo>
                  <a:cubicBezTo>
                    <a:pt x="3406" y="813"/>
                    <a:pt x="1793" y="1584"/>
                    <a:pt x="180" y="2353"/>
                  </a:cubicBezTo>
                  <a:cubicBezTo>
                    <a:pt x="103" y="2391"/>
                    <a:pt x="1" y="2402"/>
                    <a:pt x="92" y="2526"/>
                  </a:cubicBezTo>
                  <a:cubicBezTo>
                    <a:pt x="144" y="2595"/>
                    <a:pt x="178" y="2677"/>
                    <a:pt x="211" y="2734"/>
                  </a:cubicBezTo>
                  <a:cubicBezTo>
                    <a:pt x="297" y="2703"/>
                    <a:pt x="344" y="2691"/>
                    <a:pt x="387" y="2670"/>
                  </a:cubicBezTo>
                  <a:cubicBezTo>
                    <a:pt x="2002" y="1936"/>
                    <a:pt x="3616" y="1205"/>
                    <a:pt x="5225" y="460"/>
                  </a:cubicBezTo>
                  <a:cubicBezTo>
                    <a:pt x="5291" y="430"/>
                    <a:pt x="5529" y="455"/>
                    <a:pt x="5416" y="247"/>
                  </a:cubicBezTo>
                  <a:cubicBezTo>
                    <a:pt x="5354" y="131"/>
                    <a:pt x="5294" y="0"/>
                    <a:pt x="5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9"/>
            <p:cNvSpPr/>
            <p:nvPr/>
          </p:nvSpPr>
          <p:spPr>
            <a:xfrm>
              <a:off x="3634775" y="4075700"/>
              <a:ext cx="136650" cy="67325"/>
            </a:xfrm>
            <a:custGeom>
              <a:avLst/>
              <a:gdLst/>
              <a:ahLst/>
              <a:cxnLst/>
              <a:rect l="l" t="t" r="r" b="b"/>
              <a:pathLst>
                <a:path w="5466" h="2693" extrusionOk="0">
                  <a:moveTo>
                    <a:pt x="5267" y="0"/>
                  </a:moveTo>
                  <a:cubicBezTo>
                    <a:pt x="5227" y="0"/>
                    <a:pt x="5179" y="13"/>
                    <a:pt x="5117" y="42"/>
                  </a:cubicBezTo>
                  <a:cubicBezTo>
                    <a:pt x="3529" y="777"/>
                    <a:pt x="1933" y="1491"/>
                    <a:pt x="347" y="2227"/>
                  </a:cubicBezTo>
                  <a:cubicBezTo>
                    <a:pt x="274" y="2260"/>
                    <a:pt x="0" y="2220"/>
                    <a:pt x="124" y="2481"/>
                  </a:cubicBezTo>
                  <a:cubicBezTo>
                    <a:pt x="191" y="2622"/>
                    <a:pt x="270" y="2693"/>
                    <a:pt x="380" y="2693"/>
                  </a:cubicBezTo>
                  <a:cubicBezTo>
                    <a:pt x="434" y="2693"/>
                    <a:pt x="495" y="2676"/>
                    <a:pt x="567" y="2642"/>
                  </a:cubicBezTo>
                  <a:cubicBezTo>
                    <a:pt x="2147" y="1884"/>
                    <a:pt x="3729" y="1133"/>
                    <a:pt x="5309" y="379"/>
                  </a:cubicBezTo>
                  <a:cubicBezTo>
                    <a:pt x="5373" y="349"/>
                    <a:pt x="5426" y="293"/>
                    <a:pt x="5466" y="262"/>
                  </a:cubicBezTo>
                  <a:cubicBezTo>
                    <a:pt x="5416" y="115"/>
                    <a:pt x="5384" y="0"/>
                    <a:pt x="5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9"/>
            <p:cNvSpPr/>
            <p:nvPr/>
          </p:nvSpPr>
          <p:spPr>
            <a:xfrm>
              <a:off x="3939825" y="4074875"/>
              <a:ext cx="138475" cy="68450"/>
            </a:xfrm>
            <a:custGeom>
              <a:avLst/>
              <a:gdLst/>
              <a:ahLst/>
              <a:cxnLst/>
              <a:rect l="l" t="t" r="r" b="b"/>
              <a:pathLst>
                <a:path w="5539" h="2738" extrusionOk="0">
                  <a:moveTo>
                    <a:pt x="213" y="0"/>
                  </a:moveTo>
                  <a:cubicBezTo>
                    <a:pt x="186" y="53"/>
                    <a:pt x="152" y="121"/>
                    <a:pt x="114" y="183"/>
                  </a:cubicBezTo>
                  <a:cubicBezTo>
                    <a:pt x="70" y="258"/>
                    <a:pt x="1" y="301"/>
                    <a:pt x="149" y="370"/>
                  </a:cubicBezTo>
                  <a:cubicBezTo>
                    <a:pt x="1800" y="1140"/>
                    <a:pt x="3448" y="1917"/>
                    <a:pt x="5094" y="2703"/>
                  </a:cubicBezTo>
                  <a:cubicBezTo>
                    <a:pt x="5144" y="2727"/>
                    <a:pt x="5184" y="2737"/>
                    <a:pt x="5217" y="2737"/>
                  </a:cubicBezTo>
                  <a:cubicBezTo>
                    <a:pt x="5355" y="2737"/>
                    <a:pt x="5356" y="2555"/>
                    <a:pt x="5413" y="2483"/>
                  </a:cubicBezTo>
                  <a:cubicBezTo>
                    <a:pt x="5538" y="2322"/>
                    <a:pt x="5321" y="2327"/>
                    <a:pt x="5255" y="2296"/>
                  </a:cubicBezTo>
                  <a:cubicBezTo>
                    <a:pt x="4219" y="1804"/>
                    <a:pt x="3179" y="1315"/>
                    <a:pt x="2135" y="839"/>
                  </a:cubicBezTo>
                  <a:cubicBezTo>
                    <a:pt x="1511" y="554"/>
                    <a:pt x="877" y="289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9"/>
            <p:cNvSpPr/>
            <p:nvPr/>
          </p:nvSpPr>
          <p:spPr>
            <a:xfrm>
              <a:off x="3755225" y="4129350"/>
              <a:ext cx="70775" cy="134825"/>
            </a:xfrm>
            <a:custGeom>
              <a:avLst/>
              <a:gdLst/>
              <a:ahLst/>
              <a:cxnLst/>
              <a:rect l="l" t="t" r="r" b="b"/>
              <a:pathLst>
                <a:path w="2831" h="5393" extrusionOk="0">
                  <a:moveTo>
                    <a:pt x="2542" y="1"/>
                  </a:moveTo>
                  <a:cubicBezTo>
                    <a:pt x="2516" y="1"/>
                    <a:pt x="2490" y="23"/>
                    <a:pt x="2459" y="91"/>
                  </a:cubicBezTo>
                  <a:cubicBezTo>
                    <a:pt x="1689" y="1743"/>
                    <a:pt x="912" y="3391"/>
                    <a:pt x="127" y="5037"/>
                  </a:cubicBezTo>
                  <a:cubicBezTo>
                    <a:pt x="0" y="5301"/>
                    <a:pt x="260" y="5284"/>
                    <a:pt x="348" y="5353"/>
                  </a:cubicBezTo>
                  <a:cubicBezTo>
                    <a:pt x="383" y="5381"/>
                    <a:pt x="411" y="5392"/>
                    <a:pt x="432" y="5392"/>
                  </a:cubicBezTo>
                  <a:cubicBezTo>
                    <a:pt x="509" y="5392"/>
                    <a:pt x="510" y="5247"/>
                    <a:pt x="535" y="5196"/>
                  </a:cubicBezTo>
                  <a:cubicBezTo>
                    <a:pt x="1028" y="4158"/>
                    <a:pt x="1516" y="3120"/>
                    <a:pt x="1992" y="2076"/>
                  </a:cubicBezTo>
                  <a:cubicBezTo>
                    <a:pt x="2279" y="1451"/>
                    <a:pt x="2542" y="818"/>
                    <a:pt x="2831" y="154"/>
                  </a:cubicBezTo>
                  <a:cubicBezTo>
                    <a:pt x="2778" y="126"/>
                    <a:pt x="2709" y="93"/>
                    <a:pt x="2644" y="55"/>
                  </a:cubicBezTo>
                  <a:cubicBezTo>
                    <a:pt x="2604" y="31"/>
                    <a:pt x="2573" y="1"/>
                    <a:pt x="2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9"/>
            <p:cNvSpPr/>
            <p:nvPr/>
          </p:nvSpPr>
          <p:spPr>
            <a:xfrm>
              <a:off x="3884950" y="4128825"/>
              <a:ext cx="71375" cy="134625"/>
            </a:xfrm>
            <a:custGeom>
              <a:avLst/>
              <a:gdLst/>
              <a:ahLst/>
              <a:cxnLst/>
              <a:rect l="l" t="t" r="r" b="b"/>
              <a:pathLst>
                <a:path w="2855" h="5385" extrusionOk="0">
                  <a:moveTo>
                    <a:pt x="378" y="0"/>
                  </a:moveTo>
                  <a:cubicBezTo>
                    <a:pt x="247" y="106"/>
                    <a:pt x="1" y="62"/>
                    <a:pt x="140" y="353"/>
                  </a:cubicBezTo>
                  <a:cubicBezTo>
                    <a:pt x="875" y="1927"/>
                    <a:pt x="1587" y="3512"/>
                    <a:pt x="2320" y="5086"/>
                  </a:cubicBezTo>
                  <a:cubicBezTo>
                    <a:pt x="2361" y="5171"/>
                    <a:pt x="2325" y="5384"/>
                    <a:pt x="2480" y="5384"/>
                  </a:cubicBezTo>
                  <a:cubicBezTo>
                    <a:pt x="2511" y="5384"/>
                    <a:pt x="2550" y="5376"/>
                    <a:pt x="2598" y="5356"/>
                  </a:cubicBezTo>
                  <a:cubicBezTo>
                    <a:pt x="2855" y="5251"/>
                    <a:pt x="2828" y="5100"/>
                    <a:pt x="2724" y="4883"/>
                  </a:cubicBezTo>
                  <a:cubicBezTo>
                    <a:pt x="1980" y="3337"/>
                    <a:pt x="1251" y="1785"/>
                    <a:pt x="516" y="236"/>
                  </a:cubicBezTo>
                  <a:cubicBezTo>
                    <a:pt x="476" y="155"/>
                    <a:pt x="425" y="8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9"/>
            <p:cNvSpPr/>
            <p:nvPr/>
          </p:nvSpPr>
          <p:spPr>
            <a:xfrm>
              <a:off x="3411350" y="4196100"/>
              <a:ext cx="102300" cy="51100"/>
            </a:xfrm>
            <a:custGeom>
              <a:avLst/>
              <a:gdLst/>
              <a:ahLst/>
              <a:cxnLst/>
              <a:rect l="l" t="t" r="r" b="b"/>
              <a:pathLst>
                <a:path w="4092" h="2044" extrusionOk="0">
                  <a:moveTo>
                    <a:pt x="3834" y="1"/>
                  </a:moveTo>
                  <a:cubicBezTo>
                    <a:pt x="3806" y="1"/>
                    <a:pt x="3771" y="11"/>
                    <a:pt x="3724" y="33"/>
                  </a:cubicBezTo>
                  <a:cubicBezTo>
                    <a:pt x="2545" y="591"/>
                    <a:pt x="1362" y="1141"/>
                    <a:pt x="179" y="1692"/>
                  </a:cubicBezTo>
                  <a:cubicBezTo>
                    <a:pt x="81" y="1738"/>
                    <a:pt x="0" y="1774"/>
                    <a:pt x="93" y="1898"/>
                  </a:cubicBezTo>
                  <a:cubicBezTo>
                    <a:pt x="122" y="1937"/>
                    <a:pt x="127" y="1995"/>
                    <a:pt x="143" y="2044"/>
                  </a:cubicBezTo>
                  <a:cubicBezTo>
                    <a:pt x="199" y="2018"/>
                    <a:pt x="222" y="2007"/>
                    <a:pt x="244" y="1998"/>
                  </a:cubicBezTo>
                  <a:cubicBezTo>
                    <a:pt x="1465" y="1446"/>
                    <a:pt x="2685" y="889"/>
                    <a:pt x="3912" y="349"/>
                  </a:cubicBezTo>
                  <a:cubicBezTo>
                    <a:pt x="4092" y="271"/>
                    <a:pt x="3975" y="224"/>
                    <a:pt x="3948" y="139"/>
                  </a:cubicBezTo>
                  <a:cubicBezTo>
                    <a:pt x="3919" y="52"/>
                    <a:pt x="3895" y="1"/>
                    <a:pt x="3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9"/>
            <p:cNvSpPr/>
            <p:nvPr/>
          </p:nvSpPr>
          <p:spPr>
            <a:xfrm>
              <a:off x="3650600" y="3601650"/>
              <a:ext cx="54800" cy="98225"/>
            </a:xfrm>
            <a:custGeom>
              <a:avLst/>
              <a:gdLst/>
              <a:ahLst/>
              <a:cxnLst/>
              <a:rect l="l" t="t" r="r" b="b"/>
              <a:pathLst>
                <a:path w="2192" h="3929" extrusionOk="0">
                  <a:moveTo>
                    <a:pt x="338" y="0"/>
                  </a:moveTo>
                  <a:cubicBezTo>
                    <a:pt x="290" y="0"/>
                    <a:pt x="236" y="6"/>
                    <a:pt x="198" y="14"/>
                  </a:cubicBezTo>
                  <a:cubicBezTo>
                    <a:pt x="1" y="58"/>
                    <a:pt x="176" y="200"/>
                    <a:pt x="186" y="224"/>
                  </a:cubicBezTo>
                  <a:cubicBezTo>
                    <a:pt x="717" y="1417"/>
                    <a:pt x="1260" y="2603"/>
                    <a:pt x="1804" y="3789"/>
                  </a:cubicBezTo>
                  <a:cubicBezTo>
                    <a:pt x="1830" y="3849"/>
                    <a:pt x="1848" y="3928"/>
                    <a:pt x="1904" y="3928"/>
                  </a:cubicBezTo>
                  <a:cubicBezTo>
                    <a:pt x="1928" y="3928"/>
                    <a:pt x="1959" y="3913"/>
                    <a:pt x="2000" y="3876"/>
                  </a:cubicBezTo>
                  <a:cubicBezTo>
                    <a:pt x="2058" y="3823"/>
                    <a:pt x="2132" y="3786"/>
                    <a:pt x="2192" y="3745"/>
                  </a:cubicBezTo>
                  <a:cubicBezTo>
                    <a:pt x="1596" y="2474"/>
                    <a:pt x="1023" y="1247"/>
                    <a:pt x="440" y="24"/>
                  </a:cubicBezTo>
                  <a:cubicBezTo>
                    <a:pt x="431" y="7"/>
                    <a:pt x="388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9"/>
            <p:cNvSpPr/>
            <p:nvPr/>
          </p:nvSpPr>
          <p:spPr>
            <a:xfrm>
              <a:off x="4200200" y="3842100"/>
              <a:ext cx="99425" cy="50650"/>
            </a:xfrm>
            <a:custGeom>
              <a:avLst/>
              <a:gdLst/>
              <a:ahLst/>
              <a:cxnLst/>
              <a:rect l="l" t="t" r="r" b="b"/>
              <a:pathLst>
                <a:path w="3977" h="2026" extrusionOk="0">
                  <a:moveTo>
                    <a:pt x="3861" y="0"/>
                  </a:moveTo>
                  <a:cubicBezTo>
                    <a:pt x="3828" y="0"/>
                    <a:pt x="3788" y="13"/>
                    <a:pt x="3742" y="35"/>
                  </a:cubicBezTo>
                  <a:cubicBezTo>
                    <a:pt x="2554" y="576"/>
                    <a:pt x="1368" y="1116"/>
                    <a:pt x="179" y="1657"/>
                  </a:cubicBezTo>
                  <a:cubicBezTo>
                    <a:pt x="72" y="1705"/>
                    <a:pt x="1" y="1724"/>
                    <a:pt x="92" y="1887"/>
                  </a:cubicBezTo>
                  <a:cubicBezTo>
                    <a:pt x="146" y="1983"/>
                    <a:pt x="183" y="2025"/>
                    <a:pt x="241" y="2025"/>
                  </a:cubicBezTo>
                  <a:cubicBezTo>
                    <a:pt x="271" y="2025"/>
                    <a:pt x="307" y="2014"/>
                    <a:pt x="354" y="1992"/>
                  </a:cubicBezTo>
                  <a:cubicBezTo>
                    <a:pt x="1502" y="1451"/>
                    <a:pt x="2652" y="913"/>
                    <a:pt x="3800" y="372"/>
                  </a:cubicBezTo>
                  <a:cubicBezTo>
                    <a:pt x="3878" y="336"/>
                    <a:pt x="3944" y="273"/>
                    <a:pt x="3960" y="261"/>
                  </a:cubicBezTo>
                  <a:cubicBezTo>
                    <a:pt x="3977" y="69"/>
                    <a:pt x="3938" y="0"/>
                    <a:pt x="3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9"/>
            <p:cNvSpPr/>
            <p:nvPr/>
          </p:nvSpPr>
          <p:spPr>
            <a:xfrm>
              <a:off x="3412275" y="3841150"/>
              <a:ext cx="99550" cy="51625"/>
            </a:xfrm>
            <a:custGeom>
              <a:avLst/>
              <a:gdLst/>
              <a:ahLst/>
              <a:cxnLst/>
              <a:rect l="l" t="t" r="r" b="b"/>
              <a:pathLst>
                <a:path w="3982" h="2065" extrusionOk="0">
                  <a:moveTo>
                    <a:pt x="165" y="1"/>
                  </a:moveTo>
                  <a:cubicBezTo>
                    <a:pt x="125" y="1"/>
                    <a:pt x="85" y="30"/>
                    <a:pt x="56" y="121"/>
                  </a:cubicBezTo>
                  <a:cubicBezTo>
                    <a:pt x="1" y="296"/>
                    <a:pt x="63" y="337"/>
                    <a:pt x="200" y="402"/>
                  </a:cubicBezTo>
                  <a:cubicBezTo>
                    <a:pt x="1350" y="939"/>
                    <a:pt x="2498" y="1480"/>
                    <a:pt x="3642" y="2030"/>
                  </a:cubicBezTo>
                  <a:cubicBezTo>
                    <a:pt x="3692" y="2054"/>
                    <a:pt x="3733" y="2064"/>
                    <a:pt x="3767" y="2064"/>
                  </a:cubicBezTo>
                  <a:cubicBezTo>
                    <a:pt x="3884" y="2064"/>
                    <a:pt x="3917" y="1936"/>
                    <a:pt x="3982" y="1803"/>
                  </a:cubicBezTo>
                  <a:cubicBezTo>
                    <a:pt x="3925" y="1762"/>
                    <a:pt x="3864" y="1698"/>
                    <a:pt x="3790" y="1665"/>
                  </a:cubicBezTo>
                  <a:cubicBezTo>
                    <a:pt x="2637" y="1135"/>
                    <a:pt x="1483" y="608"/>
                    <a:pt x="321" y="96"/>
                  </a:cubicBezTo>
                  <a:cubicBezTo>
                    <a:pt x="305" y="89"/>
                    <a:pt x="234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9"/>
            <p:cNvSpPr/>
            <p:nvPr/>
          </p:nvSpPr>
          <p:spPr>
            <a:xfrm>
              <a:off x="4005725" y="3601225"/>
              <a:ext cx="56825" cy="99350"/>
            </a:xfrm>
            <a:custGeom>
              <a:avLst/>
              <a:gdLst/>
              <a:ahLst/>
              <a:cxnLst/>
              <a:rect l="l" t="t" r="r" b="b"/>
              <a:pathLst>
                <a:path w="2273" h="3974" extrusionOk="0">
                  <a:moveTo>
                    <a:pt x="1931" y="1"/>
                  </a:moveTo>
                  <a:cubicBezTo>
                    <a:pt x="1861" y="1"/>
                    <a:pt x="1815" y="41"/>
                    <a:pt x="1764" y="153"/>
                  </a:cubicBezTo>
                  <a:cubicBezTo>
                    <a:pt x="1231" y="1317"/>
                    <a:pt x="685" y="2475"/>
                    <a:pt x="128" y="3629"/>
                  </a:cubicBezTo>
                  <a:cubicBezTo>
                    <a:pt x="1" y="3894"/>
                    <a:pt x="262" y="3842"/>
                    <a:pt x="355" y="3973"/>
                  </a:cubicBezTo>
                  <a:cubicBezTo>
                    <a:pt x="398" y="3903"/>
                    <a:pt x="440" y="3852"/>
                    <a:pt x="469" y="3795"/>
                  </a:cubicBezTo>
                  <a:cubicBezTo>
                    <a:pt x="1010" y="2620"/>
                    <a:pt x="1551" y="1445"/>
                    <a:pt x="2074" y="263"/>
                  </a:cubicBezTo>
                  <a:cubicBezTo>
                    <a:pt x="2085" y="240"/>
                    <a:pt x="2273" y="88"/>
                    <a:pt x="2051" y="24"/>
                  </a:cubicBezTo>
                  <a:cubicBezTo>
                    <a:pt x="2004" y="10"/>
                    <a:pt x="1965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9"/>
            <p:cNvSpPr/>
            <p:nvPr/>
          </p:nvSpPr>
          <p:spPr>
            <a:xfrm>
              <a:off x="4200375" y="4196000"/>
              <a:ext cx="99750" cy="50850"/>
            </a:xfrm>
            <a:custGeom>
              <a:avLst/>
              <a:gdLst/>
              <a:ahLst/>
              <a:cxnLst/>
              <a:rect l="l" t="t" r="r" b="b"/>
              <a:pathLst>
                <a:path w="3990" h="2034" extrusionOk="0">
                  <a:moveTo>
                    <a:pt x="206" y="1"/>
                  </a:moveTo>
                  <a:cubicBezTo>
                    <a:pt x="133" y="1"/>
                    <a:pt x="131" y="95"/>
                    <a:pt x="91" y="152"/>
                  </a:cubicBezTo>
                  <a:cubicBezTo>
                    <a:pt x="13" y="259"/>
                    <a:pt x="1" y="296"/>
                    <a:pt x="143" y="358"/>
                  </a:cubicBezTo>
                  <a:cubicBezTo>
                    <a:pt x="1358" y="899"/>
                    <a:pt x="2569" y="1446"/>
                    <a:pt x="3774" y="2004"/>
                  </a:cubicBezTo>
                  <a:cubicBezTo>
                    <a:pt x="3819" y="2025"/>
                    <a:pt x="3852" y="2034"/>
                    <a:pt x="3876" y="2034"/>
                  </a:cubicBezTo>
                  <a:cubicBezTo>
                    <a:pt x="3969" y="2034"/>
                    <a:pt x="3940" y="1906"/>
                    <a:pt x="3989" y="1814"/>
                  </a:cubicBezTo>
                  <a:cubicBezTo>
                    <a:pt x="3975" y="1794"/>
                    <a:pt x="3957" y="1738"/>
                    <a:pt x="3918" y="1719"/>
                  </a:cubicBezTo>
                  <a:cubicBezTo>
                    <a:pt x="2705" y="1151"/>
                    <a:pt x="1487" y="584"/>
                    <a:pt x="271" y="18"/>
                  </a:cubicBezTo>
                  <a:cubicBezTo>
                    <a:pt x="244" y="6"/>
                    <a:pt x="223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9"/>
            <p:cNvSpPr/>
            <p:nvPr/>
          </p:nvSpPr>
          <p:spPr>
            <a:xfrm>
              <a:off x="3649725" y="4388975"/>
              <a:ext cx="55625" cy="98725"/>
            </a:xfrm>
            <a:custGeom>
              <a:avLst/>
              <a:gdLst/>
              <a:ahLst/>
              <a:cxnLst/>
              <a:rect l="l" t="t" r="r" b="b"/>
              <a:pathLst>
                <a:path w="2225" h="3949" extrusionOk="0">
                  <a:moveTo>
                    <a:pt x="1922" y="0"/>
                  </a:moveTo>
                  <a:cubicBezTo>
                    <a:pt x="1842" y="0"/>
                    <a:pt x="1843" y="126"/>
                    <a:pt x="1823" y="169"/>
                  </a:cubicBezTo>
                  <a:cubicBezTo>
                    <a:pt x="1281" y="1331"/>
                    <a:pt x="747" y="2495"/>
                    <a:pt x="229" y="3666"/>
                  </a:cubicBezTo>
                  <a:cubicBezTo>
                    <a:pt x="221" y="3686"/>
                    <a:pt x="1" y="3852"/>
                    <a:pt x="261" y="3930"/>
                  </a:cubicBezTo>
                  <a:cubicBezTo>
                    <a:pt x="304" y="3943"/>
                    <a:pt x="338" y="3949"/>
                    <a:pt x="366" y="3949"/>
                  </a:cubicBezTo>
                  <a:cubicBezTo>
                    <a:pt x="464" y="3949"/>
                    <a:pt x="494" y="3880"/>
                    <a:pt x="541" y="3781"/>
                  </a:cubicBezTo>
                  <a:cubicBezTo>
                    <a:pt x="814" y="3202"/>
                    <a:pt x="1097" y="2626"/>
                    <a:pt x="1369" y="2045"/>
                  </a:cubicBezTo>
                  <a:cubicBezTo>
                    <a:pt x="1654" y="1432"/>
                    <a:pt x="1932" y="816"/>
                    <a:pt x="2225" y="177"/>
                  </a:cubicBezTo>
                  <a:cubicBezTo>
                    <a:pt x="2162" y="136"/>
                    <a:pt x="2086" y="85"/>
                    <a:pt x="2008" y="33"/>
                  </a:cubicBezTo>
                  <a:cubicBezTo>
                    <a:pt x="1972" y="10"/>
                    <a:pt x="1944" y="0"/>
                    <a:pt x="1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9"/>
            <p:cNvSpPr/>
            <p:nvPr/>
          </p:nvSpPr>
          <p:spPr>
            <a:xfrm>
              <a:off x="4005600" y="4387675"/>
              <a:ext cx="56850" cy="100075"/>
            </a:xfrm>
            <a:custGeom>
              <a:avLst/>
              <a:gdLst/>
              <a:ahLst/>
              <a:cxnLst/>
              <a:rect l="l" t="t" r="r" b="b"/>
              <a:pathLst>
                <a:path w="2274" h="4003" extrusionOk="0">
                  <a:moveTo>
                    <a:pt x="342" y="1"/>
                  </a:moveTo>
                  <a:cubicBezTo>
                    <a:pt x="286" y="169"/>
                    <a:pt x="0" y="98"/>
                    <a:pt x="131" y="370"/>
                  </a:cubicBezTo>
                  <a:cubicBezTo>
                    <a:pt x="686" y="1523"/>
                    <a:pt x="1232" y="2682"/>
                    <a:pt x="1767" y="3846"/>
                  </a:cubicBezTo>
                  <a:cubicBezTo>
                    <a:pt x="1818" y="3956"/>
                    <a:pt x="1861" y="4003"/>
                    <a:pt x="1934" y="4003"/>
                  </a:cubicBezTo>
                  <a:cubicBezTo>
                    <a:pt x="1967" y="4003"/>
                    <a:pt x="2005" y="3993"/>
                    <a:pt x="2052" y="3976"/>
                  </a:cubicBezTo>
                  <a:cubicBezTo>
                    <a:pt x="2274" y="3893"/>
                    <a:pt x="2083" y="3748"/>
                    <a:pt x="2066" y="3707"/>
                  </a:cubicBezTo>
                  <a:cubicBezTo>
                    <a:pt x="1553" y="2545"/>
                    <a:pt x="1025" y="1393"/>
                    <a:pt x="496" y="240"/>
                  </a:cubicBezTo>
                  <a:cubicBezTo>
                    <a:pt x="464" y="169"/>
                    <a:pt x="412" y="107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9"/>
            <p:cNvSpPr/>
            <p:nvPr/>
          </p:nvSpPr>
          <p:spPr>
            <a:xfrm>
              <a:off x="3957075" y="4282800"/>
              <a:ext cx="47400" cy="85450"/>
            </a:xfrm>
            <a:custGeom>
              <a:avLst/>
              <a:gdLst/>
              <a:ahLst/>
              <a:cxnLst/>
              <a:rect l="l" t="t" r="r" b="b"/>
              <a:pathLst>
                <a:path w="1896" h="3418" extrusionOk="0">
                  <a:moveTo>
                    <a:pt x="393" y="0"/>
                  </a:moveTo>
                  <a:cubicBezTo>
                    <a:pt x="375" y="0"/>
                    <a:pt x="352" y="10"/>
                    <a:pt x="323" y="33"/>
                  </a:cubicBezTo>
                  <a:cubicBezTo>
                    <a:pt x="228" y="109"/>
                    <a:pt x="1" y="160"/>
                    <a:pt x="112" y="390"/>
                  </a:cubicBezTo>
                  <a:cubicBezTo>
                    <a:pt x="568" y="1350"/>
                    <a:pt x="1020" y="2310"/>
                    <a:pt x="1474" y="3271"/>
                  </a:cubicBezTo>
                  <a:cubicBezTo>
                    <a:pt x="1506" y="3338"/>
                    <a:pt x="1537" y="3417"/>
                    <a:pt x="1608" y="3417"/>
                  </a:cubicBezTo>
                  <a:cubicBezTo>
                    <a:pt x="1630" y="3417"/>
                    <a:pt x="1657" y="3409"/>
                    <a:pt x="1688" y="3391"/>
                  </a:cubicBezTo>
                  <a:cubicBezTo>
                    <a:pt x="1763" y="3348"/>
                    <a:pt x="1895" y="3338"/>
                    <a:pt x="1810" y="3088"/>
                  </a:cubicBezTo>
                  <a:cubicBezTo>
                    <a:pt x="1401" y="2187"/>
                    <a:pt x="950" y="1186"/>
                    <a:pt x="489" y="188"/>
                  </a:cubicBezTo>
                  <a:cubicBezTo>
                    <a:pt x="466" y="139"/>
                    <a:pt x="463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9"/>
            <p:cNvSpPr/>
            <p:nvPr/>
          </p:nvSpPr>
          <p:spPr>
            <a:xfrm>
              <a:off x="3707175" y="3720800"/>
              <a:ext cx="47525" cy="85175"/>
            </a:xfrm>
            <a:custGeom>
              <a:avLst/>
              <a:gdLst/>
              <a:ahLst/>
              <a:cxnLst/>
              <a:rect l="l" t="t" r="r" b="b"/>
              <a:pathLst>
                <a:path w="1901" h="3407" extrusionOk="0">
                  <a:moveTo>
                    <a:pt x="345" y="0"/>
                  </a:moveTo>
                  <a:cubicBezTo>
                    <a:pt x="311" y="0"/>
                    <a:pt x="269" y="12"/>
                    <a:pt x="214" y="40"/>
                  </a:cubicBezTo>
                  <a:cubicBezTo>
                    <a:pt x="1" y="147"/>
                    <a:pt x="118" y="247"/>
                    <a:pt x="169" y="360"/>
                  </a:cubicBezTo>
                  <a:cubicBezTo>
                    <a:pt x="593" y="1306"/>
                    <a:pt x="1020" y="2255"/>
                    <a:pt x="1450" y="3198"/>
                  </a:cubicBezTo>
                  <a:cubicBezTo>
                    <a:pt x="1484" y="3276"/>
                    <a:pt x="1556" y="3337"/>
                    <a:pt x="1611" y="3406"/>
                  </a:cubicBezTo>
                  <a:cubicBezTo>
                    <a:pt x="1718" y="3321"/>
                    <a:pt x="1826" y="3235"/>
                    <a:pt x="1900" y="3177"/>
                  </a:cubicBezTo>
                  <a:cubicBezTo>
                    <a:pt x="1857" y="3064"/>
                    <a:pt x="1843" y="3018"/>
                    <a:pt x="1823" y="2974"/>
                  </a:cubicBezTo>
                  <a:cubicBezTo>
                    <a:pt x="1390" y="2058"/>
                    <a:pt x="957" y="1141"/>
                    <a:pt x="514" y="230"/>
                  </a:cubicBezTo>
                  <a:cubicBezTo>
                    <a:pt x="474" y="151"/>
                    <a:pt x="466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9"/>
            <p:cNvSpPr/>
            <p:nvPr/>
          </p:nvSpPr>
          <p:spPr>
            <a:xfrm>
              <a:off x="3531475" y="3897725"/>
              <a:ext cx="87800" cy="44000"/>
            </a:xfrm>
            <a:custGeom>
              <a:avLst/>
              <a:gdLst/>
              <a:ahLst/>
              <a:cxnLst/>
              <a:rect l="l" t="t" r="r" b="b"/>
              <a:pathLst>
                <a:path w="3512" h="1760" extrusionOk="0">
                  <a:moveTo>
                    <a:pt x="227" y="0"/>
                  </a:moveTo>
                  <a:cubicBezTo>
                    <a:pt x="111" y="0"/>
                    <a:pt x="101" y="103"/>
                    <a:pt x="69" y="162"/>
                  </a:cubicBezTo>
                  <a:cubicBezTo>
                    <a:pt x="1" y="289"/>
                    <a:pt x="108" y="328"/>
                    <a:pt x="200" y="371"/>
                  </a:cubicBezTo>
                  <a:cubicBezTo>
                    <a:pt x="1149" y="820"/>
                    <a:pt x="2098" y="1269"/>
                    <a:pt x="3043" y="1726"/>
                  </a:cubicBezTo>
                  <a:cubicBezTo>
                    <a:pt x="3092" y="1749"/>
                    <a:pt x="3134" y="1759"/>
                    <a:pt x="3171" y="1759"/>
                  </a:cubicBezTo>
                  <a:cubicBezTo>
                    <a:pt x="3319" y="1759"/>
                    <a:pt x="3379" y="1600"/>
                    <a:pt x="3432" y="1514"/>
                  </a:cubicBezTo>
                  <a:cubicBezTo>
                    <a:pt x="3511" y="1380"/>
                    <a:pt x="3320" y="1380"/>
                    <a:pt x="3233" y="1339"/>
                  </a:cubicBezTo>
                  <a:cubicBezTo>
                    <a:pt x="2940" y="1195"/>
                    <a:pt x="2646" y="1050"/>
                    <a:pt x="2349" y="916"/>
                  </a:cubicBezTo>
                  <a:cubicBezTo>
                    <a:pt x="1656" y="604"/>
                    <a:pt x="961" y="299"/>
                    <a:pt x="331" y="20"/>
                  </a:cubicBezTo>
                  <a:cubicBezTo>
                    <a:pt x="289" y="6"/>
                    <a:pt x="255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9"/>
            <p:cNvSpPr/>
            <p:nvPr/>
          </p:nvSpPr>
          <p:spPr>
            <a:xfrm>
              <a:off x="4094975" y="3897875"/>
              <a:ext cx="85750" cy="43800"/>
            </a:xfrm>
            <a:custGeom>
              <a:avLst/>
              <a:gdLst/>
              <a:ahLst/>
              <a:cxnLst/>
              <a:rect l="l" t="t" r="r" b="b"/>
              <a:pathLst>
                <a:path w="3430" h="1752" extrusionOk="0">
                  <a:moveTo>
                    <a:pt x="3220" y="1"/>
                  </a:moveTo>
                  <a:cubicBezTo>
                    <a:pt x="3181" y="1"/>
                    <a:pt x="3132" y="14"/>
                    <a:pt x="3069" y="44"/>
                  </a:cubicBezTo>
                  <a:cubicBezTo>
                    <a:pt x="2133" y="490"/>
                    <a:pt x="1178" y="899"/>
                    <a:pt x="233" y="1326"/>
                  </a:cubicBezTo>
                  <a:cubicBezTo>
                    <a:pt x="145" y="1366"/>
                    <a:pt x="77" y="1446"/>
                    <a:pt x="1" y="1508"/>
                  </a:cubicBezTo>
                  <a:cubicBezTo>
                    <a:pt x="111" y="1576"/>
                    <a:pt x="161" y="1752"/>
                    <a:pt x="310" y="1752"/>
                  </a:cubicBezTo>
                  <a:cubicBezTo>
                    <a:pt x="346" y="1752"/>
                    <a:pt x="387" y="1742"/>
                    <a:pt x="436" y="1718"/>
                  </a:cubicBezTo>
                  <a:cubicBezTo>
                    <a:pt x="1349" y="1275"/>
                    <a:pt x="2266" y="844"/>
                    <a:pt x="3180" y="406"/>
                  </a:cubicBezTo>
                  <a:cubicBezTo>
                    <a:pt x="3271" y="361"/>
                    <a:pt x="3350" y="291"/>
                    <a:pt x="3430" y="237"/>
                  </a:cubicBezTo>
                  <a:cubicBezTo>
                    <a:pt x="3362" y="104"/>
                    <a:pt x="3328" y="1"/>
                    <a:pt x="3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9"/>
            <p:cNvSpPr/>
            <p:nvPr/>
          </p:nvSpPr>
          <p:spPr>
            <a:xfrm>
              <a:off x="3531050" y="4147300"/>
              <a:ext cx="86875" cy="44700"/>
            </a:xfrm>
            <a:custGeom>
              <a:avLst/>
              <a:gdLst/>
              <a:ahLst/>
              <a:cxnLst/>
              <a:rect l="l" t="t" r="r" b="b"/>
              <a:pathLst>
                <a:path w="3475" h="1788" extrusionOk="0">
                  <a:moveTo>
                    <a:pt x="3186" y="0"/>
                  </a:moveTo>
                  <a:cubicBezTo>
                    <a:pt x="3156" y="0"/>
                    <a:pt x="3120" y="9"/>
                    <a:pt x="3078" y="29"/>
                  </a:cubicBezTo>
                  <a:cubicBezTo>
                    <a:pt x="2119" y="484"/>
                    <a:pt x="1157" y="934"/>
                    <a:pt x="198" y="1390"/>
                  </a:cubicBezTo>
                  <a:cubicBezTo>
                    <a:pt x="114" y="1429"/>
                    <a:pt x="0" y="1478"/>
                    <a:pt x="96" y="1610"/>
                  </a:cubicBezTo>
                  <a:cubicBezTo>
                    <a:pt x="139" y="1669"/>
                    <a:pt x="185" y="1729"/>
                    <a:pt x="229" y="1787"/>
                  </a:cubicBezTo>
                  <a:cubicBezTo>
                    <a:pt x="323" y="1741"/>
                    <a:pt x="376" y="1713"/>
                    <a:pt x="431" y="1689"/>
                  </a:cubicBezTo>
                  <a:cubicBezTo>
                    <a:pt x="1377" y="1262"/>
                    <a:pt x="2325" y="837"/>
                    <a:pt x="3269" y="407"/>
                  </a:cubicBezTo>
                  <a:cubicBezTo>
                    <a:pt x="3346" y="372"/>
                    <a:pt x="3407" y="300"/>
                    <a:pt x="3475" y="245"/>
                  </a:cubicBezTo>
                  <a:cubicBezTo>
                    <a:pt x="3361" y="194"/>
                    <a:pt x="3330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9"/>
            <p:cNvSpPr/>
            <p:nvPr/>
          </p:nvSpPr>
          <p:spPr>
            <a:xfrm>
              <a:off x="4092100" y="4147175"/>
              <a:ext cx="88425" cy="44025"/>
            </a:xfrm>
            <a:custGeom>
              <a:avLst/>
              <a:gdLst/>
              <a:ahLst/>
              <a:cxnLst/>
              <a:rect l="l" t="t" r="r" b="b"/>
              <a:pathLst>
                <a:path w="3537" h="1761" extrusionOk="0">
                  <a:moveTo>
                    <a:pt x="387" y="0"/>
                  </a:moveTo>
                  <a:cubicBezTo>
                    <a:pt x="251" y="0"/>
                    <a:pt x="217" y="177"/>
                    <a:pt x="129" y="246"/>
                  </a:cubicBezTo>
                  <a:cubicBezTo>
                    <a:pt x="0" y="348"/>
                    <a:pt x="179" y="348"/>
                    <a:pt x="209" y="360"/>
                  </a:cubicBezTo>
                  <a:cubicBezTo>
                    <a:pt x="1207" y="818"/>
                    <a:pt x="2213" y="1257"/>
                    <a:pt x="3207" y="1724"/>
                  </a:cubicBezTo>
                  <a:cubicBezTo>
                    <a:pt x="3261" y="1749"/>
                    <a:pt x="3303" y="1760"/>
                    <a:pt x="3337" y="1760"/>
                  </a:cubicBezTo>
                  <a:cubicBezTo>
                    <a:pt x="3445" y="1760"/>
                    <a:pt x="3472" y="1649"/>
                    <a:pt x="3537" y="1542"/>
                  </a:cubicBezTo>
                  <a:cubicBezTo>
                    <a:pt x="3499" y="1498"/>
                    <a:pt x="3461" y="1423"/>
                    <a:pt x="3403" y="1396"/>
                  </a:cubicBezTo>
                  <a:cubicBezTo>
                    <a:pt x="2432" y="936"/>
                    <a:pt x="1459" y="482"/>
                    <a:pt x="487" y="26"/>
                  </a:cubicBezTo>
                  <a:cubicBezTo>
                    <a:pt x="448" y="8"/>
                    <a:pt x="415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9"/>
            <p:cNvSpPr/>
            <p:nvPr/>
          </p:nvSpPr>
          <p:spPr>
            <a:xfrm>
              <a:off x="3707950" y="4282175"/>
              <a:ext cx="47750" cy="86400"/>
            </a:xfrm>
            <a:custGeom>
              <a:avLst/>
              <a:gdLst/>
              <a:ahLst/>
              <a:cxnLst/>
              <a:rect l="l" t="t" r="r" b="b"/>
              <a:pathLst>
                <a:path w="1910" h="3456" extrusionOk="0">
                  <a:moveTo>
                    <a:pt x="1525" y="1"/>
                  </a:moveTo>
                  <a:cubicBezTo>
                    <a:pt x="1483" y="1"/>
                    <a:pt x="1480" y="103"/>
                    <a:pt x="1470" y="125"/>
                  </a:cubicBezTo>
                  <a:cubicBezTo>
                    <a:pt x="1014" y="1124"/>
                    <a:pt x="575" y="2130"/>
                    <a:pt x="107" y="3124"/>
                  </a:cubicBezTo>
                  <a:cubicBezTo>
                    <a:pt x="1" y="3349"/>
                    <a:pt x="147" y="3370"/>
                    <a:pt x="288" y="3455"/>
                  </a:cubicBezTo>
                  <a:cubicBezTo>
                    <a:pt x="333" y="3416"/>
                    <a:pt x="407" y="3380"/>
                    <a:pt x="434" y="3321"/>
                  </a:cubicBezTo>
                  <a:cubicBezTo>
                    <a:pt x="893" y="2350"/>
                    <a:pt x="1348" y="1377"/>
                    <a:pt x="1803" y="404"/>
                  </a:cubicBezTo>
                  <a:cubicBezTo>
                    <a:pt x="1910" y="181"/>
                    <a:pt x="1669" y="153"/>
                    <a:pt x="1585" y="47"/>
                  </a:cubicBezTo>
                  <a:cubicBezTo>
                    <a:pt x="1559" y="13"/>
                    <a:pt x="1539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9"/>
            <p:cNvSpPr/>
            <p:nvPr/>
          </p:nvSpPr>
          <p:spPr>
            <a:xfrm>
              <a:off x="3957075" y="3720775"/>
              <a:ext cx="47375" cy="85025"/>
            </a:xfrm>
            <a:custGeom>
              <a:avLst/>
              <a:gdLst/>
              <a:ahLst/>
              <a:cxnLst/>
              <a:rect l="l" t="t" r="r" b="b"/>
              <a:pathLst>
                <a:path w="1895" h="3401" extrusionOk="0">
                  <a:moveTo>
                    <a:pt x="1607" y="0"/>
                  </a:moveTo>
                  <a:cubicBezTo>
                    <a:pt x="1518" y="0"/>
                    <a:pt x="1496" y="108"/>
                    <a:pt x="1458" y="187"/>
                  </a:cubicBezTo>
                  <a:cubicBezTo>
                    <a:pt x="1015" y="1111"/>
                    <a:pt x="575" y="2038"/>
                    <a:pt x="123" y="2959"/>
                  </a:cubicBezTo>
                  <a:cubicBezTo>
                    <a:pt x="1" y="3206"/>
                    <a:pt x="203" y="3311"/>
                    <a:pt x="331" y="3385"/>
                  </a:cubicBezTo>
                  <a:cubicBezTo>
                    <a:pt x="351" y="3396"/>
                    <a:pt x="368" y="3401"/>
                    <a:pt x="382" y="3401"/>
                  </a:cubicBezTo>
                  <a:cubicBezTo>
                    <a:pt x="461" y="3401"/>
                    <a:pt x="472" y="3255"/>
                    <a:pt x="509" y="3181"/>
                  </a:cubicBezTo>
                  <a:cubicBezTo>
                    <a:pt x="650" y="2886"/>
                    <a:pt x="795" y="2593"/>
                    <a:pt x="929" y="2295"/>
                  </a:cubicBezTo>
                  <a:cubicBezTo>
                    <a:pt x="1241" y="1603"/>
                    <a:pt x="1546" y="907"/>
                    <a:pt x="1823" y="283"/>
                  </a:cubicBezTo>
                  <a:cubicBezTo>
                    <a:pt x="1894" y="58"/>
                    <a:pt x="1748" y="49"/>
                    <a:pt x="1679" y="18"/>
                  </a:cubicBezTo>
                  <a:cubicBezTo>
                    <a:pt x="1651" y="6"/>
                    <a:pt x="1627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0" name="Google Shape;1290;p19"/>
          <p:cNvSpPr/>
          <p:nvPr/>
        </p:nvSpPr>
        <p:spPr>
          <a:xfrm rot="-1214853">
            <a:off x="5601814" y="94913"/>
            <a:ext cx="710825" cy="911462"/>
          </a:xfrm>
          <a:prstGeom prst="star4">
            <a:avLst>
              <a:gd name="adj" fmla="val 12221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2_1"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9" name="Google Shape;1709;p24"/>
          <p:cNvPicPr preferRelativeResize="0"/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-281575" y="-225250"/>
            <a:ext cx="9780152" cy="55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1710" name="Google Shape;1710;p24"/>
          <p:cNvSpPr txBox="1">
            <a:spLocks noGrp="1"/>
          </p:cNvSpPr>
          <p:nvPr>
            <p:ph type="subTitle" idx="1"/>
          </p:nvPr>
        </p:nvSpPr>
        <p:spPr>
          <a:xfrm>
            <a:off x="1230975" y="1459650"/>
            <a:ext cx="3202800" cy="22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1" name="Google Shape;1711;p24"/>
          <p:cNvSpPr txBox="1">
            <a:spLocks noGrp="1"/>
          </p:cNvSpPr>
          <p:nvPr>
            <p:ph type="subTitle" idx="2"/>
          </p:nvPr>
        </p:nvSpPr>
        <p:spPr>
          <a:xfrm>
            <a:off x="4710200" y="1459650"/>
            <a:ext cx="3202800" cy="22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2" name="Google Shape;1712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713" name="Google Shape;1713;p24"/>
          <p:cNvGrpSpPr/>
          <p:nvPr/>
        </p:nvGrpSpPr>
        <p:grpSpPr>
          <a:xfrm>
            <a:off x="43040" y="20840"/>
            <a:ext cx="593576" cy="592934"/>
            <a:chOff x="4624275" y="3441875"/>
            <a:chExt cx="1206700" cy="1205150"/>
          </a:xfrm>
        </p:grpSpPr>
        <p:sp>
          <p:nvSpPr>
            <p:cNvPr id="1714" name="Google Shape;1714;p24"/>
            <p:cNvSpPr/>
            <p:nvPr/>
          </p:nvSpPr>
          <p:spPr>
            <a:xfrm>
              <a:off x="5259875" y="4259075"/>
              <a:ext cx="88800" cy="387025"/>
            </a:xfrm>
            <a:custGeom>
              <a:avLst/>
              <a:gdLst/>
              <a:ahLst/>
              <a:cxnLst/>
              <a:rect l="l" t="t" r="r" b="b"/>
              <a:pathLst>
                <a:path w="3552" h="15481" extrusionOk="0">
                  <a:moveTo>
                    <a:pt x="356" y="0"/>
                  </a:moveTo>
                  <a:cubicBezTo>
                    <a:pt x="328" y="0"/>
                    <a:pt x="295" y="4"/>
                    <a:pt x="257" y="12"/>
                  </a:cubicBezTo>
                  <a:cubicBezTo>
                    <a:pt x="249" y="16"/>
                    <a:pt x="239" y="18"/>
                    <a:pt x="228" y="18"/>
                  </a:cubicBezTo>
                  <a:cubicBezTo>
                    <a:pt x="192" y="18"/>
                    <a:pt x="144" y="2"/>
                    <a:pt x="102" y="2"/>
                  </a:cubicBezTo>
                  <a:cubicBezTo>
                    <a:pt x="44" y="2"/>
                    <a:pt x="0" y="33"/>
                    <a:pt x="29" y="184"/>
                  </a:cubicBezTo>
                  <a:cubicBezTo>
                    <a:pt x="470" y="2522"/>
                    <a:pt x="866" y="4871"/>
                    <a:pt x="1349" y="7200"/>
                  </a:cubicBezTo>
                  <a:cubicBezTo>
                    <a:pt x="1900" y="9862"/>
                    <a:pt x="2528" y="12506"/>
                    <a:pt x="3114" y="15160"/>
                  </a:cubicBezTo>
                  <a:cubicBezTo>
                    <a:pt x="3147" y="15311"/>
                    <a:pt x="3173" y="15480"/>
                    <a:pt x="3311" y="15480"/>
                  </a:cubicBezTo>
                  <a:cubicBezTo>
                    <a:pt x="3330" y="15480"/>
                    <a:pt x="3350" y="15478"/>
                    <a:pt x="3372" y="15471"/>
                  </a:cubicBezTo>
                  <a:cubicBezTo>
                    <a:pt x="3552" y="15422"/>
                    <a:pt x="3547" y="15259"/>
                    <a:pt x="3492" y="15042"/>
                  </a:cubicBezTo>
                  <a:cubicBezTo>
                    <a:pt x="3231" y="14000"/>
                    <a:pt x="3006" y="12950"/>
                    <a:pt x="2798" y="11896"/>
                  </a:cubicBezTo>
                  <a:cubicBezTo>
                    <a:pt x="2039" y="8026"/>
                    <a:pt x="1288" y="4154"/>
                    <a:pt x="545" y="281"/>
                  </a:cubicBezTo>
                  <a:cubicBezTo>
                    <a:pt x="516" y="128"/>
                    <a:pt x="519" y="0"/>
                    <a:pt x="356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4"/>
            <p:cNvSpPr/>
            <p:nvPr/>
          </p:nvSpPr>
          <p:spPr>
            <a:xfrm>
              <a:off x="4624450" y="4077075"/>
              <a:ext cx="388575" cy="87325"/>
            </a:xfrm>
            <a:custGeom>
              <a:avLst/>
              <a:gdLst/>
              <a:ahLst/>
              <a:cxnLst/>
              <a:rect l="l" t="t" r="r" b="b"/>
              <a:pathLst>
                <a:path w="15543" h="3493" extrusionOk="0">
                  <a:moveTo>
                    <a:pt x="15415" y="1"/>
                  </a:moveTo>
                  <a:cubicBezTo>
                    <a:pt x="15386" y="1"/>
                    <a:pt x="15347" y="5"/>
                    <a:pt x="15297" y="15"/>
                  </a:cubicBezTo>
                  <a:cubicBezTo>
                    <a:pt x="13371" y="395"/>
                    <a:pt x="11440" y="764"/>
                    <a:pt x="9503" y="1086"/>
                  </a:cubicBezTo>
                  <a:cubicBezTo>
                    <a:pt x="6422" y="1596"/>
                    <a:pt x="3399" y="2368"/>
                    <a:pt x="365" y="3082"/>
                  </a:cubicBezTo>
                  <a:cubicBezTo>
                    <a:pt x="196" y="3122"/>
                    <a:pt x="0" y="3147"/>
                    <a:pt x="49" y="3337"/>
                  </a:cubicBezTo>
                  <a:cubicBezTo>
                    <a:pt x="78" y="3453"/>
                    <a:pt x="157" y="3493"/>
                    <a:pt x="267" y="3493"/>
                  </a:cubicBezTo>
                  <a:cubicBezTo>
                    <a:pt x="328" y="3493"/>
                    <a:pt x="399" y="3480"/>
                    <a:pt x="476" y="3462"/>
                  </a:cubicBezTo>
                  <a:cubicBezTo>
                    <a:pt x="2029" y="3100"/>
                    <a:pt x="3587" y="2752"/>
                    <a:pt x="5152" y="2446"/>
                  </a:cubicBezTo>
                  <a:cubicBezTo>
                    <a:pt x="8526" y="1786"/>
                    <a:pt x="11907" y="1145"/>
                    <a:pt x="15288" y="516"/>
                  </a:cubicBezTo>
                  <a:cubicBezTo>
                    <a:pt x="15528" y="471"/>
                    <a:pt x="15530" y="375"/>
                    <a:pt x="15509" y="107"/>
                  </a:cubicBezTo>
                  <a:cubicBezTo>
                    <a:pt x="15505" y="80"/>
                    <a:pt x="15543" y="1"/>
                    <a:pt x="15415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4"/>
            <p:cNvSpPr/>
            <p:nvPr/>
          </p:nvSpPr>
          <p:spPr>
            <a:xfrm>
              <a:off x="5442250" y="4077325"/>
              <a:ext cx="388375" cy="87400"/>
            </a:xfrm>
            <a:custGeom>
              <a:avLst/>
              <a:gdLst/>
              <a:ahLst/>
              <a:cxnLst/>
              <a:rect l="l" t="t" r="r" b="b"/>
              <a:pathLst>
                <a:path w="15535" h="3496" extrusionOk="0">
                  <a:moveTo>
                    <a:pt x="138" y="0"/>
                  </a:moveTo>
                  <a:cubicBezTo>
                    <a:pt x="27" y="0"/>
                    <a:pt x="25" y="72"/>
                    <a:pt x="19" y="143"/>
                  </a:cubicBezTo>
                  <a:cubicBezTo>
                    <a:pt x="0" y="357"/>
                    <a:pt x="25" y="448"/>
                    <a:pt x="304" y="511"/>
                  </a:cubicBezTo>
                  <a:cubicBezTo>
                    <a:pt x="5228" y="1630"/>
                    <a:pt x="10257" y="2231"/>
                    <a:pt x="15152" y="3491"/>
                  </a:cubicBezTo>
                  <a:cubicBezTo>
                    <a:pt x="15162" y="3494"/>
                    <a:pt x="15173" y="3495"/>
                    <a:pt x="15185" y="3495"/>
                  </a:cubicBezTo>
                  <a:cubicBezTo>
                    <a:pt x="15291" y="3495"/>
                    <a:pt x="15465" y="3400"/>
                    <a:pt x="15488" y="3323"/>
                  </a:cubicBezTo>
                  <a:cubicBezTo>
                    <a:pt x="15535" y="3168"/>
                    <a:pt x="15383" y="3108"/>
                    <a:pt x="15227" y="3074"/>
                  </a:cubicBezTo>
                  <a:cubicBezTo>
                    <a:pt x="12726" y="2515"/>
                    <a:pt x="10236" y="1906"/>
                    <a:pt x="7725" y="1398"/>
                  </a:cubicBezTo>
                  <a:cubicBezTo>
                    <a:pt x="5222" y="892"/>
                    <a:pt x="2700" y="485"/>
                    <a:pt x="452" y="83"/>
                  </a:cubicBezTo>
                  <a:cubicBezTo>
                    <a:pt x="299" y="23"/>
                    <a:pt x="201" y="0"/>
                    <a:pt x="138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4"/>
            <p:cNvSpPr/>
            <p:nvPr/>
          </p:nvSpPr>
          <p:spPr>
            <a:xfrm>
              <a:off x="4624275" y="3923225"/>
              <a:ext cx="388875" cy="88325"/>
            </a:xfrm>
            <a:custGeom>
              <a:avLst/>
              <a:gdLst/>
              <a:ahLst/>
              <a:cxnLst/>
              <a:rect l="l" t="t" r="r" b="b"/>
              <a:pathLst>
                <a:path w="15555" h="3533" extrusionOk="0">
                  <a:moveTo>
                    <a:pt x="367" y="0"/>
                  </a:moveTo>
                  <a:cubicBezTo>
                    <a:pt x="260" y="0"/>
                    <a:pt x="91" y="86"/>
                    <a:pt x="62" y="164"/>
                  </a:cubicBezTo>
                  <a:cubicBezTo>
                    <a:pt x="1" y="325"/>
                    <a:pt x="157" y="381"/>
                    <a:pt x="309" y="422"/>
                  </a:cubicBezTo>
                  <a:cubicBezTo>
                    <a:pt x="5250" y="1704"/>
                    <a:pt x="10278" y="2555"/>
                    <a:pt x="15256" y="3444"/>
                  </a:cubicBezTo>
                  <a:cubicBezTo>
                    <a:pt x="15333" y="3503"/>
                    <a:pt x="15391" y="3532"/>
                    <a:pt x="15434" y="3532"/>
                  </a:cubicBezTo>
                  <a:cubicBezTo>
                    <a:pt x="15493" y="3532"/>
                    <a:pt x="15522" y="3476"/>
                    <a:pt x="15524" y="3367"/>
                  </a:cubicBezTo>
                  <a:cubicBezTo>
                    <a:pt x="15530" y="3173"/>
                    <a:pt x="15554" y="3050"/>
                    <a:pt x="15255" y="2983"/>
                  </a:cubicBezTo>
                  <a:cubicBezTo>
                    <a:pt x="10329" y="1871"/>
                    <a:pt x="5301" y="1265"/>
                    <a:pt x="404" y="4"/>
                  </a:cubicBezTo>
                  <a:cubicBezTo>
                    <a:pt x="393" y="2"/>
                    <a:pt x="380" y="0"/>
                    <a:pt x="367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4"/>
            <p:cNvSpPr/>
            <p:nvPr/>
          </p:nvSpPr>
          <p:spPr>
            <a:xfrm>
              <a:off x="5441150" y="3923700"/>
              <a:ext cx="389825" cy="88075"/>
            </a:xfrm>
            <a:custGeom>
              <a:avLst/>
              <a:gdLst/>
              <a:ahLst/>
              <a:cxnLst/>
              <a:rect l="l" t="t" r="r" b="b"/>
              <a:pathLst>
                <a:path w="15593" h="3523" extrusionOk="0">
                  <a:moveTo>
                    <a:pt x="15284" y="0"/>
                  </a:moveTo>
                  <a:cubicBezTo>
                    <a:pt x="15234" y="0"/>
                    <a:pt x="15178" y="9"/>
                    <a:pt x="15111" y="24"/>
                  </a:cubicBezTo>
                  <a:cubicBezTo>
                    <a:pt x="12752" y="526"/>
                    <a:pt x="10388" y="1005"/>
                    <a:pt x="8022" y="1475"/>
                  </a:cubicBezTo>
                  <a:cubicBezTo>
                    <a:pt x="5449" y="1986"/>
                    <a:pt x="2875" y="2490"/>
                    <a:pt x="296" y="2970"/>
                  </a:cubicBezTo>
                  <a:cubicBezTo>
                    <a:pt x="1" y="3025"/>
                    <a:pt x="62" y="3175"/>
                    <a:pt x="67" y="3334"/>
                  </a:cubicBezTo>
                  <a:cubicBezTo>
                    <a:pt x="71" y="3478"/>
                    <a:pt x="104" y="3522"/>
                    <a:pt x="149" y="3522"/>
                  </a:cubicBezTo>
                  <a:cubicBezTo>
                    <a:pt x="216" y="3522"/>
                    <a:pt x="309" y="3428"/>
                    <a:pt x="378" y="3416"/>
                  </a:cubicBezTo>
                  <a:cubicBezTo>
                    <a:pt x="5052" y="2547"/>
                    <a:pt x="9757" y="1839"/>
                    <a:pt x="14358" y="613"/>
                  </a:cubicBezTo>
                  <a:cubicBezTo>
                    <a:pt x="14763" y="506"/>
                    <a:pt x="15167" y="391"/>
                    <a:pt x="15592" y="274"/>
                  </a:cubicBezTo>
                  <a:cubicBezTo>
                    <a:pt x="15499" y="67"/>
                    <a:pt x="15418" y="0"/>
                    <a:pt x="15284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4"/>
            <p:cNvSpPr/>
            <p:nvPr/>
          </p:nvSpPr>
          <p:spPr>
            <a:xfrm>
              <a:off x="5106725" y="4258975"/>
              <a:ext cx="93325" cy="388050"/>
            </a:xfrm>
            <a:custGeom>
              <a:avLst/>
              <a:gdLst/>
              <a:ahLst/>
              <a:cxnLst/>
              <a:rect l="l" t="t" r="r" b="b"/>
              <a:pathLst>
                <a:path w="3733" h="15522" extrusionOk="0">
                  <a:moveTo>
                    <a:pt x="3249" y="0"/>
                  </a:moveTo>
                  <a:cubicBezTo>
                    <a:pt x="3120" y="0"/>
                    <a:pt x="3033" y="44"/>
                    <a:pt x="2990" y="280"/>
                  </a:cubicBezTo>
                  <a:cubicBezTo>
                    <a:pt x="2478" y="3063"/>
                    <a:pt x="1940" y="5842"/>
                    <a:pt x="1389" y="8618"/>
                  </a:cubicBezTo>
                  <a:cubicBezTo>
                    <a:pt x="964" y="10762"/>
                    <a:pt x="521" y="12903"/>
                    <a:pt x="53" y="15040"/>
                  </a:cubicBezTo>
                  <a:cubicBezTo>
                    <a:pt x="0" y="15283"/>
                    <a:pt x="2" y="15393"/>
                    <a:pt x="251" y="15522"/>
                  </a:cubicBezTo>
                  <a:cubicBezTo>
                    <a:pt x="310" y="15422"/>
                    <a:pt x="392" y="15330"/>
                    <a:pt x="420" y="15223"/>
                  </a:cubicBezTo>
                  <a:cubicBezTo>
                    <a:pt x="1702" y="10315"/>
                    <a:pt x="2548" y="5319"/>
                    <a:pt x="3436" y="332"/>
                  </a:cubicBezTo>
                  <a:cubicBezTo>
                    <a:pt x="3454" y="225"/>
                    <a:pt x="3732" y="39"/>
                    <a:pt x="3370" y="8"/>
                  </a:cubicBezTo>
                  <a:cubicBezTo>
                    <a:pt x="3326" y="4"/>
                    <a:pt x="3286" y="0"/>
                    <a:pt x="3249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4"/>
            <p:cNvSpPr/>
            <p:nvPr/>
          </p:nvSpPr>
          <p:spPr>
            <a:xfrm>
              <a:off x="5254950" y="3441875"/>
              <a:ext cx="93150" cy="387100"/>
            </a:xfrm>
            <a:custGeom>
              <a:avLst/>
              <a:gdLst/>
              <a:ahLst/>
              <a:cxnLst/>
              <a:rect l="l" t="t" r="r" b="b"/>
              <a:pathLst>
                <a:path w="3726" h="15484" extrusionOk="0">
                  <a:moveTo>
                    <a:pt x="3511" y="1"/>
                  </a:moveTo>
                  <a:cubicBezTo>
                    <a:pt x="3391" y="1"/>
                    <a:pt x="3348" y="127"/>
                    <a:pt x="3314" y="258"/>
                  </a:cubicBezTo>
                  <a:cubicBezTo>
                    <a:pt x="2040" y="5164"/>
                    <a:pt x="1194" y="10160"/>
                    <a:pt x="306" y="15145"/>
                  </a:cubicBezTo>
                  <a:cubicBezTo>
                    <a:pt x="289" y="15250"/>
                    <a:pt x="1" y="15439"/>
                    <a:pt x="366" y="15474"/>
                  </a:cubicBezTo>
                  <a:cubicBezTo>
                    <a:pt x="414" y="15479"/>
                    <a:pt x="459" y="15484"/>
                    <a:pt x="500" y="15484"/>
                  </a:cubicBezTo>
                  <a:cubicBezTo>
                    <a:pt x="619" y="15484"/>
                    <a:pt x="707" y="15439"/>
                    <a:pt x="749" y="15209"/>
                  </a:cubicBezTo>
                  <a:cubicBezTo>
                    <a:pt x="1262" y="12405"/>
                    <a:pt x="1796" y="9608"/>
                    <a:pt x="2351" y="6812"/>
                  </a:cubicBezTo>
                  <a:cubicBezTo>
                    <a:pt x="2784" y="4637"/>
                    <a:pt x="3252" y="2470"/>
                    <a:pt x="3725" y="199"/>
                  </a:cubicBezTo>
                  <a:cubicBezTo>
                    <a:pt x="3715" y="187"/>
                    <a:pt x="3663" y="37"/>
                    <a:pt x="3576" y="11"/>
                  </a:cubicBezTo>
                  <a:cubicBezTo>
                    <a:pt x="3552" y="4"/>
                    <a:pt x="3530" y="1"/>
                    <a:pt x="3511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4"/>
            <p:cNvSpPr/>
            <p:nvPr/>
          </p:nvSpPr>
          <p:spPr>
            <a:xfrm>
              <a:off x="5105875" y="3442000"/>
              <a:ext cx="88100" cy="386975"/>
            </a:xfrm>
            <a:custGeom>
              <a:avLst/>
              <a:gdLst/>
              <a:ahLst/>
              <a:cxnLst/>
              <a:rect l="l" t="t" r="r" b="b"/>
              <a:pathLst>
                <a:path w="3524" h="15479" extrusionOk="0">
                  <a:moveTo>
                    <a:pt x="270" y="0"/>
                  </a:moveTo>
                  <a:cubicBezTo>
                    <a:pt x="247" y="0"/>
                    <a:pt x="221" y="4"/>
                    <a:pt x="191" y="13"/>
                  </a:cubicBezTo>
                  <a:cubicBezTo>
                    <a:pt x="0" y="67"/>
                    <a:pt x="46" y="243"/>
                    <a:pt x="91" y="448"/>
                  </a:cubicBezTo>
                  <a:cubicBezTo>
                    <a:pt x="520" y="2397"/>
                    <a:pt x="927" y="4350"/>
                    <a:pt x="1315" y="6307"/>
                  </a:cubicBezTo>
                  <a:cubicBezTo>
                    <a:pt x="1901" y="9272"/>
                    <a:pt x="2473" y="12239"/>
                    <a:pt x="3027" y="15209"/>
                  </a:cubicBezTo>
                  <a:cubicBezTo>
                    <a:pt x="3065" y="15416"/>
                    <a:pt x="3131" y="15479"/>
                    <a:pt x="3260" y="15479"/>
                  </a:cubicBezTo>
                  <a:cubicBezTo>
                    <a:pt x="3289" y="15479"/>
                    <a:pt x="3322" y="15476"/>
                    <a:pt x="3358" y="15470"/>
                  </a:cubicBezTo>
                  <a:cubicBezTo>
                    <a:pt x="3439" y="15458"/>
                    <a:pt x="3513" y="15407"/>
                    <a:pt x="3523" y="15403"/>
                  </a:cubicBezTo>
                  <a:cubicBezTo>
                    <a:pt x="3156" y="13369"/>
                    <a:pt x="2770" y="11409"/>
                    <a:pt x="2448" y="9439"/>
                  </a:cubicBezTo>
                  <a:cubicBezTo>
                    <a:pt x="1951" y="6372"/>
                    <a:pt x="1186" y="3367"/>
                    <a:pt x="462" y="351"/>
                  </a:cubicBezTo>
                  <a:cubicBezTo>
                    <a:pt x="426" y="198"/>
                    <a:pt x="434" y="0"/>
                    <a:pt x="270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4"/>
            <p:cNvSpPr/>
            <p:nvPr/>
          </p:nvSpPr>
          <p:spPr>
            <a:xfrm>
              <a:off x="5303975" y="4243700"/>
              <a:ext cx="197425" cy="331825"/>
            </a:xfrm>
            <a:custGeom>
              <a:avLst/>
              <a:gdLst/>
              <a:ahLst/>
              <a:cxnLst/>
              <a:rect l="l" t="t" r="r" b="b"/>
              <a:pathLst>
                <a:path w="7897" h="13273" extrusionOk="0">
                  <a:moveTo>
                    <a:pt x="466" y="1"/>
                  </a:moveTo>
                  <a:cubicBezTo>
                    <a:pt x="192" y="97"/>
                    <a:pt x="1" y="174"/>
                    <a:pt x="192" y="484"/>
                  </a:cubicBezTo>
                  <a:cubicBezTo>
                    <a:pt x="528" y="1029"/>
                    <a:pt x="820" y="1598"/>
                    <a:pt x="1142" y="2149"/>
                  </a:cubicBezTo>
                  <a:cubicBezTo>
                    <a:pt x="3233" y="5722"/>
                    <a:pt x="5324" y="9292"/>
                    <a:pt x="7428" y="12856"/>
                  </a:cubicBezTo>
                  <a:cubicBezTo>
                    <a:pt x="7529" y="13027"/>
                    <a:pt x="7738" y="13134"/>
                    <a:pt x="7896" y="13272"/>
                  </a:cubicBezTo>
                  <a:cubicBezTo>
                    <a:pt x="7852" y="13073"/>
                    <a:pt x="7855" y="12850"/>
                    <a:pt x="7758" y="12681"/>
                  </a:cubicBezTo>
                  <a:cubicBezTo>
                    <a:pt x="5463" y="8649"/>
                    <a:pt x="3158" y="4625"/>
                    <a:pt x="852" y="599"/>
                  </a:cubicBezTo>
                  <a:cubicBezTo>
                    <a:pt x="730" y="387"/>
                    <a:pt x="588" y="187"/>
                    <a:pt x="466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4"/>
            <p:cNvSpPr/>
            <p:nvPr/>
          </p:nvSpPr>
          <p:spPr>
            <a:xfrm>
              <a:off x="4696700" y="4122725"/>
              <a:ext cx="331500" cy="195275"/>
            </a:xfrm>
            <a:custGeom>
              <a:avLst/>
              <a:gdLst/>
              <a:ahLst/>
              <a:cxnLst/>
              <a:rect l="l" t="t" r="r" b="b"/>
              <a:pathLst>
                <a:path w="13260" h="7811" extrusionOk="0">
                  <a:moveTo>
                    <a:pt x="12965" y="0"/>
                  </a:moveTo>
                  <a:cubicBezTo>
                    <a:pt x="12867" y="0"/>
                    <a:pt x="12787" y="111"/>
                    <a:pt x="12703" y="159"/>
                  </a:cubicBezTo>
                  <a:cubicBezTo>
                    <a:pt x="8604" y="2543"/>
                    <a:pt x="4503" y="4926"/>
                    <a:pt x="412" y="7322"/>
                  </a:cubicBezTo>
                  <a:cubicBezTo>
                    <a:pt x="240" y="7424"/>
                    <a:pt x="137" y="7646"/>
                    <a:pt x="1" y="7810"/>
                  </a:cubicBezTo>
                  <a:cubicBezTo>
                    <a:pt x="198" y="7759"/>
                    <a:pt x="418" y="7745"/>
                    <a:pt x="590" y="7648"/>
                  </a:cubicBezTo>
                  <a:cubicBezTo>
                    <a:pt x="4428" y="5469"/>
                    <a:pt x="8262" y="3284"/>
                    <a:pt x="12094" y="1094"/>
                  </a:cubicBezTo>
                  <a:cubicBezTo>
                    <a:pt x="12494" y="865"/>
                    <a:pt x="12875" y="606"/>
                    <a:pt x="13260" y="365"/>
                  </a:cubicBezTo>
                  <a:cubicBezTo>
                    <a:pt x="13199" y="250"/>
                    <a:pt x="13168" y="140"/>
                    <a:pt x="13097" y="68"/>
                  </a:cubicBezTo>
                  <a:cubicBezTo>
                    <a:pt x="13049" y="19"/>
                    <a:pt x="13006" y="0"/>
                    <a:pt x="12965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4"/>
            <p:cNvSpPr/>
            <p:nvPr/>
          </p:nvSpPr>
          <p:spPr>
            <a:xfrm>
              <a:off x="5426450" y="4122950"/>
              <a:ext cx="333225" cy="195625"/>
            </a:xfrm>
            <a:custGeom>
              <a:avLst/>
              <a:gdLst/>
              <a:ahLst/>
              <a:cxnLst/>
              <a:rect l="l" t="t" r="r" b="b"/>
              <a:pathLst>
                <a:path w="13329" h="7825" extrusionOk="0">
                  <a:moveTo>
                    <a:pt x="291" y="1"/>
                  </a:moveTo>
                  <a:cubicBezTo>
                    <a:pt x="226" y="1"/>
                    <a:pt x="163" y="43"/>
                    <a:pt x="106" y="171"/>
                  </a:cubicBezTo>
                  <a:cubicBezTo>
                    <a:pt x="1" y="407"/>
                    <a:pt x="119" y="430"/>
                    <a:pt x="286" y="526"/>
                  </a:cubicBezTo>
                  <a:cubicBezTo>
                    <a:pt x="1872" y="1447"/>
                    <a:pt x="3438" y="2401"/>
                    <a:pt x="5030" y="3311"/>
                  </a:cubicBezTo>
                  <a:cubicBezTo>
                    <a:pt x="7615" y="4789"/>
                    <a:pt x="10215" y="6245"/>
                    <a:pt x="12811" y="7705"/>
                  </a:cubicBezTo>
                  <a:cubicBezTo>
                    <a:pt x="12903" y="7757"/>
                    <a:pt x="13001" y="7824"/>
                    <a:pt x="13110" y="7824"/>
                  </a:cubicBezTo>
                  <a:cubicBezTo>
                    <a:pt x="13178" y="7824"/>
                    <a:pt x="13251" y="7798"/>
                    <a:pt x="13329" y="7726"/>
                  </a:cubicBezTo>
                  <a:cubicBezTo>
                    <a:pt x="13178" y="7585"/>
                    <a:pt x="13056" y="7417"/>
                    <a:pt x="12891" y="7322"/>
                  </a:cubicBezTo>
                  <a:cubicBezTo>
                    <a:pt x="8769" y="4908"/>
                    <a:pt x="4641" y="2503"/>
                    <a:pt x="515" y="96"/>
                  </a:cubicBezTo>
                  <a:cubicBezTo>
                    <a:pt x="437" y="51"/>
                    <a:pt x="362" y="1"/>
                    <a:pt x="291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4"/>
            <p:cNvSpPr/>
            <p:nvPr/>
          </p:nvSpPr>
          <p:spPr>
            <a:xfrm>
              <a:off x="5425400" y="3769475"/>
              <a:ext cx="333725" cy="196275"/>
            </a:xfrm>
            <a:custGeom>
              <a:avLst/>
              <a:gdLst/>
              <a:ahLst/>
              <a:cxnLst/>
              <a:rect l="l" t="t" r="r" b="b"/>
              <a:pathLst>
                <a:path w="13349" h="7851" extrusionOk="0">
                  <a:moveTo>
                    <a:pt x="13175" y="0"/>
                  </a:moveTo>
                  <a:cubicBezTo>
                    <a:pt x="13009" y="0"/>
                    <a:pt x="12867" y="105"/>
                    <a:pt x="12722" y="185"/>
                  </a:cubicBezTo>
                  <a:cubicBezTo>
                    <a:pt x="11977" y="591"/>
                    <a:pt x="11226" y="984"/>
                    <a:pt x="10493" y="1407"/>
                  </a:cubicBezTo>
                  <a:cubicBezTo>
                    <a:pt x="7073" y="3375"/>
                    <a:pt x="3656" y="5351"/>
                    <a:pt x="241" y="7326"/>
                  </a:cubicBezTo>
                  <a:cubicBezTo>
                    <a:pt x="145" y="7382"/>
                    <a:pt x="1" y="7429"/>
                    <a:pt x="140" y="7590"/>
                  </a:cubicBezTo>
                  <a:cubicBezTo>
                    <a:pt x="209" y="7670"/>
                    <a:pt x="259" y="7767"/>
                    <a:pt x="316" y="7851"/>
                  </a:cubicBezTo>
                  <a:cubicBezTo>
                    <a:pt x="450" y="7773"/>
                    <a:pt x="541" y="7719"/>
                    <a:pt x="632" y="7666"/>
                  </a:cubicBezTo>
                  <a:cubicBezTo>
                    <a:pt x="3075" y="6260"/>
                    <a:pt x="5523" y="4864"/>
                    <a:pt x="7959" y="3445"/>
                  </a:cubicBezTo>
                  <a:cubicBezTo>
                    <a:pt x="9592" y="2495"/>
                    <a:pt x="11209" y="1518"/>
                    <a:pt x="12825" y="539"/>
                  </a:cubicBezTo>
                  <a:cubicBezTo>
                    <a:pt x="13027" y="417"/>
                    <a:pt x="13175" y="208"/>
                    <a:pt x="13348" y="40"/>
                  </a:cubicBezTo>
                  <a:cubicBezTo>
                    <a:pt x="13287" y="12"/>
                    <a:pt x="13230" y="0"/>
                    <a:pt x="13175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4"/>
            <p:cNvSpPr/>
            <p:nvPr/>
          </p:nvSpPr>
          <p:spPr>
            <a:xfrm>
              <a:off x="4696125" y="3768925"/>
              <a:ext cx="334175" cy="196150"/>
            </a:xfrm>
            <a:custGeom>
              <a:avLst/>
              <a:gdLst/>
              <a:ahLst/>
              <a:cxnLst/>
              <a:rect l="l" t="t" r="r" b="b"/>
              <a:pathLst>
                <a:path w="13367" h="7846" extrusionOk="0">
                  <a:moveTo>
                    <a:pt x="243" y="0"/>
                  </a:moveTo>
                  <a:cubicBezTo>
                    <a:pt x="123" y="33"/>
                    <a:pt x="62" y="52"/>
                    <a:pt x="1" y="68"/>
                  </a:cubicBezTo>
                  <a:cubicBezTo>
                    <a:pt x="142" y="224"/>
                    <a:pt x="257" y="426"/>
                    <a:pt x="430" y="527"/>
                  </a:cubicBezTo>
                  <a:cubicBezTo>
                    <a:pt x="4524" y="2922"/>
                    <a:pt x="8623" y="5306"/>
                    <a:pt x="12722" y="7691"/>
                  </a:cubicBezTo>
                  <a:cubicBezTo>
                    <a:pt x="12817" y="7746"/>
                    <a:pt x="12908" y="7846"/>
                    <a:pt x="13002" y="7846"/>
                  </a:cubicBezTo>
                  <a:cubicBezTo>
                    <a:pt x="13066" y="7846"/>
                    <a:pt x="13132" y="7798"/>
                    <a:pt x="13202" y="7657"/>
                  </a:cubicBezTo>
                  <a:cubicBezTo>
                    <a:pt x="13366" y="7330"/>
                    <a:pt x="13078" y="7355"/>
                    <a:pt x="12958" y="7284"/>
                  </a:cubicBezTo>
                  <a:cubicBezTo>
                    <a:pt x="9762" y="5408"/>
                    <a:pt x="6568" y="3530"/>
                    <a:pt x="3360" y="1675"/>
                  </a:cubicBezTo>
                  <a:cubicBezTo>
                    <a:pt x="2330" y="1079"/>
                    <a:pt x="1263" y="546"/>
                    <a:pt x="243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4"/>
            <p:cNvSpPr/>
            <p:nvPr/>
          </p:nvSpPr>
          <p:spPr>
            <a:xfrm>
              <a:off x="4950325" y="4243750"/>
              <a:ext cx="199075" cy="331700"/>
            </a:xfrm>
            <a:custGeom>
              <a:avLst/>
              <a:gdLst/>
              <a:ahLst/>
              <a:cxnLst/>
              <a:rect l="l" t="t" r="r" b="b"/>
              <a:pathLst>
                <a:path w="7963" h="13268" extrusionOk="0">
                  <a:moveTo>
                    <a:pt x="7574" y="0"/>
                  </a:moveTo>
                  <a:cubicBezTo>
                    <a:pt x="7495" y="0"/>
                    <a:pt x="7473" y="110"/>
                    <a:pt x="7434" y="178"/>
                  </a:cubicBezTo>
                  <a:cubicBezTo>
                    <a:pt x="5089" y="4259"/>
                    <a:pt x="2745" y="8340"/>
                    <a:pt x="411" y="12428"/>
                  </a:cubicBezTo>
                  <a:cubicBezTo>
                    <a:pt x="269" y="12678"/>
                    <a:pt x="1" y="12917"/>
                    <a:pt x="166" y="13267"/>
                  </a:cubicBezTo>
                  <a:cubicBezTo>
                    <a:pt x="361" y="13048"/>
                    <a:pt x="598" y="12850"/>
                    <a:pt x="747" y="12602"/>
                  </a:cubicBezTo>
                  <a:cubicBezTo>
                    <a:pt x="2760" y="9207"/>
                    <a:pt x="4764" y="5805"/>
                    <a:pt x="6761" y="2402"/>
                  </a:cubicBezTo>
                  <a:cubicBezTo>
                    <a:pt x="7173" y="1699"/>
                    <a:pt x="7549" y="977"/>
                    <a:pt x="7962" y="226"/>
                  </a:cubicBezTo>
                  <a:cubicBezTo>
                    <a:pt x="7874" y="172"/>
                    <a:pt x="7774" y="118"/>
                    <a:pt x="7685" y="50"/>
                  </a:cubicBezTo>
                  <a:cubicBezTo>
                    <a:pt x="7638" y="14"/>
                    <a:pt x="7602" y="0"/>
                    <a:pt x="7574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4"/>
            <p:cNvSpPr/>
            <p:nvPr/>
          </p:nvSpPr>
          <p:spPr>
            <a:xfrm>
              <a:off x="5303400" y="3512475"/>
              <a:ext cx="199050" cy="331275"/>
            </a:xfrm>
            <a:custGeom>
              <a:avLst/>
              <a:gdLst/>
              <a:ahLst/>
              <a:cxnLst/>
              <a:rect l="l" t="t" r="r" b="b"/>
              <a:pathLst>
                <a:path w="7962" h="13251" extrusionOk="0">
                  <a:moveTo>
                    <a:pt x="7912" y="1"/>
                  </a:moveTo>
                  <a:cubicBezTo>
                    <a:pt x="7756" y="140"/>
                    <a:pt x="7548" y="249"/>
                    <a:pt x="7448" y="422"/>
                  </a:cubicBezTo>
                  <a:cubicBezTo>
                    <a:pt x="5043" y="4531"/>
                    <a:pt x="2650" y="8644"/>
                    <a:pt x="256" y="12758"/>
                  </a:cubicBezTo>
                  <a:cubicBezTo>
                    <a:pt x="164" y="12916"/>
                    <a:pt x="0" y="13050"/>
                    <a:pt x="300" y="13202"/>
                  </a:cubicBezTo>
                  <a:cubicBezTo>
                    <a:pt x="368" y="13236"/>
                    <a:pt x="420" y="13251"/>
                    <a:pt x="462" y="13251"/>
                  </a:cubicBezTo>
                  <a:cubicBezTo>
                    <a:pt x="607" y="13251"/>
                    <a:pt x="621" y="13077"/>
                    <a:pt x="683" y="12972"/>
                  </a:cubicBezTo>
                  <a:cubicBezTo>
                    <a:pt x="2555" y="9775"/>
                    <a:pt x="4434" y="6581"/>
                    <a:pt x="6289" y="3373"/>
                  </a:cubicBezTo>
                  <a:cubicBezTo>
                    <a:pt x="6885" y="2342"/>
                    <a:pt x="7420" y="1276"/>
                    <a:pt x="7962" y="266"/>
                  </a:cubicBezTo>
                  <a:cubicBezTo>
                    <a:pt x="7937" y="134"/>
                    <a:pt x="7925" y="66"/>
                    <a:pt x="7912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4"/>
            <p:cNvSpPr/>
            <p:nvPr/>
          </p:nvSpPr>
          <p:spPr>
            <a:xfrm>
              <a:off x="4953300" y="3511075"/>
              <a:ext cx="198800" cy="332675"/>
            </a:xfrm>
            <a:custGeom>
              <a:avLst/>
              <a:gdLst/>
              <a:ahLst/>
              <a:cxnLst/>
              <a:rect l="l" t="t" r="r" b="b"/>
              <a:pathLst>
                <a:path w="7952" h="13307" extrusionOk="0">
                  <a:moveTo>
                    <a:pt x="118" y="1"/>
                  </a:moveTo>
                  <a:cubicBezTo>
                    <a:pt x="52" y="75"/>
                    <a:pt x="0" y="109"/>
                    <a:pt x="5" y="130"/>
                  </a:cubicBezTo>
                  <a:cubicBezTo>
                    <a:pt x="42" y="298"/>
                    <a:pt x="58" y="480"/>
                    <a:pt x="140" y="624"/>
                  </a:cubicBezTo>
                  <a:cubicBezTo>
                    <a:pt x="2503" y="4755"/>
                    <a:pt x="4874" y="8883"/>
                    <a:pt x="7245" y="13011"/>
                  </a:cubicBezTo>
                  <a:cubicBezTo>
                    <a:pt x="7315" y="13134"/>
                    <a:pt x="7355" y="13307"/>
                    <a:pt x="7497" y="13307"/>
                  </a:cubicBezTo>
                  <a:cubicBezTo>
                    <a:pt x="7543" y="13307"/>
                    <a:pt x="7599" y="13289"/>
                    <a:pt x="7670" y="13247"/>
                  </a:cubicBezTo>
                  <a:cubicBezTo>
                    <a:pt x="7951" y="13078"/>
                    <a:pt x="7753" y="12934"/>
                    <a:pt x="7665" y="12783"/>
                  </a:cubicBezTo>
                  <a:cubicBezTo>
                    <a:pt x="5443" y="8950"/>
                    <a:pt x="3224" y="5115"/>
                    <a:pt x="994" y="1286"/>
                  </a:cubicBezTo>
                  <a:cubicBezTo>
                    <a:pt x="741" y="853"/>
                    <a:pt x="427" y="452"/>
                    <a:pt x="118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4"/>
            <p:cNvSpPr/>
            <p:nvPr/>
          </p:nvSpPr>
          <p:spPr>
            <a:xfrm>
              <a:off x="4867225" y="4230125"/>
              <a:ext cx="238900" cy="302450"/>
            </a:xfrm>
            <a:custGeom>
              <a:avLst/>
              <a:gdLst/>
              <a:ahLst/>
              <a:cxnLst/>
              <a:rect l="l" t="t" r="r" b="b"/>
              <a:pathLst>
                <a:path w="9556" h="12098" extrusionOk="0">
                  <a:moveTo>
                    <a:pt x="9412" y="1"/>
                  </a:moveTo>
                  <a:cubicBezTo>
                    <a:pt x="9411" y="1"/>
                    <a:pt x="9409" y="1"/>
                    <a:pt x="9408" y="1"/>
                  </a:cubicBezTo>
                  <a:cubicBezTo>
                    <a:pt x="9297" y="11"/>
                    <a:pt x="9153" y="30"/>
                    <a:pt x="9084" y="104"/>
                  </a:cubicBezTo>
                  <a:cubicBezTo>
                    <a:pt x="8734" y="478"/>
                    <a:pt x="8381" y="853"/>
                    <a:pt x="8072" y="1260"/>
                  </a:cubicBezTo>
                  <a:cubicBezTo>
                    <a:pt x="5563" y="4569"/>
                    <a:pt x="3061" y="7884"/>
                    <a:pt x="560" y="11201"/>
                  </a:cubicBezTo>
                  <a:cubicBezTo>
                    <a:pt x="364" y="11460"/>
                    <a:pt x="1" y="11832"/>
                    <a:pt x="270" y="12053"/>
                  </a:cubicBezTo>
                  <a:cubicBezTo>
                    <a:pt x="308" y="12084"/>
                    <a:pt x="347" y="12098"/>
                    <a:pt x="386" y="12098"/>
                  </a:cubicBezTo>
                  <a:cubicBezTo>
                    <a:pt x="589" y="12098"/>
                    <a:pt x="797" y="11729"/>
                    <a:pt x="939" y="11541"/>
                  </a:cubicBezTo>
                  <a:cubicBezTo>
                    <a:pt x="3426" y="8259"/>
                    <a:pt x="5891" y="4963"/>
                    <a:pt x="8365" y="1672"/>
                  </a:cubicBezTo>
                  <a:cubicBezTo>
                    <a:pt x="8753" y="1154"/>
                    <a:pt x="9154" y="646"/>
                    <a:pt x="9556" y="122"/>
                  </a:cubicBezTo>
                  <a:cubicBezTo>
                    <a:pt x="9509" y="82"/>
                    <a:pt x="9456" y="1"/>
                    <a:pt x="9412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4"/>
            <p:cNvSpPr/>
            <p:nvPr/>
          </p:nvSpPr>
          <p:spPr>
            <a:xfrm>
              <a:off x="5413975" y="4165900"/>
              <a:ext cx="302575" cy="233475"/>
            </a:xfrm>
            <a:custGeom>
              <a:avLst/>
              <a:gdLst/>
              <a:ahLst/>
              <a:cxnLst/>
              <a:rect l="l" t="t" r="r" b="b"/>
              <a:pathLst>
                <a:path w="12103" h="9339" extrusionOk="0">
                  <a:moveTo>
                    <a:pt x="105" y="1"/>
                  </a:moveTo>
                  <a:cubicBezTo>
                    <a:pt x="84" y="21"/>
                    <a:pt x="0" y="65"/>
                    <a:pt x="1" y="106"/>
                  </a:cubicBezTo>
                  <a:cubicBezTo>
                    <a:pt x="5" y="218"/>
                    <a:pt x="6" y="369"/>
                    <a:pt x="76" y="434"/>
                  </a:cubicBezTo>
                  <a:cubicBezTo>
                    <a:pt x="445" y="790"/>
                    <a:pt x="815" y="1152"/>
                    <a:pt x="1223" y="1461"/>
                  </a:cubicBezTo>
                  <a:cubicBezTo>
                    <a:pt x="4547" y="3980"/>
                    <a:pt x="7879" y="6488"/>
                    <a:pt x="11212" y="8995"/>
                  </a:cubicBezTo>
                  <a:cubicBezTo>
                    <a:pt x="11412" y="9147"/>
                    <a:pt x="11609" y="9339"/>
                    <a:pt x="11868" y="9339"/>
                  </a:cubicBezTo>
                  <a:cubicBezTo>
                    <a:pt x="11941" y="9339"/>
                    <a:pt x="12018" y="9324"/>
                    <a:pt x="12103" y="9288"/>
                  </a:cubicBezTo>
                  <a:cubicBezTo>
                    <a:pt x="11922" y="9060"/>
                    <a:pt x="11779" y="8782"/>
                    <a:pt x="11555" y="8612"/>
                  </a:cubicBezTo>
                  <a:cubicBezTo>
                    <a:pt x="8513" y="6301"/>
                    <a:pt x="5459" y="4004"/>
                    <a:pt x="2405" y="1706"/>
                  </a:cubicBezTo>
                  <a:cubicBezTo>
                    <a:pt x="1652" y="1139"/>
                    <a:pt x="891" y="583"/>
                    <a:pt x="105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4"/>
            <p:cNvSpPr/>
            <p:nvPr/>
          </p:nvSpPr>
          <p:spPr>
            <a:xfrm>
              <a:off x="4738375" y="4165750"/>
              <a:ext cx="306950" cy="234400"/>
            </a:xfrm>
            <a:custGeom>
              <a:avLst/>
              <a:gdLst/>
              <a:ahLst/>
              <a:cxnLst/>
              <a:rect l="l" t="t" r="r" b="b"/>
              <a:pathLst>
                <a:path w="12278" h="9376" extrusionOk="0">
                  <a:moveTo>
                    <a:pt x="11951" y="1"/>
                  </a:moveTo>
                  <a:cubicBezTo>
                    <a:pt x="11850" y="1"/>
                    <a:pt x="11805" y="179"/>
                    <a:pt x="11732" y="232"/>
                  </a:cubicBezTo>
                  <a:cubicBezTo>
                    <a:pt x="9679" y="1734"/>
                    <a:pt x="7618" y="3226"/>
                    <a:pt x="5589" y="4761"/>
                  </a:cubicBezTo>
                  <a:cubicBezTo>
                    <a:pt x="3776" y="6133"/>
                    <a:pt x="2000" y="7552"/>
                    <a:pt x="211" y="8955"/>
                  </a:cubicBezTo>
                  <a:cubicBezTo>
                    <a:pt x="121" y="9026"/>
                    <a:pt x="69" y="9146"/>
                    <a:pt x="0" y="9242"/>
                  </a:cubicBezTo>
                  <a:cubicBezTo>
                    <a:pt x="87" y="9282"/>
                    <a:pt x="174" y="9319"/>
                    <a:pt x="304" y="9375"/>
                  </a:cubicBezTo>
                  <a:cubicBezTo>
                    <a:pt x="416" y="9305"/>
                    <a:pt x="536" y="9243"/>
                    <a:pt x="642" y="9164"/>
                  </a:cubicBezTo>
                  <a:cubicBezTo>
                    <a:pt x="2971" y="7410"/>
                    <a:pt x="5302" y="5662"/>
                    <a:pt x="7623" y="3897"/>
                  </a:cubicBezTo>
                  <a:cubicBezTo>
                    <a:pt x="9068" y="2797"/>
                    <a:pt x="10498" y="1674"/>
                    <a:pt x="11930" y="557"/>
                  </a:cubicBezTo>
                  <a:cubicBezTo>
                    <a:pt x="12079" y="440"/>
                    <a:pt x="12278" y="286"/>
                    <a:pt x="12079" y="76"/>
                  </a:cubicBezTo>
                  <a:cubicBezTo>
                    <a:pt x="12028" y="22"/>
                    <a:pt x="11986" y="1"/>
                    <a:pt x="11951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4"/>
            <p:cNvSpPr/>
            <p:nvPr/>
          </p:nvSpPr>
          <p:spPr>
            <a:xfrm>
              <a:off x="5408450" y="3689200"/>
              <a:ext cx="312600" cy="232250"/>
            </a:xfrm>
            <a:custGeom>
              <a:avLst/>
              <a:gdLst/>
              <a:ahLst/>
              <a:cxnLst/>
              <a:rect l="l" t="t" r="r" b="b"/>
              <a:pathLst>
                <a:path w="12504" h="9290" extrusionOk="0">
                  <a:moveTo>
                    <a:pt x="12101" y="1"/>
                  </a:moveTo>
                  <a:cubicBezTo>
                    <a:pt x="11953" y="1"/>
                    <a:pt x="11836" y="30"/>
                    <a:pt x="11702" y="132"/>
                  </a:cubicBezTo>
                  <a:cubicBezTo>
                    <a:pt x="9524" y="1794"/>
                    <a:pt x="7331" y="3437"/>
                    <a:pt x="5147" y="5093"/>
                  </a:cubicBezTo>
                  <a:cubicBezTo>
                    <a:pt x="3661" y="6223"/>
                    <a:pt x="2174" y="7354"/>
                    <a:pt x="704" y="8504"/>
                  </a:cubicBezTo>
                  <a:cubicBezTo>
                    <a:pt x="481" y="8677"/>
                    <a:pt x="1" y="8871"/>
                    <a:pt x="263" y="9213"/>
                  </a:cubicBezTo>
                  <a:cubicBezTo>
                    <a:pt x="306" y="9268"/>
                    <a:pt x="348" y="9290"/>
                    <a:pt x="391" y="9290"/>
                  </a:cubicBezTo>
                  <a:cubicBezTo>
                    <a:pt x="551" y="9290"/>
                    <a:pt x="716" y="8982"/>
                    <a:pt x="890" y="8896"/>
                  </a:cubicBezTo>
                  <a:cubicBezTo>
                    <a:pt x="1196" y="8743"/>
                    <a:pt x="1446" y="8482"/>
                    <a:pt x="1725" y="8273"/>
                  </a:cubicBezTo>
                  <a:cubicBezTo>
                    <a:pt x="4919" y="5873"/>
                    <a:pt x="8118" y="3479"/>
                    <a:pt x="11309" y="1073"/>
                  </a:cubicBezTo>
                  <a:cubicBezTo>
                    <a:pt x="11685" y="790"/>
                    <a:pt x="12022" y="455"/>
                    <a:pt x="12504" y="33"/>
                  </a:cubicBezTo>
                  <a:cubicBezTo>
                    <a:pt x="12340" y="17"/>
                    <a:pt x="12212" y="1"/>
                    <a:pt x="12101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4"/>
            <p:cNvSpPr/>
            <p:nvPr/>
          </p:nvSpPr>
          <p:spPr>
            <a:xfrm>
              <a:off x="4735400" y="3687825"/>
              <a:ext cx="310325" cy="233650"/>
            </a:xfrm>
            <a:custGeom>
              <a:avLst/>
              <a:gdLst/>
              <a:ahLst/>
              <a:cxnLst/>
              <a:rect l="l" t="t" r="r" b="b"/>
              <a:pathLst>
                <a:path w="12413" h="9346" extrusionOk="0">
                  <a:moveTo>
                    <a:pt x="370" y="0"/>
                  </a:moveTo>
                  <a:cubicBezTo>
                    <a:pt x="296" y="0"/>
                    <a:pt x="229" y="29"/>
                    <a:pt x="174" y="100"/>
                  </a:cubicBezTo>
                  <a:cubicBezTo>
                    <a:pt x="1" y="330"/>
                    <a:pt x="429" y="559"/>
                    <a:pt x="628" y="710"/>
                  </a:cubicBezTo>
                  <a:cubicBezTo>
                    <a:pt x="4394" y="3569"/>
                    <a:pt x="8174" y="6408"/>
                    <a:pt x="11952" y="9251"/>
                  </a:cubicBezTo>
                  <a:cubicBezTo>
                    <a:pt x="12004" y="9290"/>
                    <a:pt x="12085" y="9346"/>
                    <a:pt x="12130" y="9346"/>
                  </a:cubicBezTo>
                  <a:cubicBezTo>
                    <a:pt x="12137" y="9346"/>
                    <a:pt x="12143" y="9345"/>
                    <a:pt x="12147" y="9342"/>
                  </a:cubicBezTo>
                  <a:cubicBezTo>
                    <a:pt x="12212" y="9307"/>
                    <a:pt x="12243" y="9210"/>
                    <a:pt x="12412" y="8947"/>
                  </a:cubicBezTo>
                  <a:cubicBezTo>
                    <a:pt x="12244" y="8851"/>
                    <a:pt x="12042" y="8763"/>
                    <a:pt x="11872" y="8637"/>
                  </a:cubicBezTo>
                  <a:cubicBezTo>
                    <a:pt x="8233" y="5863"/>
                    <a:pt x="4600" y="3081"/>
                    <a:pt x="956" y="314"/>
                  </a:cubicBezTo>
                  <a:cubicBezTo>
                    <a:pt x="795" y="192"/>
                    <a:pt x="561" y="0"/>
                    <a:pt x="370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4"/>
            <p:cNvSpPr/>
            <p:nvPr/>
          </p:nvSpPr>
          <p:spPr>
            <a:xfrm>
              <a:off x="5350975" y="3554775"/>
              <a:ext cx="232900" cy="302500"/>
            </a:xfrm>
            <a:custGeom>
              <a:avLst/>
              <a:gdLst/>
              <a:ahLst/>
              <a:cxnLst/>
              <a:rect l="l" t="t" r="r" b="b"/>
              <a:pathLst>
                <a:path w="9316" h="12100" extrusionOk="0">
                  <a:moveTo>
                    <a:pt x="9191" y="1"/>
                  </a:moveTo>
                  <a:cubicBezTo>
                    <a:pt x="9107" y="54"/>
                    <a:pt x="8998" y="87"/>
                    <a:pt x="8938" y="162"/>
                  </a:cubicBezTo>
                  <a:cubicBezTo>
                    <a:pt x="8074" y="1221"/>
                    <a:pt x="7189" y="2263"/>
                    <a:pt x="6367" y="3352"/>
                  </a:cubicBezTo>
                  <a:cubicBezTo>
                    <a:pt x="4442" y="5900"/>
                    <a:pt x="2546" y="8469"/>
                    <a:pt x="648" y="11035"/>
                  </a:cubicBezTo>
                  <a:cubicBezTo>
                    <a:pt x="405" y="11363"/>
                    <a:pt x="215" y="11726"/>
                    <a:pt x="1" y="12075"/>
                  </a:cubicBezTo>
                  <a:cubicBezTo>
                    <a:pt x="69" y="12092"/>
                    <a:pt x="130" y="12100"/>
                    <a:pt x="185" y="12100"/>
                  </a:cubicBezTo>
                  <a:cubicBezTo>
                    <a:pt x="647" y="12100"/>
                    <a:pt x="688" y="11540"/>
                    <a:pt x="986" y="11322"/>
                  </a:cubicBezTo>
                  <a:cubicBezTo>
                    <a:pt x="1163" y="11191"/>
                    <a:pt x="1285" y="10983"/>
                    <a:pt x="1423" y="10801"/>
                  </a:cubicBezTo>
                  <a:cubicBezTo>
                    <a:pt x="3459" y="8118"/>
                    <a:pt x="5494" y="5433"/>
                    <a:pt x="7526" y="2747"/>
                  </a:cubicBezTo>
                  <a:cubicBezTo>
                    <a:pt x="8133" y="1946"/>
                    <a:pt x="8728" y="1137"/>
                    <a:pt x="9316" y="351"/>
                  </a:cubicBezTo>
                  <a:cubicBezTo>
                    <a:pt x="9256" y="184"/>
                    <a:pt x="9222" y="94"/>
                    <a:pt x="9191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4"/>
            <p:cNvSpPr/>
            <p:nvPr/>
          </p:nvSpPr>
          <p:spPr>
            <a:xfrm>
              <a:off x="4871875" y="3555000"/>
              <a:ext cx="234625" cy="303250"/>
            </a:xfrm>
            <a:custGeom>
              <a:avLst/>
              <a:gdLst/>
              <a:ahLst/>
              <a:cxnLst/>
              <a:rect l="l" t="t" r="r" b="b"/>
              <a:pathLst>
                <a:path w="9385" h="12130" extrusionOk="0">
                  <a:moveTo>
                    <a:pt x="72" y="0"/>
                  </a:moveTo>
                  <a:lnTo>
                    <a:pt x="72" y="0"/>
                  </a:lnTo>
                  <a:cubicBezTo>
                    <a:pt x="0" y="230"/>
                    <a:pt x="19" y="417"/>
                    <a:pt x="182" y="633"/>
                  </a:cubicBezTo>
                  <a:cubicBezTo>
                    <a:pt x="1948" y="2951"/>
                    <a:pt x="3696" y="5283"/>
                    <a:pt x="5455" y="7607"/>
                  </a:cubicBezTo>
                  <a:cubicBezTo>
                    <a:pt x="6488" y="8971"/>
                    <a:pt x="7525" y="10331"/>
                    <a:pt x="8578" y="11679"/>
                  </a:cubicBezTo>
                  <a:cubicBezTo>
                    <a:pt x="8722" y="11864"/>
                    <a:pt x="8850" y="12130"/>
                    <a:pt x="9141" y="12130"/>
                  </a:cubicBezTo>
                  <a:cubicBezTo>
                    <a:pt x="9157" y="12130"/>
                    <a:pt x="9174" y="12129"/>
                    <a:pt x="9191" y="12127"/>
                  </a:cubicBezTo>
                  <a:cubicBezTo>
                    <a:pt x="9257" y="12121"/>
                    <a:pt x="9315" y="12036"/>
                    <a:pt x="9384" y="11980"/>
                  </a:cubicBezTo>
                  <a:cubicBezTo>
                    <a:pt x="9298" y="11890"/>
                    <a:pt x="9230" y="11831"/>
                    <a:pt x="9178" y="11759"/>
                  </a:cubicBezTo>
                  <a:cubicBezTo>
                    <a:pt x="8493" y="10837"/>
                    <a:pt x="7829" y="9898"/>
                    <a:pt x="7124" y="8991"/>
                  </a:cubicBezTo>
                  <a:cubicBezTo>
                    <a:pt x="4896" y="6122"/>
                    <a:pt x="2897" y="3078"/>
                    <a:pt x="522" y="321"/>
                  </a:cubicBezTo>
                  <a:cubicBezTo>
                    <a:pt x="407" y="185"/>
                    <a:pt x="224" y="106"/>
                    <a:pt x="72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4"/>
            <p:cNvSpPr/>
            <p:nvPr/>
          </p:nvSpPr>
          <p:spPr>
            <a:xfrm>
              <a:off x="5345775" y="4229150"/>
              <a:ext cx="237450" cy="303800"/>
            </a:xfrm>
            <a:custGeom>
              <a:avLst/>
              <a:gdLst/>
              <a:ahLst/>
              <a:cxnLst/>
              <a:rect l="l" t="t" r="r" b="b"/>
              <a:pathLst>
                <a:path w="9498" h="12152" extrusionOk="0">
                  <a:moveTo>
                    <a:pt x="395" y="0"/>
                  </a:moveTo>
                  <a:cubicBezTo>
                    <a:pt x="343" y="0"/>
                    <a:pt x="287" y="22"/>
                    <a:pt x="225" y="76"/>
                  </a:cubicBezTo>
                  <a:cubicBezTo>
                    <a:pt x="1" y="270"/>
                    <a:pt x="297" y="326"/>
                    <a:pt x="368" y="423"/>
                  </a:cubicBezTo>
                  <a:cubicBezTo>
                    <a:pt x="1870" y="2475"/>
                    <a:pt x="3363" y="4537"/>
                    <a:pt x="4898" y="6565"/>
                  </a:cubicBezTo>
                  <a:cubicBezTo>
                    <a:pt x="6269" y="8378"/>
                    <a:pt x="7688" y="10156"/>
                    <a:pt x="9093" y="11943"/>
                  </a:cubicBezTo>
                  <a:cubicBezTo>
                    <a:pt x="9170" y="12040"/>
                    <a:pt x="9316" y="12083"/>
                    <a:pt x="9429" y="12151"/>
                  </a:cubicBezTo>
                  <a:cubicBezTo>
                    <a:pt x="9446" y="12068"/>
                    <a:pt x="9466" y="11985"/>
                    <a:pt x="9498" y="11836"/>
                  </a:cubicBezTo>
                  <a:cubicBezTo>
                    <a:pt x="9450" y="11757"/>
                    <a:pt x="9394" y="11633"/>
                    <a:pt x="9315" y="11526"/>
                  </a:cubicBezTo>
                  <a:cubicBezTo>
                    <a:pt x="7560" y="9198"/>
                    <a:pt x="5812" y="6866"/>
                    <a:pt x="4048" y="4546"/>
                  </a:cubicBezTo>
                  <a:cubicBezTo>
                    <a:pt x="2947" y="3100"/>
                    <a:pt x="1824" y="1670"/>
                    <a:pt x="706" y="239"/>
                  </a:cubicBezTo>
                  <a:cubicBezTo>
                    <a:pt x="624" y="134"/>
                    <a:pt x="524" y="0"/>
                    <a:pt x="395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4"/>
            <p:cNvSpPr/>
            <p:nvPr/>
          </p:nvSpPr>
          <p:spPr>
            <a:xfrm>
              <a:off x="4649925" y="4037650"/>
              <a:ext cx="359850" cy="12750"/>
            </a:xfrm>
            <a:custGeom>
              <a:avLst/>
              <a:gdLst/>
              <a:ahLst/>
              <a:cxnLst/>
              <a:rect l="l" t="t" r="r" b="b"/>
              <a:pathLst>
                <a:path w="14394" h="510" extrusionOk="0">
                  <a:moveTo>
                    <a:pt x="14198" y="1"/>
                  </a:moveTo>
                  <a:cubicBezTo>
                    <a:pt x="14097" y="1"/>
                    <a:pt x="13977" y="48"/>
                    <a:pt x="13896" y="48"/>
                  </a:cubicBezTo>
                  <a:cubicBezTo>
                    <a:pt x="13895" y="48"/>
                    <a:pt x="13895" y="48"/>
                    <a:pt x="13895" y="48"/>
                  </a:cubicBezTo>
                  <a:cubicBezTo>
                    <a:pt x="12552" y="39"/>
                    <a:pt x="11209" y="37"/>
                    <a:pt x="9867" y="37"/>
                  </a:cubicBezTo>
                  <a:cubicBezTo>
                    <a:pt x="8972" y="37"/>
                    <a:pt x="8077" y="38"/>
                    <a:pt x="7182" y="38"/>
                  </a:cubicBezTo>
                  <a:cubicBezTo>
                    <a:pt x="6302" y="38"/>
                    <a:pt x="5421" y="38"/>
                    <a:pt x="4541" y="38"/>
                  </a:cubicBezTo>
                  <a:cubicBezTo>
                    <a:pt x="3220" y="38"/>
                    <a:pt x="1899" y="38"/>
                    <a:pt x="578" y="42"/>
                  </a:cubicBezTo>
                  <a:cubicBezTo>
                    <a:pt x="577" y="42"/>
                    <a:pt x="576" y="42"/>
                    <a:pt x="575" y="42"/>
                  </a:cubicBezTo>
                  <a:cubicBezTo>
                    <a:pt x="488" y="42"/>
                    <a:pt x="377" y="23"/>
                    <a:pt x="276" y="23"/>
                  </a:cubicBezTo>
                  <a:cubicBezTo>
                    <a:pt x="134" y="23"/>
                    <a:pt x="13" y="61"/>
                    <a:pt x="7" y="244"/>
                  </a:cubicBezTo>
                  <a:cubicBezTo>
                    <a:pt x="1" y="442"/>
                    <a:pt x="127" y="482"/>
                    <a:pt x="274" y="482"/>
                  </a:cubicBezTo>
                  <a:cubicBezTo>
                    <a:pt x="370" y="482"/>
                    <a:pt x="476" y="465"/>
                    <a:pt x="558" y="465"/>
                  </a:cubicBezTo>
                  <a:cubicBezTo>
                    <a:pt x="2437" y="467"/>
                    <a:pt x="4317" y="468"/>
                    <a:pt x="6196" y="468"/>
                  </a:cubicBezTo>
                  <a:cubicBezTo>
                    <a:pt x="8756" y="468"/>
                    <a:pt x="11316" y="465"/>
                    <a:pt x="13875" y="458"/>
                  </a:cubicBezTo>
                  <a:cubicBezTo>
                    <a:pt x="13876" y="458"/>
                    <a:pt x="13877" y="458"/>
                    <a:pt x="13877" y="458"/>
                  </a:cubicBezTo>
                  <a:cubicBezTo>
                    <a:pt x="13962" y="458"/>
                    <a:pt x="14090" y="509"/>
                    <a:pt x="14197" y="509"/>
                  </a:cubicBezTo>
                  <a:cubicBezTo>
                    <a:pt x="14306" y="509"/>
                    <a:pt x="14393" y="456"/>
                    <a:pt x="14386" y="237"/>
                  </a:cubicBezTo>
                  <a:cubicBezTo>
                    <a:pt x="14380" y="48"/>
                    <a:pt x="14298" y="1"/>
                    <a:pt x="14198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4"/>
            <p:cNvSpPr/>
            <p:nvPr/>
          </p:nvSpPr>
          <p:spPr>
            <a:xfrm>
              <a:off x="5217350" y="4261950"/>
              <a:ext cx="20175" cy="359550"/>
            </a:xfrm>
            <a:custGeom>
              <a:avLst/>
              <a:gdLst/>
              <a:ahLst/>
              <a:cxnLst/>
              <a:rect l="l" t="t" r="r" b="b"/>
              <a:pathLst>
                <a:path w="807" h="14382" extrusionOk="0">
                  <a:moveTo>
                    <a:pt x="404" y="1"/>
                  </a:moveTo>
                  <a:cubicBezTo>
                    <a:pt x="0" y="1"/>
                    <a:pt x="206" y="346"/>
                    <a:pt x="206" y="513"/>
                  </a:cubicBezTo>
                  <a:cubicBezTo>
                    <a:pt x="192" y="4952"/>
                    <a:pt x="193" y="9391"/>
                    <a:pt x="198" y="13830"/>
                  </a:cubicBezTo>
                  <a:cubicBezTo>
                    <a:pt x="198" y="14035"/>
                    <a:pt x="92" y="14381"/>
                    <a:pt x="405" y="14381"/>
                  </a:cubicBezTo>
                  <a:cubicBezTo>
                    <a:pt x="409" y="14381"/>
                    <a:pt x="414" y="14381"/>
                    <a:pt x="419" y="14381"/>
                  </a:cubicBezTo>
                  <a:cubicBezTo>
                    <a:pt x="733" y="14371"/>
                    <a:pt x="621" y="14020"/>
                    <a:pt x="621" y="13809"/>
                  </a:cubicBezTo>
                  <a:cubicBezTo>
                    <a:pt x="628" y="11609"/>
                    <a:pt x="625" y="9407"/>
                    <a:pt x="625" y="7205"/>
                  </a:cubicBezTo>
                  <a:cubicBezTo>
                    <a:pt x="625" y="4967"/>
                    <a:pt x="630" y="2731"/>
                    <a:pt x="616" y="492"/>
                  </a:cubicBezTo>
                  <a:cubicBezTo>
                    <a:pt x="615" y="331"/>
                    <a:pt x="806" y="12"/>
                    <a:pt x="427" y="1"/>
                  </a:cubicBezTo>
                  <a:cubicBezTo>
                    <a:pt x="419" y="1"/>
                    <a:pt x="411" y="1"/>
                    <a:pt x="404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4"/>
            <p:cNvSpPr/>
            <p:nvPr/>
          </p:nvSpPr>
          <p:spPr>
            <a:xfrm>
              <a:off x="5218425" y="3466350"/>
              <a:ext cx="18025" cy="359800"/>
            </a:xfrm>
            <a:custGeom>
              <a:avLst/>
              <a:gdLst/>
              <a:ahLst/>
              <a:cxnLst/>
              <a:rect l="l" t="t" r="r" b="b"/>
              <a:pathLst>
                <a:path w="721" h="14392" extrusionOk="0">
                  <a:moveTo>
                    <a:pt x="377" y="1"/>
                  </a:moveTo>
                  <a:cubicBezTo>
                    <a:pt x="368" y="1"/>
                    <a:pt x="359" y="1"/>
                    <a:pt x="350" y="2"/>
                  </a:cubicBezTo>
                  <a:cubicBezTo>
                    <a:pt x="67" y="19"/>
                    <a:pt x="154" y="331"/>
                    <a:pt x="154" y="531"/>
                  </a:cubicBezTo>
                  <a:cubicBezTo>
                    <a:pt x="150" y="2751"/>
                    <a:pt x="152" y="4970"/>
                    <a:pt x="152" y="7190"/>
                  </a:cubicBezTo>
                  <a:cubicBezTo>
                    <a:pt x="152" y="9445"/>
                    <a:pt x="148" y="11699"/>
                    <a:pt x="159" y="13954"/>
                  </a:cubicBezTo>
                  <a:cubicBezTo>
                    <a:pt x="161" y="14105"/>
                    <a:pt x="1" y="14380"/>
                    <a:pt x="359" y="14391"/>
                  </a:cubicBezTo>
                  <a:cubicBezTo>
                    <a:pt x="367" y="14391"/>
                    <a:pt x="374" y="14391"/>
                    <a:pt x="380" y="14391"/>
                  </a:cubicBezTo>
                  <a:cubicBezTo>
                    <a:pt x="720" y="14391"/>
                    <a:pt x="577" y="14120"/>
                    <a:pt x="577" y="13971"/>
                  </a:cubicBezTo>
                  <a:cubicBezTo>
                    <a:pt x="585" y="9478"/>
                    <a:pt x="583" y="4986"/>
                    <a:pt x="581" y="494"/>
                  </a:cubicBezTo>
                  <a:cubicBezTo>
                    <a:pt x="581" y="301"/>
                    <a:pt x="651" y="1"/>
                    <a:pt x="377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4"/>
            <p:cNvSpPr/>
            <p:nvPr/>
          </p:nvSpPr>
          <p:spPr>
            <a:xfrm>
              <a:off x="5445200" y="4038025"/>
              <a:ext cx="360325" cy="12025"/>
            </a:xfrm>
            <a:custGeom>
              <a:avLst/>
              <a:gdLst/>
              <a:ahLst/>
              <a:cxnLst/>
              <a:rect l="l" t="t" r="r" b="b"/>
              <a:pathLst>
                <a:path w="14413" h="481" extrusionOk="0">
                  <a:moveTo>
                    <a:pt x="185" y="0"/>
                  </a:moveTo>
                  <a:cubicBezTo>
                    <a:pt x="84" y="0"/>
                    <a:pt x="1" y="45"/>
                    <a:pt x="9" y="249"/>
                  </a:cubicBezTo>
                  <a:cubicBezTo>
                    <a:pt x="17" y="436"/>
                    <a:pt x="96" y="481"/>
                    <a:pt x="191" y="481"/>
                  </a:cubicBezTo>
                  <a:cubicBezTo>
                    <a:pt x="276" y="481"/>
                    <a:pt x="374" y="445"/>
                    <a:pt x="445" y="445"/>
                  </a:cubicBezTo>
                  <a:cubicBezTo>
                    <a:pt x="446" y="445"/>
                    <a:pt x="446" y="445"/>
                    <a:pt x="447" y="445"/>
                  </a:cubicBezTo>
                  <a:cubicBezTo>
                    <a:pt x="1895" y="453"/>
                    <a:pt x="3343" y="454"/>
                    <a:pt x="4790" y="454"/>
                  </a:cubicBezTo>
                  <a:cubicBezTo>
                    <a:pt x="5580" y="454"/>
                    <a:pt x="6369" y="454"/>
                    <a:pt x="7159" y="454"/>
                  </a:cubicBezTo>
                  <a:cubicBezTo>
                    <a:pt x="8054" y="454"/>
                    <a:pt x="8949" y="454"/>
                    <a:pt x="9844" y="454"/>
                  </a:cubicBezTo>
                  <a:cubicBezTo>
                    <a:pt x="11187" y="454"/>
                    <a:pt x="12529" y="453"/>
                    <a:pt x="13873" y="452"/>
                  </a:cubicBezTo>
                  <a:cubicBezTo>
                    <a:pt x="13874" y="452"/>
                    <a:pt x="13875" y="452"/>
                    <a:pt x="13876" y="452"/>
                  </a:cubicBezTo>
                  <a:cubicBezTo>
                    <a:pt x="13951" y="452"/>
                    <a:pt x="14042" y="464"/>
                    <a:pt x="14126" y="464"/>
                  </a:cubicBezTo>
                  <a:cubicBezTo>
                    <a:pt x="14266" y="464"/>
                    <a:pt x="14390" y="431"/>
                    <a:pt x="14400" y="255"/>
                  </a:cubicBezTo>
                  <a:cubicBezTo>
                    <a:pt x="14413" y="52"/>
                    <a:pt x="14276" y="18"/>
                    <a:pt x="14125" y="18"/>
                  </a:cubicBezTo>
                  <a:cubicBezTo>
                    <a:pt x="14050" y="18"/>
                    <a:pt x="13971" y="26"/>
                    <a:pt x="13906" y="26"/>
                  </a:cubicBezTo>
                  <a:cubicBezTo>
                    <a:pt x="11891" y="25"/>
                    <a:pt x="9876" y="24"/>
                    <a:pt x="7862" y="24"/>
                  </a:cubicBezTo>
                  <a:cubicBezTo>
                    <a:pt x="5384" y="24"/>
                    <a:pt x="2906" y="25"/>
                    <a:pt x="427" y="29"/>
                  </a:cubicBezTo>
                  <a:cubicBezTo>
                    <a:pt x="359" y="29"/>
                    <a:pt x="266" y="0"/>
                    <a:pt x="185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4"/>
            <p:cNvSpPr/>
            <p:nvPr/>
          </p:nvSpPr>
          <p:spPr>
            <a:xfrm>
              <a:off x="5374675" y="3657275"/>
              <a:ext cx="243075" cy="236150"/>
            </a:xfrm>
            <a:custGeom>
              <a:avLst/>
              <a:gdLst/>
              <a:ahLst/>
              <a:cxnLst/>
              <a:rect l="l" t="t" r="r" b="b"/>
              <a:pathLst>
                <a:path w="9723" h="9446" extrusionOk="0">
                  <a:moveTo>
                    <a:pt x="9487" y="1"/>
                  </a:moveTo>
                  <a:cubicBezTo>
                    <a:pt x="9477" y="1"/>
                    <a:pt x="9468" y="2"/>
                    <a:pt x="9459" y="6"/>
                  </a:cubicBezTo>
                  <a:cubicBezTo>
                    <a:pt x="9261" y="89"/>
                    <a:pt x="9042" y="177"/>
                    <a:pt x="8895" y="325"/>
                  </a:cubicBezTo>
                  <a:cubicBezTo>
                    <a:pt x="6047" y="3195"/>
                    <a:pt x="3206" y="6074"/>
                    <a:pt x="368" y="8955"/>
                  </a:cubicBezTo>
                  <a:cubicBezTo>
                    <a:pt x="266" y="9058"/>
                    <a:pt x="0" y="9148"/>
                    <a:pt x="233" y="9370"/>
                  </a:cubicBezTo>
                  <a:cubicBezTo>
                    <a:pt x="290" y="9424"/>
                    <a:pt x="337" y="9445"/>
                    <a:pt x="377" y="9445"/>
                  </a:cubicBezTo>
                  <a:cubicBezTo>
                    <a:pt x="482" y="9445"/>
                    <a:pt x="542" y="9303"/>
                    <a:pt x="610" y="9236"/>
                  </a:cubicBezTo>
                  <a:cubicBezTo>
                    <a:pt x="3504" y="6385"/>
                    <a:pt x="6394" y="3531"/>
                    <a:pt x="9281" y="673"/>
                  </a:cubicBezTo>
                  <a:cubicBezTo>
                    <a:pt x="9413" y="543"/>
                    <a:pt x="9511" y="374"/>
                    <a:pt x="9722" y="93"/>
                  </a:cubicBezTo>
                  <a:cubicBezTo>
                    <a:pt x="9642" y="65"/>
                    <a:pt x="9552" y="1"/>
                    <a:pt x="9487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4"/>
            <p:cNvSpPr/>
            <p:nvPr/>
          </p:nvSpPr>
          <p:spPr>
            <a:xfrm>
              <a:off x="4839825" y="3656200"/>
              <a:ext cx="240150" cy="237175"/>
            </a:xfrm>
            <a:custGeom>
              <a:avLst/>
              <a:gdLst/>
              <a:ahLst/>
              <a:cxnLst/>
              <a:rect l="l" t="t" r="r" b="b"/>
              <a:pathLst>
                <a:path w="9606" h="9487" extrusionOk="0">
                  <a:moveTo>
                    <a:pt x="253" y="0"/>
                  </a:moveTo>
                  <a:cubicBezTo>
                    <a:pt x="188" y="50"/>
                    <a:pt x="79" y="90"/>
                    <a:pt x="64" y="153"/>
                  </a:cubicBezTo>
                  <a:cubicBezTo>
                    <a:pt x="1" y="409"/>
                    <a:pt x="187" y="562"/>
                    <a:pt x="345" y="718"/>
                  </a:cubicBezTo>
                  <a:cubicBezTo>
                    <a:pt x="3234" y="3574"/>
                    <a:pt x="6125" y="6428"/>
                    <a:pt x="9018" y="9279"/>
                  </a:cubicBezTo>
                  <a:cubicBezTo>
                    <a:pt x="9086" y="9347"/>
                    <a:pt x="9143" y="9487"/>
                    <a:pt x="9250" y="9487"/>
                  </a:cubicBezTo>
                  <a:cubicBezTo>
                    <a:pt x="9290" y="9487"/>
                    <a:pt x="9337" y="9467"/>
                    <a:pt x="9395" y="9415"/>
                  </a:cubicBezTo>
                  <a:cubicBezTo>
                    <a:pt x="9605" y="9229"/>
                    <a:pt x="9400" y="9136"/>
                    <a:pt x="9301" y="9036"/>
                  </a:cubicBezTo>
                  <a:cubicBezTo>
                    <a:pt x="6436" y="6131"/>
                    <a:pt x="3569" y="3229"/>
                    <a:pt x="698" y="329"/>
                  </a:cubicBezTo>
                  <a:cubicBezTo>
                    <a:pt x="579" y="208"/>
                    <a:pt x="420" y="123"/>
                    <a:pt x="253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4"/>
            <p:cNvSpPr/>
            <p:nvPr/>
          </p:nvSpPr>
          <p:spPr>
            <a:xfrm>
              <a:off x="4836925" y="4194775"/>
              <a:ext cx="240900" cy="236175"/>
            </a:xfrm>
            <a:custGeom>
              <a:avLst/>
              <a:gdLst/>
              <a:ahLst/>
              <a:cxnLst/>
              <a:rect l="l" t="t" r="r" b="b"/>
              <a:pathLst>
                <a:path w="9636" h="9447" extrusionOk="0">
                  <a:moveTo>
                    <a:pt x="9362" y="0"/>
                  </a:moveTo>
                  <a:cubicBezTo>
                    <a:pt x="9230" y="0"/>
                    <a:pt x="9175" y="159"/>
                    <a:pt x="9096" y="237"/>
                  </a:cubicBezTo>
                  <a:cubicBezTo>
                    <a:pt x="6239" y="3050"/>
                    <a:pt x="3387" y="5867"/>
                    <a:pt x="538" y="8685"/>
                  </a:cubicBezTo>
                  <a:cubicBezTo>
                    <a:pt x="351" y="8869"/>
                    <a:pt x="0" y="9103"/>
                    <a:pt x="230" y="9349"/>
                  </a:cubicBezTo>
                  <a:cubicBezTo>
                    <a:pt x="294" y="9418"/>
                    <a:pt x="357" y="9446"/>
                    <a:pt x="419" y="9446"/>
                  </a:cubicBezTo>
                  <a:cubicBezTo>
                    <a:pt x="598" y="9446"/>
                    <a:pt x="760" y="9208"/>
                    <a:pt x="891" y="9074"/>
                  </a:cubicBezTo>
                  <a:cubicBezTo>
                    <a:pt x="3726" y="6213"/>
                    <a:pt x="6554" y="3347"/>
                    <a:pt x="9381" y="481"/>
                  </a:cubicBezTo>
                  <a:cubicBezTo>
                    <a:pt x="9465" y="396"/>
                    <a:pt x="9544" y="304"/>
                    <a:pt x="9636" y="205"/>
                  </a:cubicBezTo>
                  <a:cubicBezTo>
                    <a:pt x="9565" y="129"/>
                    <a:pt x="9527" y="60"/>
                    <a:pt x="9470" y="30"/>
                  </a:cubicBezTo>
                  <a:cubicBezTo>
                    <a:pt x="9428" y="9"/>
                    <a:pt x="9393" y="0"/>
                    <a:pt x="9362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4"/>
            <p:cNvSpPr/>
            <p:nvPr/>
          </p:nvSpPr>
          <p:spPr>
            <a:xfrm>
              <a:off x="5374825" y="4194425"/>
              <a:ext cx="240675" cy="235650"/>
            </a:xfrm>
            <a:custGeom>
              <a:avLst/>
              <a:gdLst/>
              <a:ahLst/>
              <a:cxnLst/>
              <a:rect l="l" t="t" r="r" b="b"/>
              <a:pathLst>
                <a:path w="9627" h="9426" extrusionOk="0">
                  <a:moveTo>
                    <a:pt x="368" y="1"/>
                  </a:moveTo>
                  <a:cubicBezTo>
                    <a:pt x="322" y="1"/>
                    <a:pt x="270" y="28"/>
                    <a:pt x="208" y="98"/>
                  </a:cubicBezTo>
                  <a:cubicBezTo>
                    <a:pt x="1" y="332"/>
                    <a:pt x="282" y="410"/>
                    <a:pt x="382" y="510"/>
                  </a:cubicBezTo>
                  <a:cubicBezTo>
                    <a:pt x="2112" y="2254"/>
                    <a:pt x="3856" y="3981"/>
                    <a:pt x="5585" y="5727"/>
                  </a:cubicBezTo>
                  <a:cubicBezTo>
                    <a:pt x="6716" y="6870"/>
                    <a:pt x="7817" y="8039"/>
                    <a:pt x="8947" y="9181"/>
                  </a:cubicBezTo>
                  <a:cubicBezTo>
                    <a:pt x="9075" y="9312"/>
                    <a:pt x="9292" y="9361"/>
                    <a:pt x="9476" y="9425"/>
                  </a:cubicBezTo>
                  <a:cubicBezTo>
                    <a:pt x="9477" y="9426"/>
                    <a:pt x="9478" y="9426"/>
                    <a:pt x="9479" y="9426"/>
                  </a:cubicBezTo>
                  <a:cubicBezTo>
                    <a:pt x="9505" y="9426"/>
                    <a:pt x="9574" y="9302"/>
                    <a:pt x="9627" y="9234"/>
                  </a:cubicBezTo>
                  <a:cubicBezTo>
                    <a:pt x="9492" y="9058"/>
                    <a:pt x="9391" y="8889"/>
                    <a:pt x="9256" y="8754"/>
                  </a:cubicBezTo>
                  <a:cubicBezTo>
                    <a:pt x="6380" y="5910"/>
                    <a:pt x="3503" y="3068"/>
                    <a:pt x="621" y="230"/>
                  </a:cubicBezTo>
                  <a:cubicBezTo>
                    <a:pt x="547" y="158"/>
                    <a:pt x="477" y="1"/>
                    <a:pt x="368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6" name="Google Shape;1746;p24"/>
          <p:cNvSpPr/>
          <p:nvPr/>
        </p:nvSpPr>
        <p:spPr>
          <a:xfrm rot="932611">
            <a:off x="8068543" y="1676938"/>
            <a:ext cx="710900" cy="911296"/>
          </a:xfrm>
          <a:prstGeom prst="star4">
            <a:avLst>
              <a:gd name="adj" fmla="val 12221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24"/>
          <p:cNvSpPr/>
          <p:nvPr/>
        </p:nvSpPr>
        <p:spPr>
          <a:xfrm rot="-820355">
            <a:off x="2737702" y="3824524"/>
            <a:ext cx="710741" cy="911277"/>
          </a:xfrm>
          <a:prstGeom prst="star4">
            <a:avLst>
              <a:gd name="adj" fmla="val 12221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8" name="Google Shape;1748;p24"/>
          <p:cNvGrpSpPr/>
          <p:nvPr/>
        </p:nvGrpSpPr>
        <p:grpSpPr>
          <a:xfrm>
            <a:off x="8465187" y="58"/>
            <a:ext cx="635328" cy="634511"/>
            <a:chOff x="4624275" y="3441875"/>
            <a:chExt cx="1206700" cy="1205150"/>
          </a:xfrm>
        </p:grpSpPr>
        <p:sp>
          <p:nvSpPr>
            <p:cNvPr id="1749" name="Google Shape;1749;p24"/>
            <p:cNvSpPr/>
            <p:nvPr/>
          </p:nvSpPr>
          <p:spPr>
            <a:xfrm>
              <a:off x="5259875" y="4259075"/>
              <a:ext cx="88800" cy="387025"/>
            </a:xfrm>
            <a:custGeom>
              <a:avLst/>
              <a:gdLst/>
              <a:ahLst/>
              <a:cxnLst/>
              <a:rect l="l" t="t" r="r" b="b"/>
              <a:pathLst>
                <a:path w="3552" h="15481" extrusionOk="0">
                  <a:moveTo>
                    <a:pt x="356" y="0"/>
                  </a:moveTo>
                  <a:cubicBezTo>
                    <a:pt x="328" y="0"/>
                    <a:pt x="295" y="4"/>
                    <a:pt x="257" y="12"/>
                  </a:cubicBezTo>
                  <a:cubicBezTo>
                    <a:pt x="249" y="16"/>
                    <a:pt x="239" y="18"/>
                    <a:pt x="228" y="18"/>
                  </a:cubicBezTo>
                  <a:cubicBezTo>
                    <a:pt x="192" y="18"/>
                    <a:pt x="144" y="2"/>
                    <a:pt x="102" y="2"/>
                  </a:cubicBezTo>
                  <a:cubicBezTo>
                    <a:pt x="44" y="2"/>
                    <a:pt x="0" y="33"/>
                    <a:pt x="29" y="184"/>
                  </a:cubicBezTo>
                  <a:cubicBezTo>
                    <a:pt x="470" y="2522"/>
                    <a:pt x="866" y="4871"/>
                    <a:pt x="1349" y="7200"/>
                  </a:cubicBezTo>
                  <a:cubicBezTo>
                    <a:pt x="1900" y="9862"/>
                    <a:pt x="2528" y="12506"/>
                    <a:pt x="3114" y="15160"/>
                  </a:cubicBezTo>
                  <a:cubicBezTo>
                    <a:pt x="3147" y="15311"/>
                    <a:pt x="3173" y="15480"/>
                    <a:pt x="3311" y="15480"/>
                  </a:cubicBezTo>
                  <a:cubicBezTo>
                    <a:pt x="3330" y="15480"/>
                    <a:pt x="3350" y="15478"/>
                    <a:pt x="3372" y="15471"/>
                  </a:cubicBezTo>
                  <a:cubicBezTo>
                    <a:pt x="3552" y="15422"/>
                    <a:pt x="3547" y="15259"/>
                    <a:pt x="3492" y="15042"/>
                  </a:cubicBezTo>
                  <a:cubicBezTo>
                    <a:pt x="3231" y="14000"/>
                    <a:pt x="3006" y="12950"/>
                    <a:pt x="2798" y="11896"/>
                  </a:cubicBezTo>
                  <a:cubicBezTo>
                    <a:pt x="2039" y="8026"/>
                    <a:pt x="1288" y="4154"/>
                    <a:pt x="545" y="281"/>
                  </a:cubicBezTo>
                  <a:cubicBezTo>
                    <a:pt x="516" y="128"/>
                    <a:pt x="519" y="0"/>
                    <a:pt x="356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4"/>
            <p:cNvSpPr/>
            <p:nvPr/>
          </p:nvSpPr>
          <p:spPr>
            <a:xfrm>
              <a:off x="4624450" y="4077075"/>
              <a:ext cx="388575" cy="87325"/>
            </a:xfrm>
            <a:custGeom>
              <a:avLst/>
              <a:gdLst/>
              <a:ahLst/>
              <a:cxnLst/>
              <a:rect l="l" t="t" r="r" b="b"/>
              <a:pathLst>
                <a:path w="15543" h="3493" extrusionOk="0">
                  <a:moveTo>
                    <a:pt x="15415" y="1"/>
                  </a:moveTo>
                  <a:cubicBezTo>
                    <a:pt x="15386" y="1"/>
                    <a:pt x="15347" y="5"/>
                    <a:pt x="15297" y="15"/>
                  </a:cubicBezTo>
                  <a:cubicBezTo>
                    <a:pt x="13371" y="395"/>
                    <a:pt x="11440" y="764"/>
                    <a:pt x="9503" y="1086"/>
                  </a:cubicBezTo>
                  <a:cubicBezTo>
                    <a:pt x="6422" y="1596"/>
                    <a:pt x="3399" y="2368"/>
                    <a:pt x="365" y="3082"/>
                  </a:cubicBezTo>
                  <a:cubicBezTo>
                    <a:pt x="196" y="3122"/>
                    <a:pt x="0" y="3147"/>
                    <a:pt x="49" y="3337"/>
                  </a:cubicBezTo>
                  <a:cubicBezTo>
                    <a:pt x="78" y="3453"/>
                    <a:pt x="157" y="3493"/>
                    <a:pt x="267" y="3493"/>
                  </a:cubicBezTo>
                  <a:cubicBezTo>
                    <a:pt x="328" y="3493"/>
                    <a:pt x="399" y="3480"/>
                    <a:pt x="476" y="3462"/>
                  </a:cubicBezTo>
                  <a:cubicBezTo>
                    <a:pt x="2029" y="3100"/>
                    <a:pt x="3587" y="2752"/>
                    <a:pt x="5152" y="2446"/>
                  </a:cubicBezTo>
                  <a:cubicBezTo>
                    <a:pt x="8526" y="1786"/>
                    <a:pt x="11907" y="1145"/>
                    <a:pt x="15288" y="516"/>
                  </a:cubicBezTo>
                  <a:cubicBezTo>
                    <a:pt x="15528" y="471"/>
                    <a:pt x="15530" y="375"/>
                    <a:pt x="15509" y="107"/>
                  </a:cubicBezTo>
                  <a:cubicBezTo>
                    <a:pt x="15505" y="80"/>
                    <a:pt x="15543" y="1"/>
                    <a:pt x="15415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4"/>
            <p:cNvSpPr/>
            <p:nvPr/>
          </p:nvSpPr>
          <p:spPr>
            <a:xfrm>
              <a:off x="5442250" y="4077325"/>
              <a:ext cx="388375" cy="87400"/>
            </a:xfrm>
            <a:custGeom>
              <a:avLst/>
              <a:gdLst/>
              <a:ahLst/>
              <a:cxnLst/>
              <a:rect l="l" t="t" r="r" b="b"/>
              <a:pathLst>
                <a:path w="15535" h="3496" extrusionOk="0">
                  <a:moveTo>
                    <a:pt x="138" y="0"/>
                  </a:moveTo>
                  <a:cubicBezTo>
                    <a:pt x="27" y="0"/>
                    <a:pt x="25" y="72"/>
                    <a:pt x="19" y="143"/>
                  </a:cubicBezTo>
                  <a:cubicBezTo>
                    <a:pt x="0" y="357"/>
                    <a:pt x="25" y="448"/>
                    <a:pt x="304" y="511"/>
                  </a:cubicBezTo>
                  <a:cubicBezTo>
                    <a:pt x="5228" y="1630"/>
                    <a:pt x="10257" y="2231"/>
                    <a:pt x="15152" y="3491"/>
                  </a:cubicBezTo>
                  <a:cubicBezTo>
                    <a:pt x="15162" y="3494"/>
                    <a:pt x="15173" y="3495"/>
                    <a:pt x="15185" y="3495"/>
                  </a:cubicBezTo>
                  <a:cubicBezTo>
                    <a:pt x="15291" y="3495"/>
                    <a:pt x="15465" y="3400"/>
                    <a:pt x="15488" y="3323"/>
                  </a:cubicBezTo>
                  <a:cubicBezTo>
                    <a:pt x="15535" y="3168"/>
                    <a:pt x="15383" y="3108"/>
                    <a:pt x="15227" y="3074"/>
                  </a:cubicBezTo>
                  <a:cubicBezTo>
                    <a:pt x="12726" y="2515"/>
                    <a:pt x="10236" y="1906"/>
                    <a:pt x="7725" y="1398"/>
                  </a:cubicBezTo>
                  <a:cubicBezTo>
                    <a:pt x="5222" y="892"/>
                    <a:pt x="2700" y="485"/>
                    <a:pt x="452" y="83"/>
                  </a:cubicBezTo>
                  <a:cubicBezTo>
                    <a:pt x="299" y="23"/>
                    <a:pt x="201" y="0"/>
                    <a:pt x="138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4"/>
            <p:cNvSpPr/>
            <p:nvPr/>
          </p:nvSpPr>
          <p:spPr>
            <a:xfrm>
              <a:off x="4624275" y="3923225"/>
              <a:ext cx="388875" cy="88325"/>
            </a:xfrm>
            <a:custGeom>
              <a:avLst/>
              <a:gdLst/>
              <a:ahLst/>
              <a:cxnLst/>
              <a:rect l="l" t="t" r="r" b="b"/>
              <a:pathLst>
                <a:path w="15555" h="3533" extrusionOk="0">
                  <a:moveTo>
                    <a:pt x="367" y="0"/>
                  </a:moveTo>
                  <a:cubicBezTo>
                    <a:pt x="260" y="0"/>
                    <a:pt x="91" y="86"/>
                    <a:pt x="62" y="164"/>
                  </a:cubicBezTo>
                  <a:cubicBezTo>
                    <a:pt x="1" y="325"/>
                    <a:pt x="157" y="381"/>
                    <a:pt x="309" y="422"/>
                  </a:cubicBezTo>
                  <a:cubicBezTo>
                    <a:pt x="5250" y="1704"/>
                    <a:pt x="10278" y="2555"/>
                    <a:pt x="15256" y="3444"/>
                  </a:cubicBezTo>
                  <a:cubicBezTo>
                    <a:pt x="15333" y="3503"/>
                    <a:pt x="15391" y="3532"/>
                    <a:pt x="15434" y="3532"/>
                  </a:cubicBezTo>
                  <a:cubicBezTo>
                    <a:pt x="15493" y="3532"/>
                    <a:pt x="15522" y="3476"/>
                    <a:pt x="15524" y="3367"/>
                  </a:cubicBezTo>
                  <a:cubicBezTo>
                    <a:pt x="15530" y="3173"/>
                    <a:pt x="15554" y="3050"/>
                    <a:pt x="15255" y="2983"/>
                  </a:cubicBezTo>
                  <a:cubicBezTo>
                    <a:pt x="10329" y="1871"/>
                    <a:pt x="5301" y="1265"/>
                    <a:pt x="404" y="4"/>
                  </a:cubicBezTo>
                  <a:cubicBezTo>
                    <a:pt x="393" y="2"/>
                    <a:pt x="380" y="0"/>
                    <a:pt x="367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4"/>
            <p:cNvSpPr/>
            <p:nvPr/>
          </p:nvSpPr>
          <p:spPr>
            <a:xfrm>
              <a:off x="5441150" y="3923700"/>
              <a:ext cx="389825" cy="88075"/>
            </a:xfrm>
            <a:custGeom>
              <a:avLst/>
              <a:gdLst/>
              <a:ahLst/>
              <a:cxnLst/>
              <a:rect l="l" t="t" r="r" b="b"/>
              <a:pathLst>
                <a:path w="15593" h="3523" extrusionOk="0">
                  <a:moveTo>
                    <a:pt x="15284" y="0"/>
                  </a:moveTo>
                  <a:cubicBezTo>
                    <a:pt x="15234" y="0"/>
                    <a:pt x="15178" y="9"/>
                    <a:pt x="15111" y="24"/>
                  </a:cubicBezTo>
                  <a:cubicBezTo>
                    <a:pt x="12752" y="526"/>
                    <a:pt x="10388" y="1005"/>
                    <a:pt x="8022" y="1475"/>
                  </a:cubicBezTo>
                  <a:cubicBezTo>
                    <a:pt x="5449" y="1986"/>
                    <a:pt x="2875" y="2490"/>
                    <a:pt x="296" y="2970"/>
                  </a:cubicBezTo>
                  <a:cubicBezTo>
                    <a:pt x="1" y="3025"/>
                    <a:pt x="62" y="3175"/>
                    <a:pt x="67" y="3334"/>
                  </a:cubicBezTo>
                  <a:cubicBezTo>
                    <a:pt x="71" y="3478"/>
                    <a:pt x="104" y="3522"/>
                    <a:pt x="149" y="3522"/>
                  </a:cubicBezTo>
                  <a:cubicBezTo>
                    <a:pt x="216" y="3522"/>
                    <a:pt x="309" y="3428"/>
                    <a:pt x="378" y="3416"/>
                  </a:cubicBezTo>
                  <a:cubicBezTo>
                    <a:pt x="5052" y="2547"/>
                    <a:pt x="9757" y="1839"/>
                    <a:pt x="14358" y="613"/>
                  </a:cubicBezTo>
                  <a:cubicBezTo>
                    <a:pt x="14763" y="506"/>
                    <a:pt x="15167" y="391"/>
                    <a:pt x="15592" y="274"/>
                  </a:cubicBezTo>
                  <a:cubicBezTo>
                    <a:pt x="15499" y="67"/>
                    <a:pt x="15418" y="0"/>
                    <a:pt x="15284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4"/>
            <p:cNvSpPr/>
            <p:nvPr/>
          </p:nvSpPr>
          <p:spPr>
            <a:xfrm>
              <a:off x="5106725" y="4258975"/>
              <a:ext cx="93325" cy="388050"/>
            </a:xfrm>
            <a:custGeom>
              <a:avLst/>
              <a:gdLst/>
              <a:ahLst/>
              <a:cxnLst/>
              <a:rect l="l" t="t" r="r" b="b"/>
              <a:pathLst>
                <a:path w="3733" h="15522" extrusionOk="0">
                  <a:moveTo>
                    <a:pt x="3249" y="0"/>
                  </a:moveTo>
                  <a:cubicBezTo>
                    <a:pt x="3120" y="0"/>
                    <a:pt x="3033" y="44"/>
                    <a:pt x="2990" y="280"/>
                  </a:cubicBezTo>
                  <a:cubicBezTo>
                    <a:pt x="2478" y="3063"/>
                    <a:pt x="1940" y="5842"/>
                    <a:pt x="1389" y="8618"/>
                  </a:cubicBezTo>
                  <a:cubicBezTo>
                    <a:pt x="964" y="10762"/>
                    <a:pt x="521" y="12903"/>
                    <a:pt x="53" y="15040"/>
                  </a:cubicBezTo>
                  <a:cubicBezTo>
                    <a:pt x="0" y="15283"/>
                    <a:pt x="2" y="15393"/>
                    <a:pt x="251" y="15522"/>
                  </a:cubicBezTo>
                  <a:cubicBezTo>
                    <a:pt x="310" y="15422"/>
                    <a:pt x="392" y="15330"/>
                    <a:pt x="420" y="15223"/>
                  </a:cubicBezTo>
                  <a:cubicBezTo>
                    <a:pt x="1702" y="10315"/>
                    <a:pt x="2548" y="5319"/>
                    <a:pt x="3436" y="332"/>
                  </a:cubicBezTo>
                  <a:cubicBezTo>
                    <a:pt x="3454" y="225"/>
                    <a:pt x="3732" y="39"/>
                    <a:pt x="3370" y="8"/>
                  </a:cubicBezTo>
                  <a:cubicBezTo>
                    <a:pt x="3326" y="4"/>
                    <a:pt x="3286" y="0"/>
                    <a:pt x="3249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4"/>
            <p:cNvSpPr/>
            <p:nvPr/>
          </p:nvSpPr>
          <p:spPr>
            <a:xfrm>
              <a:off x="5254950" y="3441875"/>
              <a:ext cx="93150" cy="387100"/>
            </a:xfrm>
            <a:custGeom>
              <a:avLst/>
              <a:gdLst/>
              <a:ahLst/>
              <a:cxnLst/>
              <a:rect l="l" t="t" r="r" b="b"/>
              <a:pathLst>
                <a:path w="3726" h="15484" extrusionOk="0">
                  <a:moveTo>
                    <a:pt x="3511" y="1"/>
                  </a:moveTo>
                  <a:cubicBezTo>
                    <a:pt x="3391" y="1"/>
                    <a:pt x="3348" y="127"/>
                    <a:pt x="3314" y="258"/>
                  </a:cubicBezTo>
                  <a:cubicBezTo>
                    <a:pt x="2040" y="5164"/>
                    <a:pt x="1194" y="10160"/>
                    <a:pt x="306" y="15145"/>
                  </a:cubicBezTo>
                  <a:cubicBezTo>
                    <a:pt x="289" y="15250"/>
                    <a:pt x="1" y="15439"/>
                    <a:pt x="366" y="15474"/>
                  </a:cubicBezTo>
                  <a:cubicBezTo>
                    <a:pt x="414" y="15479"/>
                    <a:pt x="459" y="15484"/>
                    <a:pt x="500" y="15484"/>
                  </a:cubicBezTo>
                  <a:cubicBezTo>
                    <a:pt x="619" y="15484"/>
                    <a:pt x="707" y="15439"/>
                    <a:pt x="749" y="15209"/>
                  </a:cubicBezTo>
                  <a:cubicBezTo>
                    <a:pt x="1262" y="12405"/>
                    <a:pt x="1796" y="9608"/>
                    <a:pt x="2351" y="6812"/>
                  </a:cubicBezTo>
                  <a:cubicBezTo>
                    <a:pt x="2784" y="4637"/>
                    <a:pt x="3252" y="2470"/>
                    <a:pt x="3725" y="199"/>
                  </a:cubicBezTo>
                  <a:cubicBezTo>
                    <a:pt x="3715" y="187"/>
                    <a:pt x="3663" y="37"/>
                    <a:pt x="3576" y="11"/>
                  </a:cubicBezTo>
                  <a:cubicBezTo>
                    <a:pt x="3552" y="4"/>
                    <a:pt x="3530" y="1"/>
                    <a:pt x="3511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4"/>
            <p:cNvSpPr/>
            <p:nvPr/>
          </p:nvSpPr>
          <p:spPr>
            <a:xfrm>
              <a:off x="5105875" y="3442000"/>
              <a:ext cx="88100" cy="386975"/>
            </a:xfrm>
            <a:custGeom>
              <a:avLst/>
              <a:gdLst/>
              <a:ahLst/>
              <a:cxnLst/>
              <a:rect l="l" t="t" r="r" b="b"/>
              <a:pathLst>
                <a:path w="3524" h="15479" extrusionOk="0">
                  <a:moveTo>
                    <a:pt x="270" y="0"/>
                  </a:moveTo>
                  <a:cubicBezTo>
                    <a:pt x="247" y="0"/>
                    <a:pt x="221" y="4"/>
                    <a:pt x="191" y="13"/>
                  </a:cubicBezTo>
                  <a:cubicBezTo>
                    <a:pt x="0" y="67"/>
                    <a:pt x="46" y="243"/>
                    <a:pt x="91" y="448"/>
                  </a:cubicBezTo>
                  <a:cubicBezTo>
                    <a:pt x="520" y="2397"/>
                    <a:pt x="927" y="4350"/>
                    <a:pt x="1315" y="6307"/>
                  </a:cubicBezTo>
                  <a:cubicBezTo>
                    <a:pt x="1901" y="9272"/>
                    <a:pt x="2473" y="12239"/>
                    <a:pt x="3027" y="15209"/>
                  </a:cubicBezTo>
                  <a:cubicBezTo>
                    <a:pt x="3065" y="15416"/>
                    <a:pt x="3131" y="15479"/>
                    <a:pt x="3260" y="15479"/>
                  </a:cubicBezTo>
                  <a:cubicBezTo>
                    <a:pt x="3289" y="15479"/>
                    <a:pt x="3322" y="15476"/>
                    <a:pt x="3358" y="15470"/>
                  </a:cubicBezTo>
                  <a:cubicBezTo>
                    <a:pt x="3439" y="15458"/>
                    <a:pt x="3513" y="15407"/>
                    <a:pt x="3523" y="15403"/>
                  </a:cubicBezTo>
                  <a:cubicBezTo>
                    <a:pt x="3156" y="13369"/>
                    <a:pt x="2770" y="11409"/>
                    <a:pt x="2448" y="9439"/>
                  </a:cubicBezTo>
                  <a:cubicBezTo>
                    <a:pt x="1951" y="6372"/>
                    <a:pt x="1186" y="3367"/>
                    <a:pt x="462" y="351"/>
                  </a:cubicBezTo>
                  <a:cubicBezTo>
                    <a:pt x="426" y="198"/>
                    <a:pt x="434" y="0"/>
                    <a:pt x="270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4"/>
            <p:cNvSpPr/>
            <p:nvPr/>
          </p:nvSpPr>
          <p:spPr>
            <a:xfrm>
              <a:off x="5303975" y="4243700"/>
              <a:ext cx="197425" cy="331825"/>
            </a:xfrm>
            <a:custGeom>
              <a:avLst/>
              <a:gdLst/>
              <a:ahLst/>
              <a:cxnLst/>
              <a:rect l="l" t="t" r="r" b="b"/>
              <a:pathLst>
                <a:path w="7897" h="13273" extrusionOk="0">
                  <a:moveTo>
                    <a:pt x="466" y="1"/>
                  </a:moveTo>
                  <a:cubicBezTo>
                    <a:pt x="192" y="97"/>
                    <a:pt x="1" y="174"/>
                    <a:pt x="192" y="484"/>
                  </a:cubicBezTo>
                  <a:cubicBezTo>
                    <a:pt x="528" y="1029"/>
                    <a:pt x="820" y="1598"/>
                    <a:pt x="1142" y="2149"/>
                  </a:cubicBezTo>
                  <a:cubicBezTo>
                    <a:pt x="3233" y="5722"/>
                    <a:pt x="5324" y="9292"/>
                    <a:pt x="7428" y="12856"/>
                  </a:cubicBezTo>
                  <a:cubicBezTo>
                    <a:pt x="7529" y="13027"/>
                    <a:pt x="7738" y="13134"/>
                    <a:pt x="7896" y="13272"/>
                  </a:cubicBezTo>
                  <a:cubicBezTo>
                    <a:pt x="7852" y="13073"/>
                    <a:pt x="7855" y="12850"/>
                    <a:pt x="7758" y="12681"/>
                  </a:cubicBezTo>
                  <a:cubicBezTo>
                    <a:pt x="5463" y="8649"/>
                    <a:pt x="3158" y="4625"/>
                    <a:pt x="852" y="599"/>
                  </a:cubicBezTo>
                  <a:cubicBezTo>
                    <a:pt x="730" y="387"/>
                    <a:pt x="588" y="187"/>
                    <a:pt x="466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4"/>
            <p:cNvSpPr/>
            <p:nvPr/>
          </p:nvSpPr>
          <p:spPr>
            <a:xfrm>
              <a:off x="4696700" y="4122725"/>
              <a:ext cx="331500" cy="195275"/>
            </a:xfrm>
            <a:custGeom>
              <a:avLst/>
              <a:gdLst/>
              <a:ahLst/>
              <a:cxnLst/>
              <a:rect l="l" t="t" r="r" b="b"/>
              <a:pathLst>
                <a:path w="13260" h="7811" extrusionOk="0">
                  <a:moveTo>
                    <a:pt x="12965" y="0"/>
                  </a:moveTo>
                  <a:cubicBezTo>
                    <a:pt x="12867" y="0"/>
                    <a:pt x="12787" y="111"/>
                    <a:pt x="12703" y="159"/>
                  </a:cubicBezTo>
                  <a:cubicBezTo>
                    <a:pt x="8604" y="2543"/>
                    <a:pt x="4503" y="4926"/>
                    <a:pt x="412" y="7322"/>
                  </a:cubicBezTo>
                  <a:cubicBezTo>
                    <a:pt x="240" y="7424"/>
                    <a:pt x="137" y="7646"/>
                    <a:pt x="1" y="7810"/>
                  </a:cubicBezTo>
                  <a:cubicBezTo>
                    <a:pt x="198" y="7759"/>
                    <a:pt x="418" y="7745"/>
                    <a:pt x="590" y="7648"/>
                  </a:cubicBezTo>
                  <a:cubicBezTo>
                    <a:pt x="4428" y="5469"/>
                    <a:pt x="8262" y="3284"/>
                    <a:pt x="12094" y="1094"/>
                  </a:cubicBezTo>
                  <a:cubicBezTo>
                    <a:pt x="12494" y="865"/>
                    <a:pt x="12875" y="606"/>
                    <a:pt x="13260" y="365"/>
                  </a:cubicBezTo>
                  <a:cubicBezTo>
                    <a:pt x="13199" y="250"/>
                    <a:pt x="13168" y="140"/>
                    <a:pt x="13097" y="68"/>
                  </a:cubicBezTo>
                  <a:cubicBezTo>
                    <a:pt x="13049" y="19"/>
                    <a:pt x="13006" y="0"/>
                    <a:pt x="12965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4"/>
            <p:cNvSpPr/>
            <p:nvPr/>
          </p:nvSpPr>
          <p:spPr>
            <a:xfrm>
              <a:off x="5426450" y="4122950"/>
              <a:ext cx="333225" cy="195625"/>
            </a:xfrm>
            <a:custGeom>
              <a:avLst/>
              <a:gdLst/>
              <a:ahLst/>
              <a:cxnLst/>
              <a:rect l="l" t="t" r="r" b="b"/>
              <a:pathLst>
                <a:path w="13329" h="7825" extrusionOk="0">
                  <a:moveTo>
                    <a:pt x="291" y="1"/>
                  </a:moveTo>
                  <a:cubicBezTo>
                    <a:pt x="226" y="1"/>
                    <a:pt x="163" y="43"/>
                    <a:pt x="106" y="171"/>
                  </a:cubicBezTo>
                  <a:cubicBezTo>
                    <a:pt x="1" y="407"/>
                    <a:pt x="119" y="430"/>
                    <a:pt x="286" y="526"/>
                  </a:cubicBezTo>
                  <a:cubicBezTo>
                    <a:pt x="1872" y="1447"/>
                    <a:pt x="3438" y="2401"/>
                    <a:pt x="5030" y="3311"/>
                  </a:cubicBezTo>
                  <a:cubicBezTo>
                    <a:pt x="7615" y="4789"/>
                    <a:pt x="10215" y="6245"/>
                    <a:pt x="12811" y="7705"/>
                  </a:cubicBezTo>
                  <a:cubicBezTo>
                    <a:pt x="12903" y="7757"/>
                    <a:pt x="13001" y="7824"/>
                    <a:pt x="13110" y="7824"/>
                  </a:cubicBezTo>
                  <a:cubicBezTo>
                    <a:pt x="13178" y="7824"/>
                    <a:pt x="13251" y="7798"/>
                    <a:pt x="13329" y="7726"/>
                  </a:cubicBezTo>
                  <a:cubicBezTo>
                    <a:pt x="13178" y="7585"/>
                    <a:pt x="13056" y="7417"/>
                    <a:pt x="12891" y="7322"/>
                  </a:cubicBezTo>
                  <a:cubicBezTo>
                    <a:pt x="8769" y="4908"/>
                    <a:pt x="4641" y="2503"/>
                    <a:pt x="515" y="96"/>
                  </a:cubicBezTo>
                  <a:cubicBezTo>
                    <a:pt x="437" y="51"/>
                    <a:pt x="362" y="1"/>
                    <a:pt x="291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4"/>
            <p:cNvSpPr/>
            <p:nvPr/>
          </p:nvSpPr>
          <p:spPr>
            <a:xfrm>
              <a:off x="5425400" y="3769475"/>
              <a:ext cx="333725" cy="196275"/>
            </a:xfrm>
            <a:custGeom>
              <a:avLst/>
              <a:gdLst/>
              <a:ahLst/>
              <a:cxnLst/>
              <a:rect l="l" t="t" r="r" b="b"/>
              <a:pathLst>
                <a:path w="13349" h="7851" extrusionOk="0">
                  <a:moveTo>
                    <a:pt x="13175" y="0"/>
                  </a:moveTo>
                  <a:cubicBezTo>
                    <a:pt x="13009" y="0"/>
                    <a:pt x="12867" y="105"/>
                    <a:pt x="12722" y="185"/>
                  </a:cubicBezTo>
                  <a:cubicBezTo>
                    <a:pt x="11977" y="591"/>
                    <a:pt x="11226" y="984"/>
                    <a:pt x="10493" y="1407"/>
                  </a:cubicBezTo>
                  <a:cubicBezTo>
                    <a:pt x="7073" y="3375"/>
                    <a:pt x="3656" y="5351"/>
                    <a:pt x="241" y="7326"/>
                  </a:cubicBezTo>
                  <a:cubicBezTo>
                    <a:pt x="145" y="7382"/>
                    <a:pt x="1" y="7429"/>
                    <a:pt x="140" y="7590"/>
                  </a:cubicBezTo>
                  <a:cubicBezTo>
                    <a:pt x="209" y="7670"/>
                    <a:pt x="259" y="7767"/>
                    <a:pt x="316" y="7851"/>
                  </a:cubicBezTo>
                  <a:cubicBezTo>
                    <a:pt x="450" y="7773"/>
                    <a:pt x="541" y="7719"/>
                    <a:pt x="632" y="7666"/>
                  </a:cubicBezTo>
                  <a:cubicBezTo>
                    <a:pt x="3075" y="6260"/>
                    <a:pt x="5523" y="4864"/>
                    <a:pt x="7959" y="3445"/>
                  </a:cubicBezTo>
                  <a:cubicBezTo>
                    <a:pt x="9592" y="2495"/>
                    <a:pt x="11209" y="1518"/>
                    <a:pt x="12825" y="539"/>
                  </a:cubicBezTo>
                  <a:cubicBezTo>
                    <a:pt x="13027" y="417"/>
                    <a:pt x="13175" y="208"/>
                    <a:pt x="13348" y="40"/>
                  </a:cubicBezTo>
                  <a:cubicBezTo>
                    <a:pt x="13287" y="12"/>
                    <a:pt x="13230" y="0"/>
                    <a:pt x="13175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4"/>
            <p:cNvSpPr/>
            <p:nvPr/>
          </p:nvSpPr>
          <p:spPr>
            <a:xfrm>
              <a:off x="4696125" y="3768925"/>
              <a:ext cx="334175" cy="196150"/>
            </a:xfrm>
            <a:custGeom>
              <a:avLst/>
              <a:gdLst/>
              <a:ahLst/>
              <a:cxnLst/>
              <a:rect l="l" t="t" r="r" b="b"/>
              <a:pathLst>
                <a:path w="13367" h="7846" extrusionOk="0">
                  <a:moveTo>
                    <a:pt x="243" y="0"/>
                  </a:moveTo>
                  <a:cubicBezTo>
                    <a:pt x="123" y="33"/>
                    <a:pt x="62" y="52"/>
                    <a:pt x="1" y="68"/>
                  </a:cubicBezTo>
                  <a:cubicBezTo>
                    <a:pt x="142" y="224"/>
                    <a:pt x="257" y="426"/>
                    <a:pt x="430" y="527"/>
                  </a:cubicBezTo>
                  <a:cubicBezTo>
                    <a:pt x="4524" y="2922"/>
                    <a:pt x="8623" y="5306"/>
                    <a:pt x="12722" y="7691"/>
                  </a:cubicBezTo>
                  <a:cubicBezTo>
                    <a:pt x="12817" y="7746"/>
                    <a:pt x="12908" y="7846"/>
                    <a:pt x="13002" y="7846"/>
                  </a:cubicBezTo>
                  <a:cubicBezTo>
                    <a:pt x="13066" y="7846"/>
                    <a:pt x="13132" y="7798"/>
                    <a:pt x="13202" y="7657"/>
                  </a:cubicBezTo>
                  <a:cubicBezTo>
                    <a:pt x="13366" y="7330"/>
                    <a:pt x="13078" y="7355"/>
                    <a:pt x="12958" y="7284"/>
                  </a:cubicBezTo>
                  <a:cubicBezTo>
                    <a:pt x="9762" y="5408"/>
                    <a:pt x="6568" y="3530"/>
                    <a:pt x="3360" y="1675"/>
                  </a:cubicBezTo>
                  <a:cubicBezTo>
                    <a:pt x="2330" y="1079"/>
                    <a:pt x="1263" y="546"/>
                    <a:pt x="243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4"/>
            <p:cNvSpPr/>
            <p:nvPr/>
          </p:nvSpPr>
          <p:spPr>
            <a:xfrm>
              <a:off x="4950325" y="4243750"/>
              <a:ext cx="199075" cy="331700"/>
            </a:xfrm>
            <a:custGeom>
              <a:avLst/>
              <a:gdLst/>
              <a:ahLst/>
              <a:cxnLst/>
              <a:rect l="l" t="t" r="r" b="b"/>
              <a:pathLst>
                <a:path w="7963" h="13268" extrusionOk="0">
                  <a:moveTo>
                    <a:pt x="7574" y="0"/>
                  </a:moveTo>
                  <a:cubicBezTo>
                    <a:pt x="7495" y="0"/>
                    <a:pt x="7473" y="110"/>
                    <a:pt x="7434" y="178"/>
                  </a:cubicBezTo>
                  <a:cubicBezTo>
                    <a:pt x="5089" y="4259"/>
                    <a:pt x="2745" y="8340"/>
                    <a:pt x="411" y="12428"/>
                  </a:cubicBezTo>
                  <a:cubicBezTo>
                    <a:pt x="269" y="12678"/>
                    <a:pt x="1" y="12917"/>
                    <a:pt x="166" y="13267"/>
                  </a:cubicBezTo>
                  <a:cubicBezTo>
                    <a:pt x="361" y="13048"/>
                    <a:pt x="598" y="12850"/>
                    <a:pt x="747" y="12602"/>
                  </a:cubicBezTo>
                  <a:cubicBezTo>
                    <a:pt x="2760" y="9207"/>
                    <a:pt x="4764" y="5805"/>
                    <a:pt x="6761" y="2402"/>
                  </a:cubicBezTo>
                  <a:cubicBezTo>
                    <a:pt x="7173" y="1699"/>
                    <a:pt x="7549" y="977"/>
                    <a:pt x="7962" y="226"/>
                  </a:cubicBezTo>
                  <a:cubicBezTo>
                    <a:pt x="7874" y="172"/>
                    <a:pt x="7774" y="118"/>
                    <a:pt x="7685" y="50"/>
                  </a:cubicBezTo>
                  <a:cubicBezTo>
                    <a:pt x="7638" y="14"/>
                    <a:pt x="7602" y="0"/>
                    <a:pt x="7574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4"/>
            <p:cNvSpPr/>
            <p:nvPr/>
          </p:nvSpPr>
          <p:spPr>
            <a:xfrm>
              <a:off x="5303400" y="3512475"/>
              <a:ext cx="199050" cy="331275"/>
            </a:xfrm>
            <a:custGeom>
              <a:avLst/>
              <a:gdLst/>
              <a:ahLst/>
              <a:cxnLst/>
              <a:rect l="l" t="t" r="r" b="b"/>
              <a:pathLst>
                <a:path w="7962" h="13251" extrusionOk="0">
                  <a:moveTo>
                    <a:pt x="7912" y="1"/>
                  </a:moveTo>
                  <a:cubicBezTo>
                    <a:pt x="7756" y="140"/>
                    <a:pt x="7548" y="249"/>
                    <a:pt x="7448" y="422"/>
                  </a:cubicBezTo>
                  <a:cubicBezTo>
                    <a:pt x="5043" y="4531"/>
                    <a:pt x="2650" y="8644"/>
                    <a:pt x="256" y="12758"/>
                  </a:cubicBezTo>
                  <a:cubicBezTo>
                    <a:pt x="164" y="12916"/>
                    <a:pt x="0" y="13050"/>
                    <a:pt x="300" y="13202"/>
                  </a:cubicBezTo>
                  <a:cubicBezTo>
                    <a:pt x="368" y="13236"/>
                    <a:pt x="420" y="13251"/>
                    <a:pt x="462" y="13251"/>
                  </a:cubicBezTo>
                  <a:cubicBezTo>
                    <a:pt x="607" y="13251"/>
                    <a:pt x="621" y="13077"/>
                    <a:pt x="683" y="12972"/>
                  </a:cubicBezTo>
                  <a:cubicBezTo>
                    <a:pt x="2555" y="9775"/>
                    <a:pt x="4434" y="6581"/>
                    <a:pt x="6289" y="3373"/>
                  </a:cubicBezTo>
                  <a:cubicBezTo>
                    <a:pt x="6885" y="2342"/>
                    <a:pt x="7420" y="1276"/>
                    <a:pt x="7962" y="266"/>
                  </a:cubicBezTo>
                  <a:cubicBezTo>
                    <a:pt x="7937" y="134"/>
                    <a:pt x="7925" y="66"/>
                    <a:pt x="7912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4"/>
            <p:cNvSpPr/>
            <p:nvPr/>
          </p:nvSpPr>
          <p:spPr>
            <a:xfrm>
              <a:off x="4953300" y="3511075"/>
              <a:ext cx="198800" cy="332675"/>
            </a:xfrm>
            <a:custGeom>
              <a:avLst/>
              <a:gdLst/>
              <a:ahLst/>
              <a:cxnLst/>
              <a:rect l="l" t="t" r="r" b="b"/>
              <a:pathLst>
                <a:path w="7952" h="13307" extrusionOk="0">
                  <a:moveTo>
                    <a:pt x="118" y="1"/>
                  </a:moveTo>
                  <a:cubicBezTo>
                    <a:pt x="52" y="75"/>
                    <a:pt x="0" y="109"/>
                    <a:pt x="5" y="130"/>
                  </a:cubicBezTo>
                  <a:cubicBezTo>
                    <a:pt x="42" y="298"/>
                    <a:pt x="58" y="480"/>
                    <a:pt x="140" y="624"/>
                  </a:cubicBezTo>
                  <a:cubicBezTo>
                    <a:pt x="2503" y="4755"/>
                    <a:pt x="4874" y="8883"/>
                    <a:pt x="7245" y="13011"/>
                  </a:cubicBezTo>
                  <a:cubicBezTo>
                    <a:pt x="7315" y="13134"/>
                    <a:pt x="7355" y="13307"/>
                    <a:pt x="7497" y="13307"/>
                  </a:cubicBezTo>
                  <a:cubicBezTo>
                    <a:pt x="7543" y="13307"/>
                    <a:pt x="7599" y="13289"/>
                    <a:pt x="7670" y="13247"/>
                  </a:cubicBezTo>
                  <a:cubicBezTo>
                    <a:pt x="7951" y="13078"/>
                    <a:pt x="7753" y="12934"/>
                    <a:pt x="7665" y="12783"/>
                  </a:cubicBezTo>
                  <a:cubicBezTo>
                    <a:pt x="5443" y="8950"/>
                    <a:pt x="3224" y="5115"/>
                    <a:pt x="994" y="1286"/>
                  </a:cubicBezTo>
                  <a:cubicBezTo>
                    <a:pt x="741" y="853"/>
                    <a:pt x="427" y="452"/>
                    <a:pt x="118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4"/>
            <p:cNvSpPr/>
            <p:nvPr/>
          </p:nvSpPr>
          <p:spPr>
            <a:xfrm>
              <a:off x="4867225" y="4230125"/>
              <a:ext cx="238900" cy="302450"/>
            </a:xfrm>
            <a:custGeom>
              <a:avLst/>
              <a:gdLst/>
              <a:ahLst/>
              <a:cxnLst/>
              <a:rect l="l" t="t" r="r" b="b"/>
              <a:pathLst>
                <a:path w="9556" h="12098" extrusionOk="0">
                  <a:moveTo>
                    <a:pt x="9412" y="1"/>
                  </a:moveTo>
                  <a:cubicBezTo>
                    <a:pt x="9411" y="1"/>
                    <a:pt x="9409" y="1"/>
                    <a:pt x="9408" y="1"/>
                  </a:cubicBezTo>
                  <a:cubicBezTo>
                    <a:pt x="9297" y="11"/>
                    <a:pt x="9153" y="30"/>
                    <a:pt x="9084" y="104"/>
                  </a:cubicBezTo>
                  <a:cubicBezTo>
                    <a:pt x="8734" y="478"/>
                    <a:pt x="8381" y="853"/>
                    <a:pt x="8072" y="1260"/>
                  </a:cubicBezTo>
                  <a:cubicBezTo>
                    <a:pt x="5563" y="4569"/>
                    <a:pt x="3061" y="7884"/>
                    <a:pt x="560" y="11201"/>
                  </a:cubicBezTo>
                  <a:cubicBezTo>
                    <a:pt x="364" y="11460"/>
                    <a:pt x="1" y="11832"/>
                    <a:pt x="270" y="12053"/>
                  </a:cubicBezTo>
                  <a:cubicBezTo>
                    <a:pt x="308" y="12084"/>
                    <a:pt x="347" y="12098"/>
                    <a:pt x="386" y="12098"/>
                  </a:cubicBezTo>
                  <a:cubicBezTo>
                    <a:pt x="589" y="12098"/>
                    <a:pt x="797" y="11729"/>
                    <a:pt x="939" y="11541"/>
                  </a:cubicBezTo>
                  <a:cubicBezTo>
                    <a:pt x="3426" y="8259"/>
                    <a:pt x="5891" y="4963"/>
                    <a:pt x="8365" y="1672"/>
                  </a:cubicBezTo>
                  <a:cubicBezTo>
                    <a:pt x="8753" y="1154"/>
                    <a:pt x="9154" y="646"/>
                    <a:pt x="9556" y="122"/>
                  </a:cubicBezTo>
                  <a:cubicBezTo>
                    <a:pt x="9509" y="82"/>
                    <a:pt x="9456" y="1"/>
                    <a:pt x="9412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4"/>
            <p:cNvSpPr/>
            <p:nvPr/>
          </p:nvSpPr>
          <p:spPr>
            <a:xfrm>
              <a:off x="5413975" y="4165900"/>
              <a:ext cx="302575" cy="233475"/>
            </a:xfrm>
            <a:custGeom>
              <a:avLst/>
              <a:gdLst/>
              <a:ahLst/>
              <a:cxnLst/>
              <a:rect l="l" t="t" r="r" b="b"/>
              <a:pathLst>
                <a:path w="12103" h="9339" extrusionOk="0">
                  <a:moveTo>
                    <a:pt x="105" y="1"/>
                  </a:moveTo>
                  <a:cubicBezTo>
                    <a:pt x="84" y="21"/>
                    <a:pt x="0" y="65"/>
                    <a:pt x="1" y="106"/>
                  </a:cubicBezTo>
                  <a:cubicBezTo>
                    <a:pt x="5" y="218"/>
                    <a:pt x="6" y="369"/>
                    <a:pt x="76" y="434"/>
                  </a:cubicBezTo>
                  <a:cubicBezTo>
                    <a:pt x="445" y="790"/>
                    <a:pt x="815" y="1152"/>
                    <a:pt x="1223" y="1461"/>
                  </a:cubicBezTo>
                  <a:cubicBezTo>
                    <a:pt x="4547" y="3980"/>
                    <a:pt x="7879" y="6488"/>
                    <a:pt x="11212" y="8995"/>
                  </a:cubicBezTo>
                  <a:cubicBezTo>
                    <a:pt x="11412" y="9147"/>
                    <a:pt x="11609" y="9339"/>
                    <a:pt x="11868" y="9339"/>
                  </a:cubicBezTo>
                  <a:cubicBezTo>
                    <a:pt x="11941" y="9339"/>
                    <a:pt x="12018" y="9324"/>
                    <a:pt x="12103" y="9288"/>
                  </a:cubicBezTo>
                  <a:cubicBezTo>
                    <a:pt x="11922" y="9060"/>
                    <a:pt x="11779" y="8782"/>
                    <a:pt x="11555" y="8612"/>
                  </a:cubicBezTo>
                  <a:cubicBezTo>
                    <a:pt x="8513" y="6301"/>
                    <a:pt x="5459" y="4004"/>
                    <a:pt x="2405" y="1706"/>
                  </a:cubicBezTo>
                  <a:cubicBezTo>
                    <a:pt x="1652" y="1139"/>
                    <a:pt x="891" y="583"/>
                    <a:pt x="105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4"/>
            <p:cNvSpPr/>
            <p:nvPr/>
          </p:nvSpPr>
          <p:spPr>
            <a:xfrm>
              <a:off x="4738375" y="4165750"/>
              <a:ext cx="306950" cy="234400"/>
            </a:xfrm>
            <a:custGeom>
              <a:avLst/>
              <a:gdLst/>
              <a:ahLst/>
              <a:cxnLst/>
              <a:rect l="l" t="t" r="r" b="b"/>
              <a:pathLst>
                <a:path w="12278" h="9376" extrusionOk="0">
                  <a:moveTo>
                    <a:pt x="11951" y="1"/>
                  </a:moveTo>
                  <a:cubicBezTo>
                    <a:pt x="11850" y="1"/>
                    <a:pt x="11805" y="179"/>
                    <a:pt x="11732" y="232"/>
                  </a:cubicBezTo>
                  <a:cubicBezTo>
                    <a:pt x="9679" y="1734"/>
                    <a:pt x="7618" y="3226"/>
                    <a:pt x="5589" y="4761"/>
                  </a:cubicBezTo>
                  <a:cubicBezTo>
                    <a:pt x="3776" y="6133"/>
                    <a:pt x="2000" y="7552"/>
                    <a:pt x="211" y="8955"/>
                  </a:cubicBezTo>
                  <a:cubicBezTo>
                    <a:pt x="121" y="9026"/>
                    <a:pt x="69" y="9146"/>
                    <a:pt x="0" y="9242"/>
                  </a:cubicBezTo>
                  <a:cubicBezTo>
                    <a:pt x="87" y="9282"/>
                    <a:pt x="174" y="9319"/>
                    <a:pt x="304" y="9375"/>
                  </a:cubicBezTo>
                  <a:cubicBezTo>
                    <a:pt x="416" y="9305"/>
                    <a:pt x="536" y="9243"/>
                    <a:pt x="642" y="9164"/>
                  </a:cubicBezTo>
                  <a:cubicBezTo>
                    <a:pt x="2971" y="7410"/>
                    <a:pt x="5302" y="5662"/>
                    <a:pt x="7623" y="3897"/>
                  </a:cubicBezTo>
                  <a:cubicBezTo>
                    <a:pt x="9068" y="2797"/>
                    <a:pt x="10498" y="1674"/>
                    <a:pt x="11930" y="557"/>
                  </a:cubicBezTo>
                  <a:cubicBezTo>
                    <a:pt x="12079" y="440"/>
                    <a:pt x="12278" y="286"/>
                    <a:pt x="12079" y="76"/>
                  </a:cubicBezTo>
                  <a:cubicBezTo>
                    <a:pt x="12028" y="22"/>
                    <a:pt x="11986" y="1"/>
                    <a:pt x="11951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4"/>
            <p:cNvSpPr/>
            <p:nvPr/>
          </p:nvSpPr>
          <p:spPr>
            <a:xfrm>
              <a:off x="5408450" y="3689200"/>
              <a:ext cx="312600" cy="232250"/>
            </a:xfrm>
            <a:custGeom>
              <a:avLst/>
              <a:gdLst/>
              <a:ahLst/>
              <a:cxnLst/>
              <a:rect l="l" t="t" r="r" b="b"/>
              <a:pathLst>
                <a:path w="12504" h="9290" extrusionOk="0">
                  <a:moveTo>
                    <a:pt x="12101" y="1"/>
                  </a:moveTo>
                  <a:cubicBezTo>
                    <a:pt x="11953" y="1"/>
                    <a:pt x="11836" y="30"/>
                    <a:pt x="11702" y="132"/>
                  </a:cubicBezTo>
                  <a:cubicBezTo>
                    <a:pt x="9524" y="1794"/>
                    <a:pt x="7331" y="3437"/>
                    <a:pt x="5147" y="5093"/>
                  </a:cubicBezTo>
                  <a:cubicBezTo>
                    <a:pt x="3661" y="6223"/>
                    <a:pt x="2174" y="7354"/>
                    <a:pt x="704" y="8504"/>
                  </a:cubicBezTo>
                  <a:cubicBezTo>
                    <a:pt x="481" y="8677"/>
                    <a:pt x="1" y="8871"/>
                    <a:pt x="263" y="9213"/>
                  </a:cubicBezTo>
                  <a:cubicBezTo>
                    <a:pt x="306" y="9268"/>
                    <a:pt x="348" y="9290"/>
                    <a:pt x="391" y="9290"/>
                  </a:cubicBezTo>
                  <a:cubicBezTo>
                    <a:pt x="551" y="9290"/>
                    <a:pt x="716" y="8982"/>
                    <a:pt x="890" y="8896"/>
                  </a:cubicBezTo>
                  <a:cubicBezTo>
                    <a:pt x="1196" y="8743"/>
                    <a:pt x="1446" y="8482"/>
                    <a:pt x="1725" y="8273"/>
                  </a:cubicBezTo>
                  <a:cubicBezTo>
                    <a:pt x="4919" y="5873"/>
                    <a:pt x="8118" y="3479"/>
                    <a:pt x="11309" y="1073"/>
                  </a:cubicBezTo>
                  <a:cubicBezTo>
                    <a:pt x="11685" y="790"/>
                    <a:pt x="12022" y="455"/>
                    <a:pt x="12504" y="33"/>
                  </a:cubicBezTo>
                  <a:cubicBezTo>
                    <a:pt x="12340" y="17"/>
                    <a:pt x="12212" y="1"/>
                    <a:pt x="12101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4"/>
            <p:cNvSpPr/>
            <p:nvPr/>
          </p:nvSpPr>
          <p:spPr>
            <a:xfrm>
              <a:off x="4735400" y="3687825"/>
              <a:ext cx="310325" cy="233650"/>
            </a:xfrm>
            <a:custGeom>
              <a:avLst/>
              <a:gdLst/>
              <a:ahLst/>
              <a:cxnLst/>
              <a:rect l="l" t="t" r="r" b="b"/>
              <a:pathLst>
                <a:path w="12413" h="9346" extrusionOk="0">
                  <a:moveTo>
                    <a:pt x="370" y="0"/>
                  </a:moveTo>
                  <a:cubicBezTo>
                    <a:pt x="296" y="0"/>
                    <a:pt x="229" y="29"/>
                    <a:pt x="174" y="100"/>
                  </a:cubicBezTo>
                  <a:cubicBezTo>
                    <a:pt x="1" y="330"/>
                    <a:pt x="429" y="559"/>
                    <a:pt x="628" y="710"/>
                  </a:cubicBezTo>
                  <a:cubicBezTo>
                    <a:pt x="4394" y="3569"/>
                    <a:pt x="8174" y="6408"/>
                    <a:pt x="11952" y="9251"/>
                  </a:cubicBezTo>
                  <a:cubicBezTo>
                    <a:pt x="12004" y="9290"/>
                    <a:pt x="12085" y="9346"/>
                    <a:pt x="12130" y="9346"/>
                  </a:cubicBezTo>
                  <a:cubicBezTo>
                    <a:pt x="12137" y="9346"/>
                    <a:pt x="12143" y="9345"/>
                    <a:pt x="12147" y="9342"/>
                  </a:cubicBezTo>
                  <a:cubicBezTo>
                    <a:pt x="12212" y="9307"/>
                    <a:pt x="12243" y="9210"/>
                    <a:pt x="12412" y="8947"/>
                  </a:cubicBezTo>
                  <a:cubicBezTo>
                    <a:pt x="12244" y="8851"/>
                    <a:pt x="12042" y="8763"/>
                    <a:pt x="11872" y="8637"/>
                  </a:cubicBezTo>
                  <a:cubicBezTo>
                    <a:pt x="8233" y="5863"/>
                    <a:pt x="4600" y="3081"/>
                    <a:pt x="956" y="314"/>
                  </a:cubicBezTo>
                  <a:cubicBezTo>
                    <a:pt x="795" y="192"/>
                    <a:pt x="561" y="0"/>
                    <a:pt x="370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4"/>
            <p:cNvSpPr/>
            <p:nvPr/>
          </p:nvSpPr>
          <p:spPr>
            <a:xfrm>
              <a:off x="5350975" y="3554775"/>
              <a:ext cx="232900" cy="302500"/>
            </a:xfrm>
            <a:custGeom>
              <a:avLst/>
              <a:gdLst/>
              <a:ahLst/>
              <a:cxnLst/>
              <a:rect l="l" t="t" r="r" b="b"/>
              <a:pathLst>
                <a:path w="9316" h="12100" extrusionOk="0">
                  <a:moveTo>
                    <a:pt x="9191" y="1"/>
                  </a:moveTo>
                  <a:cubicBezTo>
                    <a:pt x="9107" y="54"/>
                    <a:pt x="8998" y="87"/>
                    <a:pt x="8938" y="162"/>
                  </a:cubicBezTo>
                  <a:cubicBezTo>
                    <a:pt x="8074" y="1221"/>
                    <a:pt x="7189" y="2263"/>
                    <a:pt x="6367" y="3352"/>
                  </a:cubicBezTo>
                  <a:cubicBezTo>
                    <a:pt x="4442" y="5900"/>
                    <a:pt x="2546" y="8469"/>
                    <a:pt x="648" y="11035"/>
                  </a:cubicBezTo>
                  <a:cubicBezTo>
                    <a:pt x="405" y="11363"/>
                    <a:pt x="215" y="11726"/>
                    <a:pt x="1" y="12075"/>
                  </a:cubicBezTo>
                  <a:cubicBezTo>
                    <a:pt x="69" y="12092"/>
                    <a:pt x="130" y="12100"/>
                    <a:pt x="185" y="12100"/>
                  </a:cubicBezTo>
                  <a:cubicBezTo>
                    <a:pt x="647" y="12100"/>
                    <a:pt x="688" y="11540"/>
                    <a:pt x="986" y="11322"/>
                  </a:cubicBezTo>
                  <a:cubicBezTo>
                    <a:pt x="1163" y="11191"/>
                    <a:pt x="1285" y="10983"/>
                    <a:pt x="1423" y="10801"/>
                  </a:cubicBezTo>
                  <a:cubicBezTo>
                    <a:pt x="3459" y="8118"/>
                    <a:pt x="5494" y="5433"/>
                    <a:pt x="7526" y="2747"/>
                  </a:cubicBezTo>
                  <a:cubicBezTo>
                    <a:pt x="8133" y="1946"/>
                    <a:pt x="8728" y="1137"/>
                    <a:pt x="9316" y="351"/>
                  </a:cubicBezTo>
                  <a:cubicBezTo>
                    <a:pt x="9256" y="184"/>
                    <a:pt x="9222" y="94"/>
                    <a:pt x="9191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4"/>
            <p:cNvSpPr/>
            <p:nvPr/>
          </p:nvSpPr>
          <p:spPr>
            <a:xfrm>
              <a:off x="4871875" y="3555000"/>
              <a:ext cx="234625" cy="303250"/>
            </a:xfrm>
            <a:custGeom>
              <a:avLst/>
              <a:gdLst/>
              <a:ahLst/>
              <a:cxnLst/>
              <a:rect l="l" t="t" r="r" b="b"/>
              <a:pathLst>
                <a:path w="9385" h="12130" extrusionOk="0">
                  <a:moveTo>
                    <a:pt x="72" y="0"/>
                  </a:moveTo>
                  <a:lnTo>
                    <a:pt x="72" y="0"/>
                  </a:lnTo>
                  <a:cubicBezTo>
                    <a:pt x="0" y="230"/>
                    <a:pt x="19" y="417"/>
                    <a:pt x="182" y="633"/>
                  </a:cubicBezTo>
                  <a:cubicBezTo>
                    <a:pt x="1948" y="2951"/>
                    <a:pt x="3696" y="5283"/>
                    <a:pt x="5455" y="7607"/>
                  </a:cubicBezTo>
                  <a:cubicBezTo>
                    <a:pt x="6488" y="8971"/>
                    <a:pt x="7525" y="10331"/>
                    <a:pt x="8578" y="11679"/>
                  </a:cubicBezTo>
                  <a:cubicBezTo>
                    <a:pt x="8722" y="11864"/>
                    <a:pt x="8850" y="12130"/>
                    <a:pt x="9141" y="12130"/>
                  </a:cubicBezTo>
                  <a:cubicBezTo>
                    <a:pt x="9157" y="12130"/>
                    <a:pt x="9174" y="12129"/>
                    <a:pt x="9191" y="12127"/>
                  </a:cubicBezTo>
                  <a:cubicBezTo>
                    <a:pt x="9257" y="12121"/>
                    <a:pt x="9315" y="12036"/>
                    <a:pt x="9384" y="11980"/>
                  </a:cubicBezTo>
                  <a:cubicBezTo>
                    <a:pt x="9298" y="11890"/>
                    <a:pt x="9230" y="11831"/>
                    <a:pt x="9178" y="11759"/>
                  </a:cubicBezTo>
                  <a:cubicBezTo>
                    <a:pt x="8493" y="10837"/>
                    <a:pt x="7829" y="9898"/>
                    <a:pt x="7124" y="8991"/>
                  </a:cubicBezTo>
                  <a:cubicBezTo>
                    <a:pt x="4896" y="6122"/>
                    <a:pt x="2897" y="3078"/>
                    <a:pt x="522" y="321"/>
                  </a:cubicBezTo>
                  <a:cubicBezTo>
                    <a:pt x="407" y="185"/>
                    <a:pt x="224" y="106"/>
                    <a:pt x="72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4"/>
            <p:cNvSpPr/>
            <p:nvPr/>
          </p:nvSpPr>
          <p:spPr>
            <a:xfrm>
              <a:off x="5345775" y="4229150"/>
              <a:ext cx="237450" cy="303800"/>
            </a:xfrm>
            <a:custGeom>
              <a:avLst/>
              <a:gdLst/>
              <a:ahLst/>
              <a:cxnLst/>
              <a:rect l="l" t="t" r="r" b="b"/>
              <a:pathLst>
                <a:path w="9498" h="12152" extrusionOk="0">
                  <a:moveTo>
                    <a:pt x="395" y="0"/>
                  </a:moveTo>
                  <a:cubicBezTo>
                    <a:pt x="343" y="0"/>
                    <a:pt x="287" y="22"/>
                    <a:pt x="225" y="76"/>
                  </a:cubicBezTo>
                  <a:cubicBezTo>
                    <a:pt x="1" y="270"/>
                    <a:pt x="297" y="326"/>
                    <a:pt x="368" y="423"/>
                  </a:cubicBezTo>
                  <a:cubicBezTo>
                    <a:pt x="1870" y="2475"/>
                    <a:pt x="3363" y="4537"/>
                    <a:pt x="4898" y="6565"/>
                  </a:cubicBezTo>
                  <a:cubicBezTo>
                    <a:pt x="6269" y="8378"/>
                    <a:pt x="7688" y="10156"/>
                    <a:pt x="9093" y="11943"/>
                  </a:cubicBezTo>
                  <a:cubicBezTo>
                    <a:pt x="9170" y="12040"/>
                    <a:pt x="9316" y="12083"/>
                    <a:pt x="9429" y="12151"/>
                  </a:cubicBezTo>
                  <a:cubicBezTo>
                    <a:pt x="9446" y="12068"/>
                    <a:pt x="9466" y="11985"/>
                    <a:pt x="9498" y="11836"/>
                  </a:cubicBezTo>
                  <a:cubicBezTo>
                    <a:pt x="9450" y="11757"/>
                    <a:pt x="9394" y="11633"/>
                    <a:pt x="9315" y="11526"/>
                  </a:cubicBezTo>
                  <a:cubicBezTo>
                    <a:pt x="7560" y="9198"/>
                    <a:pt x="5812" y="6866"/>
                    <a:pt x="4048" y="4546"/>
                  </a:cubicBezTo>
                  <a:cubicBezTo>
                    <a:pt x="2947" y="3100"/>
                    <a:pt x="1824" y="1670"/>
                    <a:pt x="706" y="239"/>
                  </a:cubicBezTo>
                  <a:cubicBezTo>
                    <a:pt x="624" y="134"/>
                    <a:pt x="524" y="0"/>
                    <a:pt x="395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4"/>
            <p:cNvSpPr/>
            <p:nvPr/>
          </p:nvSpPr>
          <p:spPr>
            <a:xfrm>
              <a:off x="4649925" y="4037650"/>
              <a:ext cx="359850" cy="12750"/>
            </a:xfrm>
            <a:custGeom>
              <a:avLst/>
              <a:gdLst/>
              <a:ahLst/>
              <a:cxnLst/>
              <a:rect l="l" t="t" r="r" b="b"/>
              <a:pathLst>
                <a:path w="14394" h="510" extrusionOk="0">
                  <a:moveTo>
                    <a:pt x="14198" y="1"/>
                  </a:moveTo>
                  <a:cubicBezTo>
                    <a:pt x="14097" y="1"/>
                    <a:pt x="13977" y="48"/>
                    <a:pt x="13896" y="48"/>
                  </a:cubicBezTo>
                  <a:cubicBezTo>
                    <a:pt x="13895" y="48"/>
                    <a:pt x="13895" y="48"/>
                    <a:pt x="13895" y="48"/>
                  </a:cubicBezTo>
                  <a:cubicBezTo>
                    <a:pt x="12552" y="39"/>
                    <a:pt x="11209" y="37"/>
                    <a:pt x="9867" y="37"/>
                  </a:cubicBezTo>
                  <a:cubicBezTo>
                    <a:pt x="8972" y="37"/>
                    <a:pt x="8077" y="38"/>
                    <a:pt x="7182" y="38"/>
                  </a:cubicBezTo>
                  <a:cubicBezTo>
                    <a:pt x="6302" y="38"/>
                    <a:pt x="5421" y="38"/>
                    <a:pt x="4541" y="38"/>
                  </a:cubicBezTo>
                  <a:cubicBezTo>
                    <a:pt x="3220" y="38"/>
                    <a:pt x="1899" y="38"/>
                    <a:pt x="578" y="42"/>
                  </a:cubicBezTo>
                  <a:cubicBezTo>
                    <a:pt x="577" y="42"/>
                    <a:pt x="576" y="42"/>
                    <a:pt x="575" y="42"/>
                  </a:cubicBezTo>
                  <a:cubicBezTo>
                    <a:pt x="488" y="42"/>
                    <a:pt x="377" y="23"/>
                    <a:pt x="276" y="23"/>
                  </a:cubicBezTo>
                  <a:cubicBezTo>
                    <a:pt x="134" y="23"/>
                    <a:pt x="13" y="61"/>
                    <a:pt x="7" y="244"/>
                  </a:cubicBezTo>
                  <a:cubicBezTo>
                    <a:pt x="1" y="442"/>
                    <a:pt x="127" y="482"/>
                    <a:pt x="274" y="482"/>
                  </a:cubicBezTo>
                  <a:cubicBezTo>
                    <a:pt x="370" y="482"/>
                    <a:pt x="476" y="465"/>
                    <a:pt x="558" y="465"/>
                  </a:cubicBezTo>
                  <a:cubicBezTo>
                    <a:pt x="2437" y="467"/>
                    <a:pt x="4317" y="468"/>
                    <a:pt x="6196" y="468"/>
                  </a:cubicBezTo>
                  <a:cubicBezTo>
                    <a:pt x="8756" y="468"/>
                    <a:pt x="11316" y="465"/>
                    <a:pt x="13875" y="458"/>
                  </a:cubicBezTo>
                  <a:cubicBezTo>
                    <a:pt x="13876" y="458"/>
                    <a:pt x="13877" y="458"/>
                    <a:pt x="13877" y="458"/>
                  </a:cubicBezTo>
                  <a:cubicBezTo>
                    <a:pt x="13962" y="458"/>
                    <a:pt x="14090" y="509"/>
                    <a:pt x="14197" y="509"/>
                  </a:cubicBezTo>
                  <a:cubicBezTo>
                    <a:pt x="14306" y="509"/>
                    <a:pt x="14393" y="456"/>
                    <a:pt x="14386" y="237"/>
                  </a:cubicBezTo>
                  <a:cubicBezTo>
                    <a:pt x="14380" y="48"/>
                    <a:pt x="14298" y="1"/>
                    <a:pt x="14198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4"/>
            <p:cNvSpPr/>
            <p:nvPr/>
          </p:nvSpPr>
          <p:spPr>
            <a:xfrm>
              <a:off x="5217350" y="4261950"/>
              <a:ext cx="20175" cy="359550"/>
            </a:xfrm>
            <a:custGeom>
              <a:avLst/>
              <a:gdLst/>
              <a:ahLst/>
              <a:cxnLst/>
              <a:rect l="l" t="t" r="r" b="b"/>
              <a:pathLst>
                <a:path w="807" h="14382" extrusionOk="0">
                  <a:moveTo>
                    <a:pt x="404" y="1"/>
                  </a:moveTo>
                  <a:cubicBezTo>
                    <a:pt x="0" y="1"/>
                    <a:pt x="206" y="346"/>
                    <a:pt x="206" y="513"/>
                  </a:cubicBezTo>
                  <a:cubicBezTo>
                    <a:pt x="192" y="4952"/>
                    <a:pt x="193" y="9391"/>
                    <a:pt x="198" y="13830"/>
                  </a:cubicBezTo>
                  <a:cubicBezTo>
                    <a:pt x="198" y="14035"/>
                    <a:pt x="92" y="14381"/>
                    <a:pt x="405" y="14381"/>
                  </a:cubicBezTo>
                  <a:cubicBezTo>
                    <a:pt x="409" y="14381"/>
                    <a:pt x="414" y="14381"/>
                    <a:pt x="419" y="14381"/>
                  </a:cubicBezTo>
                  <a:cubicBezTo>
                    <a:pt x="733" y="14371"/>
                    <a:pt x="621" y="14020"/>
                    <a:pt x="621" y="13809"/>
                  </a:cubicBezTo>
                  <a:cubicBezTo>
                    <a:pt x="628" y="11609"/>
                    <a:pt x="625" y="9407"/>
                    <a:pt x="625" y="7205"/>
                  </a:cubicBezTo>
                  <a:cubicBezTo>
                    <a:pt x="625" y="4967"/>
                    <a:pt x="630" y="2731"/>
                    <a:pt x="616" y="492"/>
                  </a:cubicBezTo>
                  <a:cubicBezTo>
                    <a:pt x="615" y="331"/>
                    <a:pt x="806" y="12"/>
                    <a:pt x="427" y="1"/>
                  </a:cubicBezTo>
                  <a:cubicBezTo>
                    <a:pt x="419" y="1"/>
                    <a:pt x="411" y="1"/>
                    <a:pt x="404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4"/>
            <p:cNvSpPr/>
            <p:nvPr/>
          </p:nvSpPr>
          <p:spPr>
            <a:xfrm>
              <a:off x="5218425" y="3466350"/>
              <a:ext cx="18025" cy="359800"/>
            </a:xfrm>
            <a:custGeom>
              <a:avLst/>
              <a:gdLst/>
              <a:ahLst/>
              <a:cxnLst/>
              <a:rect l="l" t="t" r="r" b="b"/>
              <a:pathLst>
                <a:path w="721" h="14392" extrusionOk="0">
                  <a:moveTo>
                    <a:pt x="377" y="1"/>
                  </a:moveTo>
                  <a:cubicBezTo>
                    <a:pt x="368" y="1"/>
                    <a:pt x="359" y="1"/>
                    <a:pt x="350" y="2"/>
                  </a:cubicBezTo>
                  <a:cubicBezTo>
                    <a:pt x="67" y="19"/>
                    <a:pt x="154" y="331"/>
                    <a:pt x="154" y="531"/>
                  </a:cubicBezTo>
                  <a:cubicBezTo>
                    <a:pt x="150" y="2751"/>
                    <a:pt x="152" y="4970"/>
                    <a:pt x="152" y="7190"/>
                  </a:cubicBezTo>
                  <a:cubicBezTo>
                    <a:pt x="152" y="9445"/>
                    <a:pt x="148" y="11699"/>
                    <a:pt x="159" y="13954"/>
                  </a:cubicBezTo>
                  <a:cubicBezTo>
                    <a:pt x="161" y="14105"/>
                    <a:pt x="1" y="14380"/>
                    <a:pt x="359" y="14391"/>
                  </a:cubicBezTo>
                  <a:cubicBezTo>
                    <a:pt x="367" y="14391"/>
                    <a:pt x="374" y="14391"/>
                    <a:pt x="380" y="14391"/>
                  </a:cubicBezTo>
                  <a:cubicBezTo>
                    <a:pt x="720" y="14391"/>
                    <a:pt x="577" y="14120"/>
                    <a:pt x="577" y="13971"/>
                  </a:cubicBezTo>
                  <a:cubicBezTo>
                    <a:pt x="585" y="9478"/>
                    <a:pt x="583" y="4986"/>
                    <a:pt x="581" y="494"/>
                  </a:cubicBezTo>
                  <a:cubicBezTo>
                    <a:pt x="581" y="301"/>
                    <a:pt x="651" y="1"/>
                    <a:pt x="377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4"/>
            <p:cNvSpPr/>
            <p:nvPr/>
          </p:nvSpPr>
          <p:spPr>
            <a:xfrm>
              <a:off x="5445200" y="4038025"/>
              <a:ext cx="360325" cy="12025"/>
            </a:xfrm>
            <a:custGeom>
              <a:avLst/>
              <a:gdLst/>
              <a:ahLst/>
              <a:cxnLst/>
              <a:rect l="l" t="t" r="r" b="b"/>
              <a:pathLst>
                <a:path w="14413" h="481" extrusionOk="0">
                  <a:moveTo>
                    <a:pt x="185" y="0"/>
                  </a:moveTo>
                  <a:cubicBezTo>
                    <a:pt x="84" y="0"/>
                    <a:pt x="1" y="45"/>
                    <a:pt x="9" y="249"/>
                  </a:cubicBezTo>
                  <a:cubicBezTo>
                    <a:pt x="17" y="436"/>
                    <a:pt x="96" y="481"/>
                    <a:pt x="191" y="481"/>
                  </a:cubicBezTo>
                  <a:cubicBezTo>
                    <a:pt x="276" y="481"/>
                    <a:pt x="374" y="445"/>
                    <a:pt x="445" y="445"/>
                  </a:cubicBezTo>
                  <a:cubicBezTo>
                    <a:pt x="446" y="445"/>
                    <a:pt x="446" y="445"/>
                    <a:pt x="447" y="445"/>
                  </a:cubicBezTo>
                  <a:cubicBezTo>
                    <a:pt x="1895" y="453"/>
                    <a:pt x="3343" y="454"/>
                    <a:pt x="4790" y="454"/>
                  </a:cubicBezTo>
                  <a:cubicBezTo>
                    <a:pt x="5580" y="454"/>
                    <a:pt x="6369" y="454"/>
                    <a:pt x="7159" y="454"/>
                  </a:cubicBezTo>
                  <a:cubicBezTo>
                    <a:pt x="8054" y="454"/>
                    <a:pt x="8949" y="454"/>
                    <a:pt x="9844" y="454"/>
                  </a:cubicBezTo>
                  <a:cubicBezTo>
                    <a:pt x="11187" y="454"/>
                    <a:pt x="12529" y="453"/>
                    <a:pt x="13873" y="452"/>
                  </a:cubicBezTo>
                  <a:cubicBezTo>
                    <a:pt x="13874" y="452"/>
                    <a:pt x="13875" y="452"/>
                    <a:pt x="13876" y="452"/>
                  </a:cubicBezTo>
                  <a:cubicBezTo>
                    <a:pt x="13951" y="452"/>
                    <a:pt x="14042" y="464"/>
                    <a:pt x="14126" y="464"/>
                  </a:cubicBezTo>
                  <a:cubicBezTo>
                    <a:pt x="14266" y="464"/>
                    <a:pt x="14390" y="431"/>
                    <a:pt x="14400" y="255"/>
                  </a:cubicBezTo>
                  <a:cubicBezTo>
                    <a:pt x="14413" y="52"/>
                    <a:pt x="14276" y="18"/>
                    <a:pt x="14125" y="18"/>
                  </a:cubicBezTo>
                  <a:cubicBezTo>
                    <a:pt x="14050" y="18"/>
                    <a:pt x="13971" y="26"/>
                    <a:pt x="13906" y="26"/>
                  </a:cubicBezTo>
                  <a:cubicBezTo>
                    <a:pt x="11891" y="25"/>
                    <a:pt x="9876" y="24"/>
                    <a:pt x="7862" y="24"/>
                  </a:cubicBezTo>
                  <a:cubicBezTo>
                    <a:pt x="5384" y="24"/>
                    <a:pt x="2906" y="25"/>
                    <a:pt x="427" y="29"/>
                  </a:cubicBezTo>
                  <a:cubicBezTo>
                    <a:pt x="359" y="29"/>
                    <a:pt x="266" y="0"/>
                    <a:pt x="185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4"/>
            <p:cNvSpPr/>
            <p:nvPr/>
          </p:nvSpPr>
          <p:spPr>
            <a:xfrm>
              <a:off x="5374675" y="3657275"/>
              <a:ext cx="243075" cy="236150"/>
            </a:xfrm>
            <a:custGeom>
              <a:avLst/>
              <a:gdLst/>
              <a:ahLst/>
              <a:cxnLst/>
              <a:rect l="l" t="t" r="r" b="b"/>
              <a:pathLst>
                <a:path w="9723" h="9446" extrusionOk="0">
                  <a:moveTo>
                    <a:pt x="9487" y="1"/>
                  </a:moveTo>
                  <a:cubicBezTo>
                    <a:pt x="9477" y="1"/>
                    <a:pt x="9468" y="2"/>
                    <a:pt x="9459" y="6"/>
                  </a:cubicBezTo>
                  <a:cubicBezTo>
                    <a:pt x="9261" y="89"/>
                    <a:pt x="9042" y="177"/>
                    <a:pt x="8895" y="325"/>
                  </a:cubicBezTo>
                  <a:cubicBezTo>
                    <a:pt x="6047" y="3195"/>
                    <a:pt x="3206" y="6074"/>
                    <a:pt x="368" y="8955"/>
                  </a:cubicBezTo>
                  <a:cubicBezTo>
                    <a:pt x="266" y="9058"/>
                    <a:pt x="0" y="9148"/>
                    <a:pt x="233" y="9370"/>
                  </a:cubicBezTo>
                  <a:cubicBezTo>
                    <a:pt x="290" y="9424"/>
                    <a:pt x="337" y="9445"/>
                    <a:pt x="377" y="9445"/>
                  </a:cubicBezTo>
                  <a:cubicBezTo>
                    <a:pt x="482" y="9445"/>
                    <a:pt x="542" y="9303"/>
                    <a:pt x="610" y="9236"/>
                  </a:cubicBezTo>
                  <a:cubicBezTo>
                    <a:pt x="3504" y="6385"/>
                    <a:pt x="6394" y="3531"/>
                    <a:pt x="9281" y="673"/>
                  </a:cubicBezTo>
                  <a:cubicBezTo>
                    <a:pt x="9413" y="543"/>
                    <a:pt x="9511" y="374"/>
                    <a:pt x="9722" y="93"/>
                  </a:cubicBezTo>
                  <a:cubicBezTo>
                    <a:pt x="9642" y="65"/>
                    <a:pt x="9552" y="1"/>
                    <a:pt x="9487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4"/>
            <p:cNvSpPr/>
            <p:nvPr/>
          </p:nvSpPr>
          <p:spPr>
            <a:xfrm>
              <a:off x="4839825" y="3656200"/>
              <a:ext cx="240150" cy="237175"/>
            </a:xfrm>
            <a:custGeom>
              <a:avLst/>
              <a:gdLst/>
              <a:ahLst/>
              <a:cxnLst/>
              <a:rect l="l" t="t" r="r" b="b"/>
              <a:pathLst>
                <a:path w="9606" h="9487" extrusionOk="0">
                  <a:moveTo>
                    <a:pt x="253" y="0"/>
                  </a:moveTo>
                  <a:cubicBezTo>
                    <a:pt x="188" y="50"/>
                    <a:pt x="79" y="90"/>
                    <a:pt x="64" y="153"/>
                  </a:cubicBezTo>
                  <a:cubicBezTo>
                    <a:pt x="1" y="409"/>
                    <a:pt x="187" y="562"/>
                    <a:pt x="345" y="718"/>
                  </a:cubicBezTo>
                  <a:cubicBezTo>
                    <a:pt x="3234" y="3574"/>
                    <a:pt x="6125" y="6428"/>
                    <a:pt x="9018" y="9279"/>
                  </a:cubicBezTo>
                  <a:cubicBezTo>
                    <a:pt x="9086" y="9347"/>
                    <a:pt x="9143" y="9487"/>
                    <a:pt x="9250" y="9487"/>
                  </a:cubicBezTo>
                  <a:cubicBezTo>
                    <a:pt x="9290" y="9487"/>
                    <a:pt x="9337" y="9467"/>
                    <a:pt x="9395" y="9415"/>
                  </a:cubicBezTo>
                  <a:cubicBezTo>
                    <a:pt x="9605" y="9229"/>
                    <a:pt x="9400" y="9136"/>
                    <a:pt x="9301" y="9036"/>
                  </a:cubicBezTo>
                  <a:cubicBezTo>
                    <a:pt x="6436" y="6131"/>
                    <a:pt x="3569" y="3229"/>
                    <a:pt x="698" y="329"/>
                  </a:cubicBezTo>
                  <a:cubicBezTo>
                    <a:pt x="579" y="208"/>
                    <a:pt x="420" y="123"/>
                    <a:pt x="253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4"/>
            <p:cNvSpPr/>
            <p:nvPr/>
          </p:nvSpPr>
          <p:spPr>
            <a:xfrm>
              <a:off x="4836925" y="4194775"/>
              <a:ext cx="240900" cy="236175"/>
            </a:xfrm>
            <a:custGeom>
              <a:avLst/>
              <a:gdLst/>
              <a:ahLst/>
              <a:cxnLst/>
              <a:rect l="l" t="t" r="r" b="b"/>
              <a:pathLst>
                <a:path w="9636" h="9447" extrusionOk="0">
                  <a:moveTo>
                    <a:pt x="9362" y="0"/>
                  </a:moveTo>
                  <a:cubicBezTo>
                    <a:pt x="9230" y="0"/>
                    <a:pt x="9175" y="159"/>
                    <a:pt x="9096" y="237"/>
                  </a:cubicBezTo>
                  <a:cubicBezTo>
                    <a:pt x="6239" y="3050"/>
                    <a:pt x="3387" y="5867"/>
                    <a:pt x="538" y="8685"/>
                  </a:cubicBezTo>
                  <a:cubicBezTo>
                    <a:pt x="351" y="8869"/>
                    <a:pt x="0" y="9103"/>
                    <a:pt x="230" y="9349"/>
                  </a:cubicBezTo>
                  <a:cubicBezTo>
                    <a:pt x="294" y="9418"/>
                    <a:pt x="357" y="9446"/>
                    <a:pt x="419" y="9446"/>
                  </a:cubicBezTo>
                  <a:cubicBezTo>
                    <a:pt x="598" y="9446"/>
                    <a:pt x="760" y="9208"/>
                    <a:pt x="891" y="9074"/>
                  </a:cubicBezTo>
                  <a:cubicBezTo>
                    <a:pt x="3726" y="6213"/>
                    <a:pt x="6554" y="3347"/>
                    <a:pt x="9381" y="481"/>
                  </a:cubicBezTo>
                  <a:cubicBezTo>
                    <a:pt x="9465" y="396"/>
                    <a:pt x="9544" y="304"/>
                    <a:pt x="9636" y="205"/>
                  </a:cubicBezTo>
                  <a:cubicBezTo>
                    <a:pt x="9565" y="129"/>
                    <a:pt x="9527" y="60"/>
                    <a:pt x="9470" y="30"/>
                  </a:cubicBezTo>
                  <a:cubicBezTo>
                    <a:pt x="9428" y="9"/>
                    <a:pt x="9393" y="0"/>
                    <a:pt x="9362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4"/>
            <p:cNvSpPr/>
            <p:nvPr/>
          </p:nvSpPr>
          <p:spPr>
            <a:xfrm>
              <a:off x="5374825" y="4194425"/>
              <a:ext cx="240675" cy="235650"/>
            </a:xfrm>
            <a:custGeom>
              <a:avLst/>
              <a:gdLst/>
              <a:ahLst/>
              <a:cxnLst/>
              <a:rect l="l" t="t" r="r" b="b"/>
              <a:pathLst>
                <a:path w="9627" h="9426" extrusionOk="0">
                  <a:moveTo>
                    <a:pt x="368" y="1"/>
                  </a:moveTo>
                  <a:cubicBezTo>
                    <a:pt x="322" y="1"/>
                    <a:pt x="270" y="28"/>
                    <a:pt x="208" y="98"/>
                  </a:cubicBezTo>
                  <a:cubicBezTo>
                    <a:pt x="1" y="332"/>
                    <a:pt x="282" y="410"/>
                    <a:pt x="382" y="510"/>
                  </a:cubicBezTo>
                  <a:cubicBezTo>
                    <a:pt x="2112" y="2254"/>
                    <a:pt x="3856" y="3981"/>
                    <a:pt x="5585" y="5727"/>
                  </a:cubicBezTo>
                  <a:cubicBezTo>
                    <a:pt x="6716" y="6870"/>
                    <a:pt x="7817" y="8039"/>
                    <a:pt x="8947" y="9181"/>
                  </a:cubicBezTo>
                  <a:cubicBezTo>
                    <a:pt x="9075" y="9312"/>
                    <a:pt x="9292" y="9361"/>
                    <a:pt x="9476" y="9425"/>
                  </a:cubicBezTo>
                  <a:cubicBezTo>
                    <a:pt x="9477" y="9426"/>
                    <a:pt x="9478" y="9426"/>
                    <a:pt x="9479" y="9426"/>
                  </a:cubicBezTo>
                  <a:cubicBezTo>
                    <a:pt x="9505" y="9426"/>
                    <a:pt x="9574" y="9302"/>
                    <a:pt x="9627" y="9234"/>
                  </a:cubicBezTo>
                  <a:cubicBezTo>
                    <a:pt x="9492" y="9058"/>
                    <a:pt x="9391" y="8889"/>
                    <a:pt x="9256" y="8754"/>
                  </a:cubicBezTo>
                  <a:cubicBezTo>
                    <a:pt x="6380" y="5910"/>
                    <a:pt x="3503" y="3068"/>
                    <a:pt x="621" y="230"/>
                  </a:cubicBezTo>
                  <a:cubicBezTo>
                    <a:pt x="547" y="158"/>
                    <a:pt x="477" y="1"/>
                    <a:pt x="368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8" name="Google Shape;2328;p32"/>
          <p:cNvPicPr preferRelativeResize="0"/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-281575" y="-225250"/>
            <a:ext cx="9780152" cy="5594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9" name="Google Shape;2329;p32"/>
          <p:cNvGrpSpPr/>
          <p:nvPr/>
        </p:nvGrpSpPr>
        <p:grpSpPr>
          <a:xfrm>
            <a:off x="47722" y="56825"/>
            <a:ext cx="605894" cy="605745"/>
            <a:chOff x="3244225" y="2003875"/>
            <a:chExt cx="1224275" cy="1223975"/>
          </a:xfrm>
        </p:grpSpPr>
        <p:sp>
          <p:nvSpPr>
            <p:cNvPr id="2330" name="Google Shape;2330;p32"/>
            <p:cNvSpPr/>
            <p:nvPr/>
          </p:nvSpPr>
          <p:spPr>
            <a:xfrm>
              <a:off x="3848650" y="2840750"/>
              <a:ext cx="15325" cy="387100"/>
            </a:xfrm>
            <a:custGeom>
              <a:avLst/>
              <a:gdLst/>
              <a:ahLst/>
              <a:cxnLst/>
              <a:rect l="l" t="t" r="r" b="b"/>
              <a:pathLst>
                <a:path w="613" h="15484" extrusionOk="0">
                  <a:moveTo>
                    <a:pt x="320" y="1"/>
                  </a:moveTo>
                  <a:cubicBezTo>
                    <a:pt x="314" y="1"/>
                    <a:pt x="309" y="1"/>
                    <a:pt x="303" y="1"/>
                  </a:cubicBezTo>
                  <a:cubicBezTo>
                    <a:pt x="0" y="10"/>
                    <a:pt x="113" y="230"/>
                    <a:pt x="113" y="365"/>
                  </a:cubicBezTo>
                  <a:cubicBezTo>
                    <a:pt x="107" y="3807"/>
                    <a:pt x="108" y="7251"/>
                    <a:pt x="108" y="10693"/>
                  </a:cubicBezTo>
                  <a:cubicBezTo>
                    <a:pt x="108" y="12199"/>
                    <a:pt x="108" y="13705"/>
                    <a:pt x="109" y="15210"/>
                  </a:cubicBezTo>
                  <a:cubicBezTo>
                    <a:pt x="109" y="15341"/>
                    <a:pt x="74" y="15475"/>
                    <a:pt x="294" y="15483"/>
                  </a:cubicBezTo>
                  <a:cubicBezTo>
                    <a:pt x="302" y="15483"/>
                    <a:pt x="310" y="15484"/>
                    <a:pt x="317" y="15484"/>
                  </a:cubicBezTo>
                  <a:cubicBezTo>
                    <a:pt x="535" y="15484"/>
                    <a:pt x="503" y="15344"/>
                    <a:pt x="517" y="15195"/>
                  </a:cubicBezTo>
                  <a:cubicBezTo>
                    <a:pt x="536" y="15001"/>
                    <a:pt x="612" y="14808"/>
                    <a:pt x="610" y="14616"/>
                  </a:cubicBezTo>
                  <a:cubicBezTo>
                    <a:pt x="582" y="9861"/>
                    <a:pt x="547" y="5104"/>
                    <a:pt x="510" y="349"/>
                  </a:cubicBezTo>
                  <a:cubicBezTo>
                    <a:pt x="509" y="210"/>
                    <a:pt x="603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2"/>
            <p:cNvSpPr/>
            <p:nvPr/>
          </p:nvSpPr>
          <p:spPr>
            <a:xfrm>
              <a:off x="3244225" y="2610400"/>
              <a:ext cx="387425" cy="12950"/>
            </a:xfrm>
            <a:custGeom>
              <a:avLst/>
              <a:gdLst/>
              <a:ahLst/>
              <a:cxnLst/>
              <a:rect l="l" t="t" r="r" b="b"/>
              <a:pathLst>
                <a:path w="15497" h="518" extrusionOk="0">
                  <a:moveTo>
                    <a:pt x="15324" y="1"/>
                  </a:moveTo>
                  <a:cubicBezTo>
                    <a:pt x="15259" y="1"/>
                    <a:pt x="15186" y="22"/>
                    <a:pt x="15128" y="22"/>
                  </a:cubicBezTo>
                  <a:cubicBezTo>
                    <a:pt x="12545" y="17"/>
                    <a:pt x="9963" y="16"/>
                    <a:pt x="7381" y="16"/>
                  </a:cubicBezTo>
                  <a:cubicBezTo>
                    <a:pt x="6520" y="16"/>
                    <a:pt x="5659" y="16"/>
                    <a:pt x="4798" y="16"/>
                  </a:cubicBezTo>
                  <a:cubicBezTo>
                    <a:pt x="3293" y="16"/>
                    <a:pt x="1787" y="16"/>
                    <a:pt x="282" y="15"/>
                  </a:cubicBezTo>
                  <a:cubicBezTo>
                    <a:pt x="251" y="15"/>
                    <a:pt x="221" y="14"/>
                    <a:pt x="192" y="14"/>
                  </a:cubicBezTo>
                  <a:cubicBezTo>
                    <a:pt x="96" y="14"/>
                    <a:pt x="16" y="33"/>
                    <a:pt x="9" y="201"/>
                  </a:cubicBezTo>
                  <a:cubicBezTo>
                    <a:pt x="0" y="446"/>
                    <a:pt x="146" y="411"/>
                    <a:pt x="299" y="425"/>
                  </a:cubicBezTo>
                  <a:cubicBezTo>
                    <a:pt x="490" y="443"/>
                    <a:pt x="680" y="517"/>
                    <a:pt x="870" y="517"/>
                  </a:cubicBezTo>
                  <a:cubicBezTo>
                    <a:pt x="873" y="517"/>
                    <a:pt x="875" y="517"/>
                    <a:pt x="878" y="517"/>
                  </a:cubicBezTo>
                  <a:cubicBezTo>
                    <a:pt x="5633" y="490"/>
                    <a:pt x="10390" y="455"/>
                    <a:pt x="15144" y="418"/>
                  </a:cubicBezTo>
                  <a:cubicBezTo>
                    <a:pt x="15145" y="418"/>
                    <a:pt x="15146" y="418"/>
                    <a:pt x="15147" y="418"/>
                  </a:cubicBezTo>
                  <a:cubicBezTo>
                    <a:pt x="15201" y="418"/>
                    <a:pt x="15266" y="432"/>
                    <a:pt x="15325" y="432"/>
                  </a:cubicBezTo>
                  <a:cubicBezTo>
                    <a:pt x="15419" y="432"/>
                    <a:pt x="15497" y="396"/>
                    <a:pt x="15491" y="211"/>
                  </a:cubicBezTo>
                  <a:cubicBezTo>
                    <a:pt x="15486" y="38"/>
                    <a:pt x="15412" y="1"/>
                    <a:pt x="15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2"/>
            <p:cNvSpPr/>
            <p:nvPr/>
          </p:nvSpPr>
          <p:spPr>
            <a:xfrm>
              <a:off x="4081250" y="2608400"/>
              <a:ext cx="387250" cy="12850"/>
            </a:xfrm>
            <a:custGeom>
              <a:avLst/>
              <a:gdLst/>
              <a:ahLst/>
              <a:cxnLst/>
              <a:rect l="l" t="t" r="r" b="b"/>
              <a:pathLst>
                <a:path w="15490" h="514" extrusionOk="0">
                  <a:moveTo>
                    <a:pt x="14590" y="1"/>
                  </a:moveTo>
                  <a:cubicBezTo>
                    <a:pt x="14587" y="1"/>
                    <a:pt x="14584" y="1"/>
                    <a:pt x="14580" y="1"/>
                  </a:cubicBezTo>
                  <a:cubicBezTo>
                    <a:pt x="9841" y="27"/>
                    <a:pt x="5103" y="62"/>
                    <a:pt x="364" y="100"/>
                  </a:cubicBezTo>
                  <a:cubicBezTo>
                    <a:pt x="364" y="100"/>
                    <a:pt x="363" y="100"/>
                    <a:pt x="363" y="100"/>
                  </a:cubicBezTo>
                  <a:cubicBezTo>
                    <a:pt x="305" y="100"/>
                    <a:pt x="234" y="81"/>
                    <a:pt x="170" y="81"/>
                  </a:cubicBezTo>
                  <a:cubicBezTo>
                    <a:pt x="81" y="81"/>
                    <a:pt x="7" y="118"/>
                    <a:pt x="4" y="294"/>
                  </a:cubicBezTo>
                  <a:cubicBezTo>
                    <a:pt x="0" y="477"/>
                    <a:pt x="77" y="513"/>
                    <a:pt x="169" y="513"/>
                  </a:cubicBezTo>
                  <a:cubicBezTo>
                    <a:pt x="230" y="513"/>
                    <a:pt x="298" y="497"/>
                    <a:pt x="354" y="497"/>
                  </a:cubicBezTo>
                  <a:cubicBezTo>
                    <a:pt x="2814" y="501"/>
                    <a:pt x="5273" y="501"/>
                    <a:pt x="7732" y="501"/>
                  </a:cubicBezTo>
                  <a:cubicBezTo>
                    <a:pt x="8716" y="501"/>
                    <a:pt x="9700" y="501"/>
                    <a:pt x="10684" y="501"/>
                  </a:cubicBezTo>
                  <a:cubicBezTo>
                    <a:pt x="11514" y="501"/>
                    <a:pt x="12344" y="500"/>
                    <a:pt x="13174" y="500"/>
                  </a:cubicBezTo>
                  <a:cubicBezTo>
                    <a:pt x="13867" y="500"/>
                    <a:pt x="14558" y="501"/>
                    <a:pt x="15250" y="503"/>
                  </a:cubicBezTo>
                  <a:cubicBezTo>
                    <a:pt x="15254" y="503"/>
                    <a:pt x="15257" y="503"/>
                    <a:pt x="15261" y="503"/>
                  </a:cubicBezTo>
                  <a:cubicBezTo>
                    <a:pt x="15424" y="503"/>
                    <a:pt x="15490" y="456"/>
                    <a:pt x="15485" y="278"/>
                  </a:cubicBezTo>
                  <a:cubicBezTo>
                    <a:pt x="15481" y="107"/>
                    <a:pt x="15390" y="105"/>
                    <a:pt x="15260" y="93"/>
                  </a:cubicBezTo>
                  <a:cubicBezTo>
                    <a:pt x="15036" y="74"/>
                    <a:pt x="14813" y="1"/>
                    <a:pt x="14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2"/>
            <p:cNvSpPr/>
            <p:nvPr/>
          </p:nvSpPr>
          <p:spPr>
            <a:xfrm>
              <a:off x="3848900" y="2003875"/>
              <a:ext cx="15325" cy="387050"/>
            </a:xfrm>
            <a:custGeom>
              <a:avLst/>
              <a:gdLst/>
              <a:ahLst/>
              <a:cxnLst/>
              <a:rect l="l" t="t" r="r" b="b"/>
              <a:pathLst>
                <a:path w="613" h="15482" extrusionOk="0">
                  <a:moveTo>
                    <a:pt x="297" y="0"/>
                  </a:moveTo>
                  <a:cubicBezTo>
                    <a:pt x="76" y="0"/>
                    <a:pt x="108" y="141"/>
                    <a:pt x="94" y="290"/>
                  </a:cubicBezTo>
                  <a:cubicBezTo>
                    <a:pt x="77" y="485"/>
                    <a:pt x="0" y="676"/>
                    <a:pt x="1" y="869"/>
                  </a:cubicBezTo>
                  <a:cubicBezTo>
                    <a:pt x="29" y="5625"/>
                    <a:pt x="64" y="10381"/>
                    <a:pt x="102" y="15135"/>
                  </a:cubicBezTo>
                  <a:cubicBezTo>
                    <a:pt x="103" y="15274"/>
                    <a:pt x="12" y="15482"/>
                    <a:pt x="287" y="15482"/>
                  </a:cubicBezTo>
                  <a:cubicBezTo>
                    <a:pt x="294" y="15482"/>
                    <a:pt x="302" y="15482"/>
                    <a:pt x="309" y="15482"/>
                  </a:cubicBezTo>
                  <a:cubicBezTo>
                    <a:pt x="612" y="15473"/>
                    <a:pt x="499" y="15254"/>
                    <a:pt x="499" y="15119"/>
                  </a:cubicBezTo>
                  <a:cubicBezTo>
                    <a:pt x="505" y="11676"/>
                    <a:pt x="504" y="8233"/>
                    <a:pt x="504" y="4790"/>
                  </a:cubicBezTo>
                  <a:lnTo>
                    <a:pt x="504" y="273"/>
                  </a:lnTo>
                  <a:cubicBezTo>
                    <a:pt x="504" y="143"/>
                    <a:pt x="537" y="9"/>
                    <a:pt x="319" y="0"/>
                  </a:cubicBezTo>
                  <a:cubicBezTo>
                    <a:pt x="311" y="0"/>
                    <a:pt x="304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2"/>
            <p:cNvSpPr/>
            <p:nvPr/>
          </p:nvSpPr>
          <p:spPr>
            <a:xfrm>
              <a:off x="3613275" y="2091500"/>
              <a:ext cx="172100" cy="284050"/>
            </a:xfrm>
            <a:custGeom>
              <a:avLst/>
              <a:gdLst/>
              <a:ahLst/>
              <a:cxnLst/>
              <a:rect l="l" t="t" r="r" b="b"/>
              <a:pathLst>
                <a:path w="6884" h="11362" extrusionOk="0">
                  <a:moveTo>
                    <a:pt x="212" y="1"/>
                  </a:moveTo>
                  <a:cubicBezTo>
                    <a:pt x="140" y="32"/>
                    <a:pt x="69" y="65"/>
                    <a:pt x="0" y="96"/>
                  </a:cubicBezTo>
                  <a:cubicBezTo>
                    <a:pt x="140" y="371"/>
                    <a:pt x="269" y="653"/>
                    <a:pt x="423" y="921"/>
                  </a:cubicBezTo>
                  <a:cubicBezTo>
                    <a:pt x="2347" y="4290"/>
                    <a:pt x="4272" y="7659"/>
                    <a:pt x="6212" y="11022"/>
                  </a:cubicBezTo>
                  <a:cubicBezTo>
                    <a:pt x="6266" y="11118"/>
                    <a:pt x="6277" y="11361"/>
                    <a:pt x="6439" y="11361"/>
                  </a:cubicBezTo>
                  <a:cubicBezTo>
                    <a:pt x="6482" y="11361"/>
                    <a:pt x="6535" y="11344"/>
                    <a:pt x="6602" y="11304"/>
                  </a:cubicBezTo>
                  <a:cubicBezTo>
                    <a:pt x="6883" y="11134"/>
                    <a:pt x="6692" y="10950"/>
                    <a:pt x="6593" y="10781"/>
                  </a:cubicBezTo>
                  <a:cubicBezTo>
                    <a:pt x="4658" y="7473"/>
                    <a:pt x="2724" y="4166"/>
                    <a:pt x="784" y="863"/>
                  </a:cubicBezTo>
                  <a:cubicBezTo>
                    <a:pt x="609" y="566"/>
                    <a:pt x="403" y="288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2"/>
            <p:cNvSpPr/>
            <p:nvPr/>
          </p:nvSpPr>
          <p:spPr>
            <a:xfrm>
              <a:off x="3929425" y="2092275"/>
              <a:ext cx="169200" cy="283825"/>
            </a:xfrm>
            <a:custGeom>
              <a:avLst/>
              <a:gdLst/>
              <a:ahLst/>
              <a:cxnLst/>
              <a:rect l="l" t="t" r="r" b="b"/>
              <a:pathLst>
                <a:path w="6768" h="11353" extrusionOk="0">
                  <a:moveTo>
                    <a:pt x="6621" y="1"/>
                  </a:moveTo>
                  <a:cubicBezTo>
                    <a:pt x="6514" y="1"/>
                    <a:pt x="6471" y="139"/>
                    <a:pt x="6414" y="231"/>
                  </a:cubicBezTo>
                  <a:cubicBezTo>
                    <a:pt x="6102" y="744"/>
                    <a:pt x="5786" y="1255"/>
                    <a:pt x="5481" y="1772"/>
                  </a:cubicBezTo>
                  <a:cubicBezTo>
                    <a:pt x="3703" y="4796"/>
                    <a:pt x="1929" y="7823"/>
                    <a:pt x="147" y="10845"/>
                  </a:cubicBezTo>
                  <a:cubicBezTo>
                    <a:pt x="1" y="11092"/>
                    <a:pt x="78" y="11225"/>
                    <a:pt x="344" y="11352"/>
                  </a:cubicBezTo>
                  <a:cubicBezTo>
                    <a:pt x="400" y="11273"/>
                    <a:pt x="467" y="11189"/>
                    <a:pt x="520" y="11099"/>
                  </a:cubicBezTo>
                  <a:cubicBezTo>
                    <a:pt x="929" y="10417"/>
                    <a:pt x="1348" y="9738"/>
                    <a:pt x="1743" y="9047"/>
                  </a:cubicBezTo>
                  <a:cubicBezTo>
                    <a:pt x="3397" y="6158"/>
                    <a:pt x="5045" y="3265"/>
                    <a:pt x="6688" y="371"/>
                  </a:cubicBezTo>
                  <a:cubicBezTo>
                    <a:pt x="6740" y="277"/>
                    <a:pt x="6767" y="61"/>
                    <a:pt x="6725" y="36"/>
                  </a:cubicBezTo>
                  <a:cubicBezTo>
                    <a:pt x="6684" y="11"/>
                    <a:pt x="6650" y="1"/>
                    <a:pt x="6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2"/>
            <p:cNvSpPr/>
            <p:nvPr/>
          </p:nvSpPr>
          <p:spPr>
            <a:xfrm>
              <a:off x="4097175" y="2689450"/>
              <a:ext cx="285475" cy="169450"/>
            </a:xfrm>
            <a:custGeom>
              <a:avLst/>
              <a:gdLst/>
              <a:ahLst/>
              <a:cxnLst/>
              <a:rect l="l" t="t" r="r" b="b"/>
              <a:pathLst>
                <a:path w="11419" h="6778" extrusionOk="0">
                  <a:moveTo>
                    <a:pt x="204" y="0"/>
                  </a:moveTo>
                  <a:cubicBezTo>
                    <a:pt x="142" y="70"/>
                    <a:pt x="0" y="160"/>
                    <a:pt x="4" y="245"/>
                  </a:cubicBezTo>
                  <a:cubicBezTo>
                    <a:pt x="13" y="546"/>
                    <a:pt x="316" y="583"/>
                    <a:pt x="509" y="694"/>
                  </a:cubicBezTo>
                  <a:cubicBezTo>
                    <a:pt x="3878" y="2623"/>
                    <a:pt x="7249" y="4544"/>
                    <a:pt x="10623" y="6464"/>
                  </a:cubicBezTo>
                  <a:cubicBezTo>
                    <a:pt x="10778" y="6553"/>
                    <a:pt x="10971" y="6778"/>
                    <a:pt x="11123" y="6778"/>
                  </a:cubicBezTo>
                  <a:cubicBezTo>
                    <a:pt x="11176" y="6778"/>
                    <a:pt x="11224" y="6750"/>
                    <a:pt x="11263" y="6680"/>
                  </a:cubicBezTo>
                  <a:cubicBezTo>
                    <a:pt x="11419" y="6403"/>
                    <a:pt x="10950" y="6300"/>
                    <a:pt x="10739" y="6175"/>
                  </a:cubicBezTo>
                  <a:cubicBezTo>
                    <a:pt x="8035" y="4559"/>
                    <a:pt x="5323" y="2958"/>
                    <a:pt x="2610" y="1361"/>
                  </a:cubicBezTo>
                  <a:cubicBezTo>
                    <a:pt x="1827" y="901"/>
                    <a:pt x="1028" y="465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2"/>
            <p:cNvSpPr/>
            <p:nvPr/>
          </p:nvSpPr>
          <p:spPr>
            <a:xfrm>
              <a:off x="3330350" y="2690875"/>
              <a:ext cx="287350" cy="168350"/>
            </a:xfrm>
            <a:custGeom>
              <a:avLst/>
              <a:gdLst/>
              <a:ahLst/>
              <a:cxnLst/>
              <a:rect l="l" t="t" r="r" b="b"/>
              <a:pathLst>
                <a:path w="11494" h="6734" extrusionOk="0">
                  <a:moveTo>
                    <a:pt x="11085" y="0"/>
                  </a:moveTo>
                  <a:cubicBezTo>
                    <a:pt x="10855" y="0"/>
                    <a:pt x="10671" y="253"/>
                    <a:pt x="10502" y="351"/>
                  </a:cubicBezTo>
                  <a:cubicBezTo>
                    <a:pt x="7144" y="2295"/>
                    <a:pt x="3798" y="4259"/>
                    <a:pt x="457" y="6235"/>
                  </a:cubicBezTo>
                  <a:cubicBezTo>
                    <a:pt x="326" y="6313"/>
                    <a:pt x="1" y="6379"/>
                    <a:pt x="128" y="6638"/>
                  </a:cubicBezTo>
                  <a:cubicBezTo>
                    <a:pt x="162" y="6709"/>
                    <a:pt x="208" y="6734"/>
                    <a:pt x="258" y="6734"/>
                  </a:cubicBezTo>
                  <a:cubicBezTo>
                    <a:pt x="358" y="6734"/>
                    <a:pt x="475" y="6631"/>
                    <a:pt x="554" y="6586"/>
                  </a:cubicBezTo>
                  <a:cubicBezTo>
                    <a:pt x="3841" y="4712"/>
                    <a:pt x="7125" y="2828"/>
                    <a:pt x="10407" y="943"/>
                  </a:cubicBezTo>
                  <a:cubicBezTo>
                    <a:pt x="10767" y="736"/>
                    <a:pt x="11113" y="508"/>
                    <a:pt x="11493" y="273"/>
                  </a:cubicBezTo>
                  <a:cubicBezTo>
                    <a:pt x="11341" y="71"/>
                    <a:pt x="11207" y="0"/>
                    <a:pt x="110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2"/>
            <p:cNvSpPr/>
            <p:nvPr/>
          </p:nvSpPr>
          <p:spPr>
            <a:xfrm>
              <a:off x="3931525" y="2854675"/>
              <a:ext cx="171300" cy="284825"/>
            </a:xfrm>
            <a:custGeom>
              <a:avLst/>
              <a:gdLst/>
              <a:ahLst/>
              <a:cxnLst/>
              <a:rect l="l" t="t" r="r" b="b"/>
              <a:pathLst>
                <a:path w="6852" h="11393" extrusionOk="0">
                  <a:moveTo>
                    <a:pt x="258" y="0"/>
                  </a:moveTo>
                  <a:cubicBezTo>
                    <a:pt x="145" y="105"/>
                    <a:pt x="1" y="195"/>
                    <a:pt x="14" y="235"/>
                  </a:cubicBezTo>
                  <a:cubicBezTo>
                    <a:pt x="104" y="494"/>
                    <a:pt x="203" y="754"/>
                    <a:pt x="341" y="989"/>
                  </a:cubicBezTo>
                  <a:cubicBezTo>
                    <a:pt x="2296" y="4341"/>
                    <a:pt x="4256" y="7692"/>
                    <a:pt x="6231" y="11032"/>
                  </a:cubicBezTo>
                  <a:cubicBezTo>
                    <a:pt x="6296" y="11144"/>
                    <a:pt x="6353" y="11393"/>
                    <a:pt x="6525" y="11393"/>
                  </a:cubicBezTo>
                  <a:cubicBezTo>
                    <a:pt x="6557" y="11393"/>
                    <a:pt x="6592" y="11384"/>
                    <a:pt x="6633" y="11365"/>
                  </a:cubicBezTo>
                  <a:cubicBezTo>
                    <a:pt x="6852" y="11259"/>
                    <a:pt x="6651" y="11057"/>
                    <a:pt x="6585" y="10940"/>
                  </a:cubicBezTo>
                  <a:cubicBezTo>
                    <a:pt x="4709" y="7636"/>
                    <a:pt x="2824" y="4336"/>
                    <a:pt x="935" y="1040"/>
                  </a:cubicBezTo>
                  <a:cubicBezTo>
                    <a:pt x="735" y="692"/>
                    <a:pt x="497" y="366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2"/>
            <p:cNvSpPr/>
            <p:nvPr/>
          </p:nvSpPr>
          <p:spPr>
            <a:xfrm>
              <a:off x="3607775" y="2856375"/>
              <a:ext cx="175325" cy="282600"/>
            </a:xfrm>
            <a:custGeom>
              <a:avLst/>
              <a:gdLst/>
              <a:ahLst/>
              <a:cxnLst/>
              <a:rect l="l" t="t" r="r" b="b"/>
              <a:pathLst>
                <a:path w="7013" h="11304" extrusionOk="0">
                  <a:moveTo>
                    <a:pt x="6688" y="1"/>
                  </a:moveTo>
                  <a:cubicBezTo>
                    <a:pt x="6565" y="1"/>
                    <a:pt x="6545" y="147"/>
                    <a:pt x="6485" y="249"/>
                  </a:cubicBezTo>
                  <a:cubicBezTo>
                    <a:pt x="4511" y="3686"/>
                    <a:pt x="2527" y="7117"/>
                    <a:pt x="565" y="10562"/>
                  </a:cubicBezTo>
                  <a:cubicBezTo>
                    <a:pt x="444" y="10774"/>
                    <a:pt x="1" y="11055"/>
                    <a:pt x="345" y="11275"/>
                  </a:cubicBezTo>
                  <a:cubicBezTo>
                    <a:pt x="375" y="11295"/>
                    <a:pt x="404" y="11304"/>
                    <a:pt x="431" y="11304"/>
                  </a:cubicBezTo>
                  <a:cubicBezTo>
                    <a:pt x="611" y="11304"/>
                    <a:pt x="723" y="10920"/>
                    <a:pt x="835" y="10733"/>
                  </a:cubicBezTo>
                  <a:cubicBezTo>
                    <a:pt x="2450" y="8028"/>
                    <a:pt x="4056" y="5318"/>
                    <a:pt x="5655" y="2604"/>
                  </a:cubicBezTo>
                  <a:cubicBezTo>
                    <a:pt x="6108" y="1835"/>
                    <a:pt x="6531" y="1049"/>
                    <a:pt x="7013" y="192"/>
                  </a:cubicBezTo>
                  <a:cubicBezTo>
                    <a:pt x="6956" y="149"/>
                    <a:pt x="6880" y="61"/>
                    <a:pt x="6783" y="23"/>
                  </a:cubicBezTo>
                  <a:cubicBezTo>
                    <a:pt x="6746" y="7"/>
                    <a:pt x="6714" y="1"/>
                    <a:pt x="6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2"/>
            <p:cNvSpPr/>
            <p:nvPr/>
          </p:nvSpPr>
          <p:spPr>
            <a:xfrm>
              <a:off x="3330625" y="2373500"/>
              <a:ext cx="286150" cy="167425"/>
            </a:xfrm>
            <a:custGeom>
              <a:avLst/>
              <a:gdLst/>
              <a:ahLst/>
              <a:cxnLst/>
              <a:rect l="l" t="t" r="r" b="b"/>
              <a:pathLst>
                <a:path w="11446" h="6697" extrusionOk="0">
                  <a:moveTo>
                    <a:pt x="380" y="0"/>
                  </a:moveTo>
                  <a:cubicBezTo>
                    <a:pt x="300" y="0"/>
                    <a:pt x="228" y="35"/>
                    <a:pt x="167" y="122"/>
                  </a:cubicBezTo>
                  <a:cubicBezTo>
                    <a:pt x="0" y="360"/>
                    <a:pt x="821" y="567"/>
                    <a:pt x="1140" y="865"/>
                  </a:cubicBezTo>
                  <a:cubicBezTo>
                    <a:pt x="1197" y="920"/>
                    <a:pt x="1281" y="944"/>
                    <a:pt x="1351" y="985"/>
                  </a:cubicBezTo>
                  <a:cubicBezTo>
                    <a:pt x="4544" y="2862"/>
                    <a:pt x="7737" y="4736"/>
                    <a:pt x="10925" y="6619"/>
                  </a:cubicBezTo>
                  <a:cubicBezTo>
                    <a:pt x="11010" y="6671"/>
                    <a:pt x="11082" y="6696"/>
                    <a:pt x="11146" y="6696"/>
                  </a:cubicBezTo>
                  <a:cubicBezTo>
                    <a:pt x="11264" y="6696"/>
                    <a:pt x="11354" y="6608"/>
                    <a:pt x="11445" y="6428"/>
                  </a:cubicBezTo>
                  <a:cubicBezTo>
                    <a:pt x="11355" y="6366"/>
                    <a:pt x="11259" y="6293"/>
                    <a:pt x="11156" y="6232"/>
                  </a:cubicBezTo>
                  <a:cubicBezTo>
                    <a:pt x="7852" y="4319"/>
                    <a:pt x="4556" y="2393"/>
                    <a:pt x="1233" y="516"/>
                  </a:cubicBezTo>
                  <a:cubicBezTo>
                    <a:pt x="980" y="373"/>
                    <a:pt x="641" y="0"/>
                    <a:pt x="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2"/>
            <p:cNvSpPr/>
            <p:nvPr/>
          </p:nvSpPr>
          <p:spPr>
            <a:xfrm>
              <a:off x="4094975" y="2372550"/>
              <a:ext cx="287700" cy="169200"/>
            </a:xfrm>
            <a:custGeom>
              <a:avLst/>
              <a:gdLst/>
              <a:ahLst/>
              <a:cxnLst/>
              <a:rect l="l" t="t" r="r" b="b"/>
              <a:pathLst>
                <a:path w="11508" h="6768" extrusionOk="0">
                  <a:moveTo>
                    <a:pt x="11226" y="1"/>
                  </a:moveTo>
                  <a:cubicBezTo>
                    <a:pt x="11114" y="1"/>
                    <a:pt x="10994" y="121"/>
                    <a:pt x="10904" y="170"/>
                  </a:cubicBezTo>
                  <a:cubicBezTo>
                    <a:pt x="9612" y="886"/>
                    <a:pt x="8325" y="1612"/>
                    <a:pt x="7048" y="2353"/>
                  </a:cubicBezTo>
                  <a:cubicBezTo>
                    <a:pt x="4800" y="3657"/>
                    <a:pt x="2560" y="4975"/>
                    <a:pt x="313" y="6283"/>
                  </a:cubicBezTo>
                  <a:cubicBezTo>
                    <a:pt x="184" y="6357"/>
                    <a:pt x="1" y="6377"/>
                    <a:pt x="108" y="6583"/>
                  </a:cubicBezTo>
                  <a:cubicBezTo>
                    <a:pt x="151" y="6669"/>
                    <a:pt x="253" y="6723"/>
                    <a:pt x="300" y="6768"/>
                  </a:cubicBezTo>
                  <a:cubicBezTo>
                    <a:pt x="422" y="6720"/>
                    <a:pt x="487" y="6705"/>
                    <a:pt x="541" y="6672"/>
                  </a:cubicBezTo>
                  <a:cubicBezTo>
                    <a:pt x="4069" y="4598"/>
                    <a:pt x="7597" y="2523"/>
                    <a:pt x="11118" y="438"/>
                  </a:cubicBezTo>
                  <a:cubicBezTo>
                    <a:pt x="11232" y="371"/>
                    <a:pt x="11508" y="309"/>
                    <a:pt x="11374" y="99"/>
                  </a:cubicBezTo>
                  <a:cubicBezTo>
                    <a:pt x="11329" y="27"/>
                    <a:pt x="11278" y="1"/>
                    <a:pt x="1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2"/>
            <p:cNvSpPr/>
            <p:nvPr/>
          </p:nvSpPr>
          <p:spPr>
            <a:xfrm>
              <a:off x="4008925" y="2346175"/>
              <a:ext cx="117800" cy="118700"/>
            </a:xfrm>
            <a:custGeom>
              <a:avLst/>
              <a:gdLst/>
              <a:ahLst/>
              <a:cxnLst/>
              <a:rect l="l" t="t" r="r" b="b"/>
              <a:pathLst>
                <a:path w="4712" h="4748" extrusionOk="0">
                  <a:moveTo>
                    <a:pt x="4494" y="0"/>
                  </a:moveTo>
                  <a:cubicBezTo>
                    <a:pt x="4427" y="0"/>
                    <a:pt x="4368" y="7"/>
                    <a:pt x="4335" y="40"/>
                  </a:cubicBezTo>
                  <a:cubicBezTo>
                    <a:pt x="2927" y="1456"/>
                    <a:pt x="1528" y="2879"/>
                    <a:pt x="134" y="4307"/>
                  </a:cubicBezTo>
                  <a:cubicBezTo>
                    <a:pt x="63" y="4378"/>
                    <a:pt x="15" y="4490"/>
                    <a:pt x="3" y="4589"/>
                  </a:cubicBezTo>
                  <a:cubicBezTo>
                    <a:pt x="0" y="4634"/>
                    <a:pt x="114" y="4690"/>
                    <a:pt x="181" y="4748"/>
                  </a:cubicBezTo>
                  <a:cubicBezTo>
                    <a:pt x="264" y="4670"/>
                    <a:pt x="326" y="4614"/>
                    <a:pt x="384" y="4557"/>
                  </a:cubicBezTo>
                  <a:cubicBezTo>
                    <a:pt x="1806" y="3158"/>
                    <a:pt x="3233" y="1762"/>
                    <a:pt x="4647" y="354"/>
                  </a:cubicBezTo>
                  <a:cubicBezTo>
                    <a:pt x="4712" y="289"/>
                    <a:pt x="4676" y="122"/>
                    <a:pt x="4686" y="1"/>
                  </a:cubicBezTo>
                  <a:lnTo>
                    <a:pt x="4686" y="1"/>
                  </a:lnTo>
                  <a:cubicBezTo>
                    <a:pt x="4669" y="3"/>
                    <a:pt x="4652" y="3"/>
                    <a:pt x="4634" y="3"/>
                  </a:cubicBezTo>
                  <a:cubicBezTo>
                    <a:pt x="4588" y="3"/>
                    <a:pt x="4539" y="0"/>
                    <a:pt x="4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2"/>
            <p:cNvSpPr/>
            <p:nvPr/>
          </p:nvSpPr>
          <p:spPr>
            <a:xfrm>
              <a:off x="3586075" y="2344375"/>
              <a:ext cx="122600" cy="119875"/>
            </a:xfrm>
            <a:custGeom>
              <a:avLst/>
              <a:gdLst/>
              <a:ahLst/>
              <a:cxnLst/>
              <a:rect l="l" t="t" r="r" b="b"/>
              <a:pathLst>
                <a:path w="4904" h="4795" extrusionOk="0">
                  <a:moveTo>
                    <a:pt x="238" y="0"/>
                  </a:moveTo>
                  <a:cubicBezTo>
                    <a:pt x="132" y="52"/>
                    <a:pt x="12" y="82"/>
                    <a:pt x="8" y="120"/>
                  </a:cubicBezTo>
                  <a:cubicBezTo>
                    <a:pt x="1" y="223"/>
                    <a:pt x="7" y="366"/>
                    <a:pt x="71" y="429"/>
                  </a:cubicBezTo>
                  <a:cubicBezTo>
                    <a:pt x="1463" y="1812"/>
                    <a:pt x="2861" y="3188"/>
                    <a:pt x="4267" y="4558"/>
                  </a:cubicBezTo>
                  <a:cubicBezTo>
                    <a:pt x="4339" y="4627"/>
                    <a:pt x="4401" y="4794"/>
                    <a:pt x="4515" y="4794"/>
                  </a:cubicBezTo>
                  <a:cubicBezTo>
                    <a:pt x="4554" y="4794"/>
                    <a:pt x="4600" y="4775"/>
                    <a:pt x="4653" y="4726"/>
                  </a:cubicBezTo>
                  <a:cubicBezTo>
                    <a:pt x="4904" y="4500"/>
                    <a:pt x="4602" y="4405"/>
                    <a:pt x="4502" y="4305"/>
                  </a:cubicBezTo>
                  <a:cubicBezTo>
                    <a:pt x="3225" y="3013"/>
                    <a:pt x="1937" y="1734"/>
                    <a:pt x="655" y="448"/>
                  </a:cubicBezTo>
                  <a:cubicBezTo>
                    <a:pt x="512" y="307"/>
                    <a:pt x="382" y="154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2"/>
            <p:cNvSpPr/>
            <p:nvPr/>
          </p:nvSpPr>
          <p:spPr>
            <a:xfrm>
              <a:off x="3586075" y="2767450"/>
              <a:ext cx="121750" cy="120125"/>
            </a:xfrm>
            <a:custGeom>
              <a:avLst/>
              <a:gdLst/>
              <a:ahLst/>
              <a:cxnLst/>
              <a:rect l="l" t="t" r="r" b="b"/>
              <a:pathLst>
                <a:path w="4870" h="4805" extrusionOk="0">
                  <a:moveTo>
                    <a:pt x="4516" y="1"/>
                  </a:moveTo>
                  <a:cubicBezTo>
                    <a:pt x="4400" y="1"/>
                    <a:pt x="4331" y="175"/>
                    <a:pt x="4258" y="248"/>
                  </a:cubicBezTo>
                  <a:cubicBezTo>
                    <a:pt x="2867" y="1609"/>
                    <a:pt x="1485" y="2979"/>
                    <a:pt x="106" y="4354"/>
                  </a:cubicBezTo>
                  <a:cubicBezTo>
                    <a:pt x="40" y="4420"/>
                    <a:pt x="1" y="4545"/>
                    <a:pt x="7" y="4638"/>
                  </a:cubicBezTo>
                  <a:cubicBezTo>
                    <a:pt x="11" y="4692"/>
                    <a:pt x="130" y="4739"/>
                    <a:pt x="219" y="4805"/>
                  </a:cubicBezTo>
                  <a:cubicBezTo>
                    <a:pt x="297" y="4734"/>
                    <a:pt x="352" y="4688"/>
                    <a:pt x="400" y="4640"/>
                  </a:cubicBezTo>
                  <a:cubicBezTo>
                    <a:pt x="1772" y="3256"/>
                    <a:pt x="3145" y="1875"/>
                    <a:pt x="4509" y="485"/>
                  </a:cubicBezTo>
                  <a:cubicBezTo>
                    <a:pt x="4603" y="389"/>
                    <a:pt x="4870" y="311"/>
                    <a:pt x="4679" y="99"/>
                  </a:cubicBezTo>
                  <a:cubicBezTo>
                    <a:pt x="4615" y="28"/>
                    <a:pt x="4562" y="1"/>
                    <a:pt x="4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2"/>
            <p:cNvSpPr/>
            <p:nvPr/>
          </p:nvSpPr>
          <p:spPr>
            <a:xfrm>
              <a:off x="4004975" y="2767425"/>
              <a:ext cx="123150" cy="118625"/>
            </a:xfrm>
            <a:custGeom>
              <a:avLst/>
              <a:gdLst/>
              <a:ahLst/>
              <a:cxnLst/>
              <a:rect l="l" t="t" r="r" b="b"/>
              <a:pathLst>
                <a:path w="4926" h="4745" extrusionOk="0">
                  <a:moveTo>
                    <a:pt x="353" y="0"/>
                  </a:moveTo>
                  <a:cubicBezTo>
                    <a:pt x="307" y="0"/>
                    <a:pt x="254" y="28"/>
                    <a:pt x="190" y="99"/>
                  </a:cubicBezTo>
                  <a:cubicBezTo>
                    <a:pt x="1" y="312"/>
                    <a:pt x="268" y="390"/>
                    <a:pt x="361" y="485"/>
                  </a:cubicBezTo>
                  <a:cubicBezTo>
                    <a:pt x="1725" y="1876"/>
                    <a:pt x="3097" y="3257"/>
                    <a:pt x="4472" y="4637"/>
                  </a:cubicBezTo>
                  <a:cubicBezTo>
                    <a:pt x="4537" y="4701"/>
                    <a:pt x="4652" y="4745"/>
                    <a:pt x="4744" y="4745"/>
                  </a:cubicBezTo>
                  <a:cubicBezTo>
                    <a:pt x="4746" y="4745"/>
                    <a:pt x="4748" y="4745"/>
                    <a:pt x="4750" y="4745"/>
                  </a:cubicBezTo>
                  <a:cubicBezTo>
                    <a:pt x="4806" y="4744"/>
                    <a:pt x="4858" y="4628"/>
                    <a:pt x="4926" y="4548"/>
                  </a:cubicBezTo>
                  <a:cubicBezTo>
                    <a:pt x="4858" y="4463"/>
                    <a:pt x="4817" y="4402"/>
                    <a:pt x="4766" y="4350"/>
                  </a:cubicBezTo>
                  <a:cubicBezTo>
                    <a:pt x="3384" y="2980"/>
                    <a:pt x="2002" y="1608"/>
                    <a:pt x="612" y="245"/>
                  </a:cubicBezTo>
                  <a:cubicBezTo>
                    <a:pt x="539" y="174"/>
                    <a:pt x="469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6" name="Google Shape;2346;p32"/>
          <p:cNvGrpSpPr/>
          <p:nvPr/>
        </p:nvGrpSpPr>
        <p:grpSpPr>
          <a:xfrm>
            <a:off x="8467222" y="4446900"/>
            <a:ext cx="605894" cy="605745"/>
            <a:chOff x="3244225" y="2003875"/>
            <a:chExt cx="1224275" cy="1223975"/>
          </a:xfrm>
        </p:grpSpPr>
        <p:sp>
          <p:nvSpPr>
            <p:cNvPr id="2347" name="Google Shape;2347;p32"/>
            <p:cNvSpPr/>
            <p:nvPr/>
          </p:nvSpPr>
          <p:spPr>
            <a:xfrm>
              <a:off x="3848650" y="2840750"/>
              <a:ext cx="15325" cy="387100"/>
            </a:xfrm>
            <a:custGeom>
              <a:avLst/>
              <a:gdLst/>
              <a:ahLst/>
              <a:cxnLst/>
              <a:rect l="l" t="t" r="r" b="b"/>
              <a:pathLst>
                <a:path w="613" h="15484" extrusionOk="0">
                  <a:moveTo>
                    <a:pt x="320" y="1"/>
                  </a:moveTo>
                  <a:cubicBezTo>
                    <a:pt x="314" y="1"/>
                    <a:pt x="309" y="1"/>
                    <a:pt x="303" y="1"/>
                  </a:cubicBezTo>
                  <a:cubicBezTo>
                    <a:pt x="0" y="10"/>
                    <a:pt x="113" y="230"/>
                    <a:pt x="113" y="365"/>
                  </a:cubicBezTo>
                  <a:cubicBezTo>
                    <a:pt x="107" y="3807"/>
                    <a:pt x="108" y="7251"/>
                    <a:pt x="108" y="10693"/>
                  </a:cubicBezTo>
                  <a:cubicBezTo>
                    <a:pt x="108" y="12199"/>
                    <a:pt x="108" y="13705"/>
                    <a:pt x="109" y="15210"/>
                  </a:cubicBezTo>
                  <a:cubicBezTo>
                    <a:pt x="109" y="15341"/>
                    <a:pt x="74" y="15475"/>
                    <a:pt x="294" y="15483"/>
                  </a:cubicBezTo>
                  <a:cubicBezTo>
                    <a:pt x="302" y="15483"/>
                    <a:pt x="310" y="15484"/>
                    <a:pt x="317" y="15484"/>
                  </a:cubicBezTo>
                  <a:cubicBezTo>
                    <a:pt x="535" y="15484"/>
                    <a:pt x="503" y="15344"/>
                    <a:pt x="517" y="15195"/>
                  </a:cubicBezTo>
                  <a:cubicBezTo>
                    <a:pt x="536" y="15001"/>
                    <a:pt x="612" y="14808"/>
                    <a:pt x="610" y="14616"/>
                  </a:cubicBezTo>
                  <a:cubicBezTo>
                    <a:pt x="582" y="9861"/>
                    <a:pt x="547" y="5104"/>
                    <a:pt x="510" y="349"/>
                  </a:cubicBezTo>
                  <a:cubicBezTo>
                    <a:pt x="509" y="210"/>
                    <a:pt x="603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2"/>
            <p:cNvSpPr/>
            <p:nvPr/>
          </p:nvSpPr>
          <p:spPr>
            <a:xfrm>
              <a:off x="3244225" y="2610400"/>
              <a:ext cx="387425" cy="12950"/>
            </a:xfrm>
            <a:custGeom>
              <a:avLst/>
              <a:gdLst/>
              <a:ahLst/>
              <a:cxnLst/>
              <a:rect l="l" t="t" r="r" b="b"/>
              <a:pathLst>
                <a:path w="15497" h="518" extrusionOk="0">
                  <a:moveTo>
                    <a:pt x="15324" y="1"/>
                  </a:moveTo>
                  <a:cubicBezTo>
                    <a:pt x="15259" y="1"/>
                    <a:pt x="15186" y="22"/>
                    <a:pt x="15128" y="22"/>
                  </a:cubicBezTo>
                  <a:cubicBezTo>
                    <a:pt x="12545" y="17"/>
                    <a:pt x="9963" y="16"/>
                    <a:pt x="7381" y="16"/>
                  </a:cubicBezTo>
                  <a:cubicBezTo>
                    <a:pt x="6520" y="16"/>
                    <a:pt x="5659" y="16"/>
                    <a:pt x="4798" y="16"/>
                  </a:cubicBezTo>
                  <a:cubicBezTo>
                    <a:pt x="3293" y="16"/>
                    <a:pt x="1787" y="16"/>
                    <a:pt x="282" y="15"/>
                  </a:cubicBezTo>
                  <a:cubicBezTo>
                    <a:pt x="251" y="15"/>
                    <a:pt x="221" y="14"/>
                    <a:pt x="192" y="14"/>
                  </a:cubicBezTo>
                  <a:cubicBezTo>
                    <a:pt x="96" y="14"/>
                    <a:pt x="16" y="33"/>
                    <a:pt x="9" y="201"/>
                  </a:cubicBezTo>
                  <a:cubicBezTo>
                    <a:pt x="0" y="446"/>
                    <a:pt x="146" y="411"/>
                    <a:pt x="299" y="425"/>
                  </a:cubicBezTo>
                  <a:cubicBezTo>
                    <a:pt x="490" y="443"/>
                    <a:pt x="680" y="517"/>
                    <a:pt x="870" y="517"/>
                  </a:cubicBezTo>
                  <a:cubicBezTo>
                    <a:pt x="873" y="517"/>
                    <a:pt x="875" y="517"/>
                    <a:pt x="878" y="517"/>
                  </a:cubicBezTo>
                  <a:cubicBezTo>
                    <a:pt x="5633" y="490"/>
                    <a:pt x="10390" y="455"/>
                    <a:pt x="15144" y="418"/>
                  </a:cubicBezTo>
                  <a:cubicBezTo>
                    <a:pt x="15145" y="418"/>
                    <a:pt x="15146" y="418"/>
                    <a:pt x="15147" y="418"/>
                  </a:cubicBezTo>
                  <a:cubicBezTo>
                    <a:pt x="15201" y="418"/>
                    <a:pt x="15266" y="432"/>
                    <a:pt x="15325" y="432"/>
                  </a:cubicBezTo>
                  <a:cubicBezTo>
                    <a:pt x="15419" y="432"/>
                    <a:pt x="15497" y="396"/>
                    <a:pt x="15491" y="211"/>
                  </a:cubicBezTo>
                  <a:cubicBezTo>
                    <a:pt x="15486" y="38"/>
                    <a:pt x="15412" y="1"/>
                    <a:pt x="15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2"/>
            <p:cNvSpPr/>
            <p:nvPr/>
          </p:nvSpPr>
          <p:spPr>
            <a:xfrm>
              <a:off x="4081250" y="2608400"/>
              <a:ext cx="387250" cy="12850"/>
            </a:xfrm>
            <a:custGeom>
              <a:avLst/>
              <a:gdLst/>
              <a:ahLst/>
              <a:cxnLst/>
              <a:rect l="l" t="t" r="r" b="b"/>
              <a:pathLst>
                <a:path w="15490" h="514" extrusionOk="0">
                  <a:moveTo>
                    <a:pt x="14590" y="1"/>
                  </a:moveTo>
                  <a:cubicBezTo>
                    <a:pt x="14587" y="1"/>
                    <a:pt x="14584" y="1"/>
                    <a:pt x="14580" y="1"/>
                  </a:cubicBezTo>
                  <a:cubicBezTo>
                    <a:pt x="9841" y="27"/>
                    <a:pt x="5103" y="62"/>
                    <a:pt x="364" y="100"/>
                  </a:cubicBezTo>
                  <a:cubicBezTo>
                    <a:pt x="364" y="100"/>
                    <a:pt x="363" y="100"/>
                    <a:pt x="363" y="100"/>
                  </a:cubicBezTo>
                  <a:cubicBezTo>
                    <a:pt x="305" y="100"/>
                    <a:pt x="234" y="81"/>
                    <a:pt x="170" y="81"/>
                  </a:cubicBezTo>
                  <a:cubicBezTo>
                    <a:pt x="81" y="81"/>
                    <a:pt x="7" y="118"/>
                    <a:pt x="4" y="294"/>
                  </a:cubicBezTo>
                  <a:cubicBezTo>
                    <a:pt x="0" y="477"/>
                    <a:pt x="77" y="513"/>
                    <a:pt x="169" y="513"/>
                  </a:cubicBezTo>
                  <a:cubicBezTo>
                    <a:pt x="230" y="513"/>
                    <a:pt x="298" y="497"/>
                    <a:pt x="354" y="497"/>
                  </a:cubicBezTo>
                  <a:cubicBezTo>
                    <a:pt x="2814" y="501"/>
                    <a:pt x="5273" y="501"/>
                    <a:pt x="7732" y="501"/>
                  </a:cubicBezTo>
                  <a:cubicBezTo>
                    <a:pt x="8716" y="501"/>
                    <a:pt x="9700" y="501"/>
                    <a:pt x="10684" y="501"/>
                  </a:cubicBezTo>
                  <a:cubicBezTo>
                    <a:pt x="11514" y="501"/>
                    <a:pt x="12344" y="500"/>
                    <a:pt x="13174" y="500"/>
                  </a:cubicBezTo>
                  <a:cubicBezTo>
                    <a:pt x="13867" y="500"/>
                    <a:pt x="14558" y="501"/>
                    <a:pt x="15250" y="503"/>
                  </a:cubicBezTo>
                  <a:cubicBezTo>
                    <a:pt x="15254" y="503"/>
                    <a:pt x="15257" y="503"/>
                    <a:pt x="15261" y="503"/>
                  </a:cubicBezTo>
                  <a:cubicBezTo>
                    <a:pt x="15424" y="503"/>
                    <a:pt x="15490" y="456"/>
                    <a:pt x="15485" y="278"/>
                  </a:cubicBezTo>
                  <a:cubicBezTo>
                    <a:pt x="15481" y="107"/>
                    <a:pt x="15390" y="105"/>
                    <a:pt x="15260" y="93"/>
                  </a:cubicBezTo>
                  <a:cubicBezTo>
                    <a:pt x="15036" y="74"/>
                    <a:pt x="14813" y="1"/>
                    <a:pt x="14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2"/>
            <p:cNvSpPr/>
            <p:nvPr/>
          </p:nvSpPr>
          <p:spPr>
            <a:xfrm>
              <a:off x="3848900" y="2003875"/>
              <a:ext cx="15325" cy="387050"/>
            </a:xfrm>
            <a:custGeom>
              <a:avLst/>
              <a:gdLst/>
              <a:ahLst/>
              <a:cxnLst/>
              <a:rect l="l" t="t" r="r" b="b"/>
              <a:pathLst>
                <a:path w="613" h="15482" extrusionOk="0">
                  <a:moveTo>
                    <a:pt x="297" y="0"/>
                  </a:moveTo>
                  <a:cubicBezTo>
                    <a:pt x="76" y="0"/>
                    <a:pt x="108" y="141"/>
                    <a:pt x="94" y="290"/>
                  </a:cubicBezTo>
                  <a:cubicBezTo>
                    <a:pt x="77" y="485"/>
                    <a:pt x="0" y="676"/>
                    <a:pt x="1" y="869"/>
                  </a:cubicBezTo>
                  <a:cubicBezTo>
                    <a:pt x="29" y="5625"/>
                    <a:pt x="64" y="10381"/>
                    <a:pt x="102" y="15135"/>
                  </a:cubicBezTo>
                  <a:cubicBezTo>
                    <a:pt x="103" y="15274"/>
                    <a:pt x="12" y="15482"/>
                    <a:pt x="287" y="15482"/>
                  </a:cubicBezTo>
                  <a:cubicBezTo>
                    <a:pt x="294" y="15482"/>
                    <a:pt x="302" y="15482"/>
                    <a:pt x="309" y="15482"/>
                  </a:cubicBezTo>
                  <a:cubicBezTo>
                    <a:pt x="612" y="15473"/>
                    <a:pt x="499" y="15254"/>
                    <a:pt x="499" y="15119"/>
                  </a:cubicBezTo>
                  <a:cubicBezTo>
                    <a:pt x="505" y="11676"/>
                    <a:pt x="504" y="8233"/>
                    <a:pt x="504" y="4790"/>
                  </a:cubicBezTo>
                  <a:lnTo>
                    <a:pt x="504" y="273"/>
                  </a:lnTo>
                  <a:cubicBezTo>
                    <a:pt x="504" y="143"/>
                    <a:pt x="537" y="9"/>
                    <a:pt x="319" y="0"/>
                  </a:cubicBezTo>
                  <a:cubicBezTo>
                    <a:pt x="311" y="0"/>
                    <a:pt x="304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2"/>
            <p:cNvSpPr/>
            <p:nvPr/>
          </p:nvSpPr>
          <p:spPr>
            <a:xfrm>
              <a:off x="3613275" y="2091500"/>
              <a:ext cx="172100" cy="284050"/>
            </a:xfrm>
            <a:custGeom>
              <a:avLst/>
              <a:gdLst/>
              <a:ahLst/>
              <a:cxnLst/>
              <a:rect l="l" t="t" r="r" b="b"/>
              <a:pathLst>
                <a:path w="6884" h="11362" extrusionOk="0">
                  <a:moveTo>
                    <a:pt x="212" y="1"/>
                  </a:moveTo>
                  <a:cubicBezTo>
                    <a:pt x="140" y="32"/>
                    <a:pt x="69" y="65"/>
                    <a:pt x="0" y="96"/>
                  </a:cubicBezTo>
                  <a:cubicBezTo>
                    <a:pt x="140" y="371"/>
                    <a:pt x="269" y="653"/>
                    <a:pt x="423" y="921"/>
                  </a:cubicBezTo>
                  <a:cubicBezTo>
                    <a:pt x="2347" y="4290"/>
                    <a:pt x="4272" y="7659"/>
                    <a:pt x="6212" y="11022"/>
                  </a:cubicBezTo>
                  <a:cubicBezTo>
                    <a:pt x="6266" y="11118"/>
                    <a:pt x="6277" y="11361"/>
                    <a:pt x="6439" y="11361"/>
                  </a:cubicBezTo>
                  <a:cubicBezTo>
                    <a:pt x="6482" y="11361"/>
                    <a:pt x="6535" y="11344"/>
                    <a:pt x="6602" y="11304"/>
                  </a:cubicBezTo>
                  <a:cubicBezTo>
                    <a:pt x="6883" y="11134"/>
                    <a:pt x="6692" y="10950"/>
                    <a:pt x="6593" y="10781"/>
                  </a:cubicBezTo>
                  <a:cubicBezTo>
                    <a:pt x="4658" y="7473"/>
                    <a:pt x="2724" y="4166"/>
                    <a:pt x="784" y="863"/>
                  </a:cubicBezTo>
                  <a:cubicBezTo>
                    <a:pt x="609" y="566"/>
                    <a:pt x="403" y="288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2"/>
            <p:cNvSpPr/>
            <p:nvPr/>
          </p:nvSpPr>
          <p:spPr>
            <a:xfrm>
              <a:off x="3929425" y="2092275"/>
              <a:ext cx="169200" cy="283825"/>
            </a:xfrm>
            <a:custGeom>
              <a:avLst/>
              <a:gdLst/>
              <a:ahLst/>
              <a:cxnLst/>
              <a:rect l="l" t="t" r="r" b="b"/>
              <a:pathLst>
                <a:path w="6768" h="11353" extrusionOk="0">
                  <a:moveTo>
                    <a:pt x="6621" y="1"/>
                  </a:moveTo>
                  <a:cubicBezTo>
                    <a:pt x="6514" y="1"/>
                    <a:pt x="6471" y="139"/>
                    <a:pt x="6414" y="231"/>
                  </a:cubicBezTo>
                  <a:cubicBezTo>
                    <a:pt x="6102" y="744"/>
                    <a:pt x="5786" y="1255"/>
                    <a:pt x="5481" y="1772"/>
                  </a:cubicBezTo>
                  <a:cubicBezTo>
                    <a:pt x="3703" y="4796"/>
                    <a:pt x="1929" y="7823"/>
                    <a:pt x="147" y="10845"/>
                  </a:cubicBezTo>
                  <a:cubicBezTo>
                    <a:pt x="1" y="11092"/>
                    <a:pt x="78" y="11225"/>
                    <a:pt x="344" y="11352"/>
                  </a:cubicBezTo>
                  <a:cubicBezTo>
                    <a:pt x="400" y="11273"/>
                    <a:pt x="467" y="11189"/>
                    <a:pt x="520" y="11099"/>
                  </a:cubicBezTo>
                  <a:cubicBezTo>
                    <a:pt x="929" y="10417"/>
                    <a:pt x="1348" y="9738"/>
                    <a:pt x="1743" y="9047"/>
                  </a:cubicBezTo>
                  <a:cubicBezTo>
                    <a:pt x="3397" y="6158"/>
                    <a:pt x="5045" y="3265"/>
                    <a:pt x="6688" y="371"/>
                  </a:cubicBezTo>
                  <a:cubicBezTo>
                    <a:pt x="6740" y="277"/>
                    <a:pt x="6767" y="61"/>
                    <a:pt x="6725" y="36"/>
                  </a:cubicBezTo>
                  <a:cubicBezTo>
                    <a:pt x="6684" y="11"/>
                    <a:pt x="6650" y="1"/>
                    <a:pt x="6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2"/>
            <p:cNvSpPr/>
            <p:nvPr/>
          </p:nvSpPr>
          <p:spPr>
            <a:xfrm>
              <a:off x="4097175" y="2689450"/>
              <a:ext cx="285475" cy="169450"/>
            </a:xfrm>
            <a:custGeom>
              <a:avLst/>
              <a:gdLst/>
              <a:ahLst/>
              <a:cxnLst/>
              <a:rect l="l" t="t" r="r" b="b"/>
              <a:pathLst>
                <a:path w="11419" h="6778" extrusionOk="0">
                  <a:moveTo>
                    <a:pt x="204" y="0"/>
                  </a:moveTo>
                  <a:cubicBezTo>
                    <a:pt x="142" y="70"/>
                    <a:pt x="0" y="160"/>
                    <a:pt x="4" y="245"/>
                  </a:cubicBezTo>
                  <a:cubicBezTo>
                    <a:pt x="13" y="546"/>
                    <a:pt x="316" y="583"/>
                    <a:pt x="509" y="694"/>
                  </a:cubicBezTo>
                  <a:cubicBezTo>
                    <a:pt x="3878" y="2623"/>
                    <a:pt x="7249" y="4544"/>
                    <a:pt x="10623" y="6464"/>
                  </a:cubicBezTo>
                  <a:cubicBezTo>
                    <a:pt x="10778" y="6553"/>
                    <a:pt x="10971" y="6778"/>
                    <a:pt x="11123" y="6778"/>
                  </a:cubicBezTo>
                  <a:cubicBezTo>
                    <a:pt x="11176" y="6778"/>
                    <a:pt x="11224" y="6750"/>
                    <a:pt x="11263" y="6680"/>
                  </a:cubicBezTo>
                  <a:cubicBezTo>
                    <a:pt x="11419" y="6403"/>
                    <a:pt x="10950" y="6300"/>
                    <a:pt x="10739" y="6175"/>
                  </a:cubicBezTo>
                  <a:cubicBezTo>
                    <a:pt x="8035" y="4559"/>
                    <a:pt x="5323" y="2958"/>
                    <a:pt x="2610" y="1361"/>
                  </a:cubicBezTo>
                  <a:cubicBezTo>
                    <a:pt x="1827" y="901"/>
                    <a:pt x="1028" y="465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2"/>
            <p:cNvSpPr/>
            <p:nvPr/>
          </p:nvSpPr>
          <p:spPr>
            <a:xfrm>
              <a:off x="3330350" y="2690875"/>
              <a:ext cx="287350" cy="168350"/>
            </a:xfrm>
            <a:custGeom>
              <a:avLst/>
              <a:gdLst/>
              <a:ahLst/>
              <a:cxnLst/>
              <a:rect l="l" t="t" r="r" b="b"/>
              <a:pathLst>
                <a:path w="11494" h="6734" extrusionOk="0">
                  <a:moveTo>
                    <a:pt x="11085" y="0"/>
                  </a:moveTo>
                  <a:cubicBezTo>
                    <a:pt x="10855" y="0"/>
                    <a:pt x="10671" y="253"/>
                    <a:pt x="10502" y="351"/>
                  </a:cubicBezTo>
                  <a:cubicBezTo>
                    <a:pt x="7144" y="2295"/>
                    <a:pt x="3798" y="4259"/>
                    <a:pt x="457" y="6235"/>
                  </a:cubicBezTo>
                  <a:cubicBezTo>
                    <a:pt x="326" y="6313"/>
                    <a:pt x="1" y="6379"/>
                    <a:pt x="128" y="6638"/>
                  </a:cubicBezTo>
                  <a:cubicBezTo>
                    <a:pt x="162" y="6709"/>
                    <a:pt x="208" y="6734"/>
                    <a:pt x="258" y="6734"/>
                  </a:cubicBezTo>
                  <a:cubicBezTo>
                    <a:pt x="358" y="6734"/>
                    <a:pt x="475" y="6631"/>
                    <a:pt x="554" y="6586"/>
                  </a:cubicBezTo>
                  <a:cubicBezTo>
                    <a:pt x="3841" y="4712"/>
                    <a:pt x="7125" y="2828"/>
                    <a:pt x="10407" y="943"/>
                  </a:cubicBezTo>
                  <a:cubicBezTo>
                    <a:pt x="10767" y="736"/>
                    <a:pt x="11113" y="508"/>
                    <a:pt x="11493" y="273"/>
                  </a:cubicBezTo>
                  <a:cubicBezTo>
                    <a:pt x="11341" y="71"/>
                    <a:pt x="11207" y="0"/>
                    <a:pt x="110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2"/>
            <p:cNvSpPr/>
            <p:nvPr/>
          </p:nvSpPr>
          <p:spPr>
            <a:xfrm>
              <a:off x="3931525" y="2854675"/>
              <a:ext cx="171300" cy="284825"/>
            </a:xfrm>
            <a:custGeom>
              <a:avLst/>
              <a:gdLst/>
              <a:ahLst/>
              <a:cxnLst/>
              <a:rect l="l" t="t" r="r" b="b"/>
              <a:pathLst>
                <a:path w="6852" h="11393" extrusionOk="0">
                  <a:moveTo>
                    <a:pt x="258" y="0"/>
                  </a:moveTo>
                  <a:cubicBezTo>
                    <a:pt x="145" y="105"/>
                    <a:pt x="1" y="195"/>
                    <a:pt x="14" y="235"/>
                  </a:cubicBezTo>
                  <a:cubicBezTo>
                    <a:pt x="104" y="494"/>
                    <a:pt x="203" y="754"/>
                    <a:pt x="341" y="989"/>
                  </a:cubicBezTo>
                  <a:cubicBezTo>
                    <a:pt x="2296" y="4341"/>
                    <a:pt x="4256" y="7692"/>
                    <a:pt x="6231" y="11032"/>
                  </a:cubicBezTo>
                  <a:cubicBezTo>
                    <a:pt x="6296" y="11144"/>
                    <a:pt x="6353" y="11393"/>
                    <a:pt x="6525" y="11393"/>
                  </a:cubicBezTo>
                  <a:cubicBezTo>
                    <a:pt x="6557" y="11393"/>
                    <a:pt x="6592" y="11384"/>
                    <a:pt x="6633" y="11365"/>
                  </a:cubicBezTo>
                  <a:cubicBezTo>
                    <a:pt x="6852" y="11259"/>
                    <a:pt x="6651" y="11057"/>
                    <a:pt x="6585" y="10940"/>
                  </a:cubicBezTo>
                  <a:cubicBezTo>
                    <a:pt x="4709" y="7636"/>
                    <a:pt x="2824" y="4336"/>
                    <a:pt x="935" y="1040"/>
                  </a:cubicBezTo>
                  <a:cubicBezTo>
                    <a:pt x="735" y="692"/>
                    <a:pt x="497" y="366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2"/>
            <p:cNvSpPr/>
            <p:nvPr/>
          </p:nvSpPr>
          <p:spPr>
            <a:xfrm>
              <a:off x="3607775" y="2856375"/>
              <a:ext cx="175325" cy="282600"/>
            </a:xfrm>
            <a:custGeom>
              <a:avLst/>
              <a:gdLst/>
              <a:ahLst/>
              <a:cxnLst/>
              <a:rect l="l" t="t" r="r" b="b"/>
              <a:pathLst>
                <a:path w="7013" h="11304" extrusionOk="0">
                  <a:moveTo>
                    <a:pt x="6688" y="1"/>
                  </a:moveTo>
                  <a:cubicBezTo>
                    <a:pt x="6565" y="1"/>
                    <a:pt x="6545" y="147"/>
                    <a:pt x="6485" y="249"/>
                  </a:cubicBezTo>
                  <a:cubicBezTo>
                    <a:pt x="4511" y="3686"/>
                    <a:pt x="2527" y="7117"/>
                    <a:pt x="565" y="10562"/>
                  </a:cubicBezTo>
                  <a:cubicBezTo>
                    <a:pt x="444" y="10774"/>
                    <a:pt x="1" y="11055"/>
                    <a:pt x="345" y="11275"/>
                  </a:cubicBezTo>
                  <a:cubicBezTo>
                    <a:pt x="375" y="11295"/>
                    <a:pt x="404" y="11304"/>
                    <a:pt x="431" y="11304"/>
                  </a:cubicBezTo>
                  <a:cubicBezTo>
                    <a:pt x="611" y="11304"/>
                    <a:pt x="723" y="10920"/>
                    <a:pt x="835" y="10733"/>
                  </a:cubicBezTo>
                  <a:cubicBezTo>
                    <a:pt x="2450" y="8028"/>
                    <a:pt x="4056" y="5318"/>
                    <a:pt x="5655" y="2604"/>
                  </a:cubicBezTo>
                  <a:cubicBezTo>
                    <a:pt x="6108" y="1835"/>
                    <a:pt x="6531" y="1049"/>
                    <a:pt x="7013" y="192"/>
                  </a:cubicBezTo>
                  <a:cubicBezTo>
                    <a:pt x="6956" y="149"/>
                    <a:pt x="6880" y="61"/>
                    <a:pt x="6783" y="23"/>
                  </a:cubicBezTo>
                  <a:cubicBezTo>
                    <a:pt x="6746" y="7"/>
                    <a:pt x="6714" y="1"/>
                    <a:pt x="6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2"/>
            <p:cNvSpPr/>
            <p:nvPr/>
          </p:nvSpPr>
          <p:spPr>
            <a:xfrm>
              <a:off x="3330625" y="2373500"/>
              <a:ext cx="286150" cy="167425"/>
            </a:xfrm>
            <a:custGeom>
              <a:avLst/>
              <a:gdLst/>
              <a:ahLst/>
              <a:cxnLst/>
              <a:rect l="l" t="t" r="r" b="b"/>
              <a:pathLst>
                <a:path w="11446" h="6697" extrusionOk="0">
                  <a:moveTo>
                    <a:pt x="380" y="0"/>
                  </a:moveTo>
                  <a:cubicBezTo>
                    <a:pt x="300" y="0"/>
                    <a:pt x="228" y="35"/>
                    <a:pt x="167" y="122"/>
                  </a:cubicBezTo>
                  <a:cubicBezTo>
                    <a:pt x="0" y="360"/>
                    <a:pt x="821" y="567"/>
                    <a:pt x="1140" y="865"/>
                  </a:cubicBezTo>
                  <a:cubicBezTo>
                    <a:pt x="1197" y="920"/>
                    <a:pt x="1281" y="944"/>
                    <a:pt x="1351" y="985"/>
                  </a:cubicBezTo>
                  <a:cubicBezTo>
                    <a:pt x="4544" y="2862"/>
                    <a:pt x="7737" y="4736"/>
                    <a:pt x="10925" y="6619"/>
                  </a:cubicBezTo>
                  <a:cubicBezTo>
                    <a:pt x="11010" y="6671"/>
                    <a:pt x="11082" y="6696"/>
                    <a:pt x="11146" y="6696"/>
                  </a:cubicBezTo>
                  <a:cubicBezTo>
                    <a:pt x="11264" y="6696"/>
                    <a:pt x="11354" y="6608"/>
                    <a:pt x="11445" y="6428"/>
                  </a:cubicBezTo>
                  <a:cubicBezTo>
                    <a:pt x="11355" y="6366"/>
                    <a:pt x="11259" y="6293"/>
                    <a:pt x="11156" y="6232"/>
                  </a:cubicBezTo>
                  <a:cubicBezTo>
                    <a:pt x="7852" y="4319"/>
                    <a:pt x="4556" y="2393"/>
                    <a:pt x="1233" y="516"/>
                  </a:cubicBezTo>
                  <a:cubicBezTo>
                    <a:pt x="980" y="373"/>
                    <a:pt x="641" y="0"/>
                    <a:pt x="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2"/>
            <p:cNvSpPr/>
            <p:nvPr/>
          </p:nvSpPr>
          <p:spPr>
            <a:xfrm>
              <a:off x="4094975" y="2372550"/>
              <a:ext cx="287700" cy="169200"/>
            </a:xfrm>
            <a:custGeom>
              <a:avLst/>
              <a:gdLst/>
              <a:ahLst/>
              <a:cxnLst/>
              <a:rect l="l" t="t" r="r" b="b"/>
              <a:pathLst>
                <a:path w="11508" h="6768" extrusionOk="0">
                  <a:moveTo>
                    <a:pt x="11226" y="1"/>
                  </a:moveTo>
                  <a:cubicBezTo>
                    <a:pt x="11114" y="1"/>
                    <a:pt x="10994" y="121"/>
                    <a:pt x="10904" y="170"/>
                  </a:cubicBezTo>
                  <a:cubicBezTo>
                    <a:pt x="9612" y="886"/>
                    <a:pt x="8325" y="1612"/>
                    <a:pt x="7048" y="2353"/>
                  </a:cubicBezTo>
                  <a:cubicBezTo>
                    <a:pt x="4800" y="3657"/>
                    <a:pt x="2560" y="4975"/>
                    <a:pt x="313" y="6283"/>
                  </a:cubicBezTo>
                  <a:cubicBezTo>
                    <a:pt x="184" y="6357"/>
                    <a:pt x="1" y="6377"/>
                    <a:pt x="108" y="6583"/>
                  </a:cubicBezTo>
                  <a:cubicBezTo>
                    <a:pt x="151" y="6669"/>
                    <a:pt x="253" y="6723"/>
                    <a:pt x="300" y="6768"/>
                  </a:cubicBezTo>
                  <a:cubicBezTo>
                    <a:pt x="422" y="6720"/>
                    <a:pt x="487" y="6705"/>
                    <a:pt x="541" y="6672"/>
                  </a:cubicBezTo>
                  <a:cubicBezTo>
                    <a:pt x="4069" y="4598"/>
                    <a:pt x="7597" y="2523"/>
                    <a:pt x="11118" y="438"/>
                  </a:cubicBezTo>
                  <a:cubicBezTo>
                    <a:pt x="11232" y="371"/>
                    <a:pt x="11508" y="309"/>
                    <a:pt x="11374" y="99"/>
                  </a:cubicBezTo>
                  <a:cubicBezTo>
                    <a:pt x="11329" y="27"/>
                    <a:pt x="11278" y="1"/>
                    <a:pt x="1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2"/>
            <p:cNvSpPr/>
            <p:nvPr/>
          </p:nvSpPr>
          <p:spPr>
            <a:xfrm>
              <a:off x="4008925" y="2346175"/>
              <a:ext cx="117800" cy="118700"/>
            </a:xfrm>
            <a:custGeom>
              <a:avLst/>
              <a:gdLst/>
              <a:ahLst/>
              <a:cxnLst/>
              <a:rect l="l" t="t" r="r" b="b"/>
              <a:pathLst>
                <a:path w="4712" h="4748" extrusionOk="0">
                  <a:moveTo>
                    <a:pt x="4494" y="0"/>
                  </a:moveTo>
                  <a:cubicBezTo>
                    <a:pt x="4427" y="0"/>
                    <a:pt x="4368" y="7"/>
                    <a:pt x="4335" y="40"/>
                  </a:cubicBezTo>
                  <a:cubicBezTo>
                    <a:pt x="2927" y="1456"/>
                    <a:pt x="1528" y="2879"/>
                    <a:pt x="134" y="4307"/>
                  </a:cubicBezTo>
                  <a:cubicBezTo>
                    <a:pt x="63" y="4378"/>
                    <a:pt x="15" y="4490"/>
                    <a:pt x="3" y="4589"/>
                  </a:cubicBezTo>
                  <a:cubicBezTo>
                    <a:pt x="0" y="4634"/>
                    <a:pt x="114" y="4690"/>
                    <a:pt x="181" y="4748"/>
                  </a:cubicBezTo>
                  <a:cubicBezTo>
                    <a:pt x="264" y="4670"/>
                    <a:pt x="326" y="4614"/>
                    <a:pt x="384" y="4557"/>
                  </a:cubicBezTo>
                  <a:cubicBezTo>
                    <a:pt x="1806" y="3158"/>
                    <a:pt x="3233" y="1762"/>
                    <a:pt x="4647" y="354"/>
                  </a:cubicBezTo>
                  <a:cubicBezTo>
                    <a:pt x="4712" y="289"/>
                    <a:pt x="4676" y="122"/>
                    <a:pt x="4686" y="1"/>
                  </a:cubicBezTo>
                  <a:lnTo>
                    <a:pt x="4686" y="1"/>
                  </a:lnTo>
                  <a:cubicBezTo>
                    <a:pt x="4669" y="3"/>
                    <a:pt x="4652" y="3"/>
                    <a:pt x="4634" y="3"/>
                  </a:cubicBezTo>
                  <a:cubicBezTo>
                    <a:pt x="4588" y="3"/>
                    <a:pt x="4539" y="0"/>
                    <a:pt x="4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2"/>
            <p:cNvSpPr/>
            <p:nvPr/>
          </p:nvSpPr>
          <p:spPr>
            <a:xfrm>
              <a:off x="3586075" y="2344375"/>
              <a:ext cx="122600" cy="119875"/>
            </a:xfrm>
            <a:custGeom>
              <a:avLst/>
              <a:gdLst/>
              <a:ahLst/>
              <a:cxnLst/>
              <a:rect l="l" t="t" r="r" b="b"/>
              <a:pathLst>
                <a:path w="4904" h="4795" extrusionOk="0">
                  <a:moveTo>
                    <a:pt x="238" y="0"/>
                  </a:moveTo>
                  <a:cubicBezTo>
                    <a:pt x="132" y="52"/>
                    <a:pt x="12" y="82"/>
                    <a:pt x="8" y="120"/>
                  </a:cubicBezTo>
                  <a:cubicBezTo>
                    <a:pt x="1" y="223"/>
                    <a:pt x="7" y="366"/>
                    <a:pt x="71" y="429"/>
                  </a:cubicBezTo>
                  <a:cubicBezTo>
                    <a:pt x="1463" y="1812"/>
                    <a:pt x="2861" y="3188"/>
                    <a:pt x="4267" y="4558"/>
                  </a:cubicBezTo>
                  <a:cubicBezTo>
                    <a:pt x="4339" y="4627"/>
                    <a:pt x="4401" y="4794"/>
                    <a:pt x="4515" y="4794"/>
                  </a:cubicBezTo>
                  <a:cubicBezTo>
                    <a:pt x="4554" y="4794"/>
                    <a:pt x="4600" y="4775"/>
                    <a:pt x="4653" y="4726"/>
                  </a:cubicBezTo>
                  <a:cubicBezTo>
                    <a:pt x="4904" y="4500"/>
                    <a:pt x="4602" y="4405"/>
                    <a:pt x="4502" y="4305"/>
                  </a:cubicBezTo>
                  <a:cubicBezTo>
                    <a:pt x="3225" y="3013"/>
                    <a:pt x="1937" y="1734"/>
                    <a:pt x="655" y="448"/>
                  </a:cubicBezTo>
                  <a:cubicBezTo>
                    <a:pt x="512" y="307"/>
                    <a:pt x="382" y="154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32"/>
            <p:cNvSpPr/>
            <p:nvPr/>
          </p:nvSpPr>
          <p:spPr>
            <a:xfrm>
              <a:off x="3586075" y="2767450"/>
              <a:ext cx="121750" cy="120125"/>
            </a:xfrm>
            <a:custGeom>
              <a:avLst/>
              <a:gdLst/>
              <a:ahLst/>
              <a:cxnLst/>
              <a:rect l="l" t="t" r="r" b="b"/>
              <a:pathLst>
                <a:path w="4870" h="4805" extrusionOk="0">
                  <a:moveTo>
                    <a:pt x="4516" y="1"/>
                  </a:moveTo>
                  <a:cubicBezTo>
                    <a:pt x="4400" y="1"/>
                    <a:pt x="4331" y="175"/>
                    <a:pt x="4258" y="248"/>
                  </a:cubicBezTo>
                  <a:cubicBezTo>
                    <a:pt x="2867" y="1609"/>
                    <a:pt x="1485" y="2979"/>
                    <a:pt x="106" y="4354"/>
                  </a:cubicBezTo>
                  <a:cubicBezTo>
                    <a:pt x="40" y="4420"/>
                    <a:pt x="1" y="4545"/>
                    <a:pt x="7" y="4638"/>
                  </a:cubicBezTo>
                  <a:cubicBezTo>
                    <a:pt x="11" y="4692"/>
                    <a:pt x="130" y="4739"/>
                    <a:pt x="219" y="4805"/>
                  </a:cubicBezTo>
                  <a:cubicBezTo>
                    <a:pt x="297" y="4734"/>
                    <a:pt x="352" y="4688"/>
                    <a:pt x="400" y="4640"/>
                  </a:cubicBezTo>
                  <a:cubicBezTo>
                    <a:pt x="1772" y="3256"/>
                    <a:pt x="3145" y="1875"/>
                    <a:pt x="4509" y="485"/>
                  </a:cubicBezTo>
                  <a:cubicBezTo>
                    <a:pt x="4603" y="389"/>
                    <a:pt x="4870" y="311"/>
                    <a:pt x="4679" y="99"/>
                  </a:cubicBezTo>
                  <a:cubicBezTo>
                    <a:pt x="4615" y="28"/>
                    <a:pt x="4562" y="1"/>
                    <a:pt x="4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2"/>
            <p:cNvSpPr/>
            <p:nvPr/>
          </p:nvSpPr>
          <p:spPr>
            <a:xfrm>
              <a:off x="4004975" y="2767425"/>
              <a:ext cx="123150" cy="118625"/>
            </a:xfrm>
            <a:custGeom>
              <a:avLst/>
              <a:gdLst/>
              <a:ahLst/>
              <a:cxnLst/>
              <a:rect l="l" t="t" r="r" b="b"/>
              <a:pathLst>
                <a:path w="4926" h="4745" extrusionOk="0">
                  <a:moveTo>
                    <a:pt x="353" y="0"/>
                  </a:moveTo>
                  <a:cubicBezTo>
                    <a:pt x="307" y="0"/>
                    <a:pt x="254" y="28"/>
                    <a:pt x="190" y="99"/>
                  </a:cubicBezTo>
                  <a:cubicBezTo>
                    <a:pt x="1" y="312"/>
                    <a:pt x="268" y="390"/>
                    <a:pt x="361" y="485"/>
                  </a:cubicBezTo>
                  <a:cubicBezTo>
                    <a:pt x="1725" y="1876"/>
                    <a:pt x="3097" y="3257"/>
                    <a:pt x="4472" y="4637"/>
                  </a:cubicBezTo>
                  <a:cubicBezTo>
                    <a:pt x="4537" y="4701"/>
                    <a:pt x="4652" y="4745"/>
                    <a:pt x="4744" y="4745"/>
                  </a:cubicBezTo>
                  <a:cubicBezTo>
                    <a:pt x="4746" y="4745"/>
                    <a:pt x="4748" y="4745"/>
                    <a:pt x="4750" y="4745"/>
                  </a:cubicBezTo>
                  <a:cubicBezTo>
                    <a:pt x="4806" y="4744"/>
                    <a:pt x="4858" y="4628"/>
                    <a:pt x="4926" y="4548"/>
                  </a:cubicBezTo>
                  <a:cubicBezTo>
                    <a:pt x="4858" y="4463"/>
                    <a:pt x="4817" y="4402"/>
                    <a:pt x="4766" y="4350"/>
                  </a:cubicBezTo>
                  <a:cubicBezTo>
                    <a:pt x="3384" y="2980"/>
                    <a:pt x="2002" y="1608"/>
                    <a:pt x="612" y="245"/>
                  </a:cubicBezTo>
                  <a:cubicBezTo>
                    <a:pt x="539" y="174"/>
                    <a:pt x="469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3" name="Google Shape;2363;p32"/>
          <p:cNvSpPr/>
          <p:nvPr/>
        </p:nvSpPr>
        <p:spPr>
          <a:xfrm rot="932611">
            <a:off x="4376793" y="3934501"/>
            <a:ext cx="710900" cy="911296"/>
          </a:xfrm>
          <a:prstGeom prst="star4">
            <a:avLst>
              <a:gd name="adj" fmla="val 12221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4" name="Google Shape;2364;p32"/>
          <p:cNvSpPr/>
          <p:nvPr/>
        </p:nvSpPr>
        <p:spPr>
          <a:xfrm rot="-820355">
            <a:off x="2023552" y="304999"/>
            <a:ext cx="710741" cy="911277"/>
          </a:xfrm>
          <a:prstGeom prst="star4">
            <a:avLst>
              <a:gd name="adj" fmla="val 12221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6" name="Google Shape;2366;p33"/>
          <p:cNvPicPr preferRelativeResize="0"/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-281575" y="-225250"/>
            <a:ext cx="9780152" cy="55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2367" name="Google Shape;2367;p33"/>
          <p:cNvSpPr/>
          <p:nvPr/>
        </p:nvSpPr>
        <p:spPr>
          <a:xfrm rot="790735">
            <a:off x="2496629" y="3572534"/>
            <a:ext cx="671074" cy="860633"/>
          </a:xfrm>
          <a:prstGeom prst="star4">
            <a:avLst>
              <a:gd name="adj" fmla="val 12221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8" name="Google Shape;2368;p33"/>
          <p:cNvSpPr/>
          <p:nvPr/>
        </p:nvSpPr>
        <p:spPr>
          <a:xfrm rot="-1214853">
            <a:off x="5601814" y="94913"/>
            <a:ext cx="710825" cy="911462"/>
          </a:xfrm>
          <a:prstGeom prst="star4">
            <a:avLst>
              <a:gd name="adj" fmla="val 12221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9" name="Google Shape;2369;p33"/>
          <p:cNvGrpSpPr/>
          <p:nvPr/>
        </p:nvGrpSpPr>
        <p:grpSpPr>
          <a:xfrm>
            <a:off x="40585" y="0"/>
            <a:ext cx="606282" cy="606219"/>
            <a:chOff x="3248075" y="3436175"/>
            <a:chExt cx="1216700" cy="1216575"/>
          </a:xfrm>
        </p:grpSpPr>
        <p:sp>
          <p:nvSpPr>
            <p:cNvPr id="2370" name="Google Shape;2370;p33"/>
            <p:cNvSpPr/>
            <p:nvPr/>
          </p:nvSpPr>
          <p:spPr>
            <a:xfrm>
              <a:off x="3915900" y="4105500"/>
              <a:ext cx="344675" cy="341250"/>
            </a:xfrm>
            <a:custGeom>
              <a:avLst/>
              <a:gdLst/>
              <a:ahLst/>
              <a:cxnLst/>
              <a:rect l="l" t="t" r="r" b="b"/>
              <a:pathLst>
                <a:path w="13787" h="13650" extrusionOk="0">
                  <a:moveTo>
                    <a:pt x="395" y="0"/>
                  </a:moveTo>
                  <a:cubicBezTo>
                    <a:pt x="338" y="0"/>
                    <a:pt x="274" y="32"/>
                    <a:pt x="195" y="109"/>
                  </a:cubicBezTo>
                  <a:cubicBezTo>
                    <a:pt x="1" y="301"/>
                    <a:pt x="44" y="409"/>
                    <a:pt x="221" y="583"/>
                  </a:cubicBezTo>
                  <a:cubicBezTo>
                    <a:pt x="2109" y="2432"/>
                    <a:pt x="3989" y="4288"/>
                    <a:pt x="5869" y="6147"/>
                  </a:cubicBezTo>
                  <a:cubicBezTo>
                    <a:pt x="8347" y="8597"/>
                    <a:pt x="10822" y="11050"/>
                    <a:pt x="13302" y="13498"/>
                  </a:cubicBezTo>
                  <a:cubicBezTo>
                    <a:pt x="13372" y="13568"/>
                    <a:pt x="13473" y="13639"/>
                    <a:pt x="13566" y="13649"/>
                  </a:cubicBezTo>
                  <a:cubicBezTo>
                    <a:pt x="13568" y="13649"/>
                    <a:pt x="13570" y="13649"/>
                    <a:pt x="13572" y="13649"/>
                  </a:cubicBezTo>
                  <a:cubicBezTo>
                    <a:pt x="13634" y="13649"/>
                    <a:pt x="13707" y="13554"/>
                    <a:pt x="13786" y="13495"/>
                  </a:cubicBezTo>
                  <a:cubicBezTo>
                    <a:pt x="13535" y="13204"/>
                    <a:pt x="13333" y="12938"/>
                    <a:pt x="13097" y="12700"/>
                  </a:cubicBezTo>
                  <a:cubicBezTo>
                    <a:pt x="10615" y="10187"/>
                    <a:pt x="8131" y="7674"/>
                    <a:pt x="5640" y="5167"/>
                  </a:cubicBezTo>
                  <a:cubicBezTo>
                    <a:pt x="3979" y="3493"/>
                    <a:pt x="2305" y="1832"/>
                    <a:pt x="641" y="159"/>
                  </a:cubicBezTo>
                  <a:cubicBezTo>
                    <a:pt x="553" y="70"/>
                    <a:pt x="481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3"/>
            <p:cNvSpPr/>
            <p:nvPr/>
          </p:nvSpPr>
          <p:spPr>
            <a:xfrm>
              <a:off x="3449750" y="4104750"/>
              <a:ext cx="350900" cy="341200"/>
            </a:xfrm>
            <a:custGeom>
              <a:avLst/>
              <a:gdLst/>
              <a:ahLst/>
              <a:cxnLst/>
              <a:rect l="l" t="t" r="r" b="b"/>
              <a:pathLst>
                <a:path w="14036" h="13648" extrusionOk="0">
                  <a:moveTo>
                    <a:pt x="13461" y="1"/>
                  </a:moveTo>
                  <a:cubicBezTo>
                    <a:pt x="13371" y="1"/>
                    <a:pt x="13331" y="117"/>
                    <a:pt x="13279" y="170"/>
                  </a:cubicBezTo>
                  <a:cubicBezTo>
                    <a:pt x="11445" y="2020"/>
                    <a:pt x="9623" y="3883"/>
                    <a:pt x="7787" y="5729"/>
                  </a:cubicBezTo>
                  <a:cubicBezTo>
                    <a:pt x="5467" y="8060"/>
                    <a:pt x="3131" y="10370"/>
                    <a:pt x="826" y="12717"/>
                  </a:cubicBezTo>
                  <a:cubicBezTo>
                    <a:pt x="592" y="12958"/>
                    <a:pt x="0" y="13287"/>
                    <a:pt x="285" y="13572"/>
                  </a:cubicBezTo>
                  <a:cubicBezTo>
                    <a:pt x="338" y="13625"/>
                    <a:pt x="393" y="13647"/>
                    <a:pt x="449" y="13647"/>
                  </a:cubicBezTo>
                  <a:cubicBezTo>
                    <a:pt x="690" y="13647"/>
                    <a:pt x="943" y="13221"/>
                    <a:pt x="1140" y="13030"/>
                  </a:cubicBezTo>
                  <a:cubicBezTo>
                    <a:pt x="3662" y="10573"/>
                    <a:pt x="6160" y="8092"/>
                    <a:pt x="8658" y="5610"/>
                  </a:cubicBezTo>
                  <a:cubicBezTo>
                    <a:pt x="10331" y="3948"/>
                    <a:pt x="11994" y="2274"/>
                    <a:pt x="13664" y="609"/>
                  </a:cubicBezTo>
                  <a:cubicBezTo>
                    <a:pt x="13733" y="540"/>
                    <a:pt x="13831" y="500"/>
                    <a:pt x="14035" y="370"/>
                  </a:cubicBezTo>
                  <a:cubicBezTo>
                    <a:pt x="13814" y="218"/>
                    <a:pt x="13687" y="139"/>
                    <a:pt x="13572" y="49"/>
                  </a:cubicBezTo>
                  <a:cubicBezTo>
                    <a:pt x="13527" y="14"/>
                    <a:pt x="13491" y="1"/>
                    <a:pt x="13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3"/>
            <p:cNvSpPr/>
            <p:nvPr/>
          </p:nvSpPr>
          <p:spPr>
            <a:xfrm>
              <a:off x="3449775" y="3642850"/>
              <a:ext cx="347925" cy="341325"/>
            </a:xfrm>
            <a:custGeom>
              <a:avLst/>
              <a:gdLst/>
              <a:ahLst/>
              <a:cxnLst/>
              <a:rect l="l" t="t" r="r" b="b"/>
              <a:pathLst>
                <a:path w="13917" h="13653" extrusionOk="0">
                  <a:moveTo>
                    <a:pt x="430" y="1"/>
                  </a:moveTo>
                  <a:cubicBezTo>
                    <a:pt x="380" y="1"/>
                    <a:pt x="326" y="25"/>
                    <a:pt x="266" y="83"/>
                  </a:cubicBezTo>
                  <a:cubicBezTo>
                    <a:pt x="0" y="341"/>
                    <a:pt x="531" y="635"/>
                    <a:pt x="731" y="838"/>
                  </a:cubicBezTo>
                  <a:cubicBezTo>
                    <a:pt x="4901" y="5071"/>
                    <a:pt x="9095" y="9280"/>
                    <a:pt x="13287" y="13492"/>
                  </a:cubicBezTo>
                  <a:cubicBezTo>
                    <a:pt x="13338" y="13543"/>
                    <a:pt x="13378" y="13652"/>
                    <a:pt x="13462" y="13652"/>
                  </a:cubicBezTo>
                  <a:cubicBezTo>
                    <a:pt x="13487" y="13652"/>
                    <a:pt x="13516" y="13642"/>
                    <a:pt x="13550" y="13618"/>
                  </a:cubicBezTo>
                  <a:cubicBezTo>
                    <a:pt x="13670" y="13533"/>
                    <a:pt x="13782" y="13433"/>
                    <a:pt x="13917" y="13323"/>
                  </a:cubicBezTo>
                  <a:cubicBezTo>
                    <a:pt x="13789" y="13187"/>
                    <a:pt x="13711" y="13095"/>
                    <a:pt x="13625" y="13011"/>
                  </a:cubicBezTo>
                  <a:cubicBezTo>
                    <a:pt x="9456" y="8866"/>
                    <a:pt x="5287" y="4720"/>
                    <a:pt x="1117" y="575"/>
                  </a:cubicBezTo>
                  <a:cubicBezTo>
                    <a:pt x="1098" y="557"/>
                    <a:pt x="1083" y="528"/>
                    <a:pt x="1062" y="523"/>
                  </a:cubicBezTo>
                  <a:cubicBezTo>
                    <a:pt x="798" y="461"/>
                    <a:pt x="650" y="1"/>
                    <a:pt x="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3"/>
            <p:cNvSpPr/>
            <p:nvPr/>
          </p:nvSpPr>
          <p:spPr>
            <a:xfrm>
              <a:off x="3915000" y="3641525"/>
              <a:ext cx="345800" cy="341925"/>
            </a:xfrm>
            <a:custGeom>
              <a:avLst/>
              <a:gdLst/>
              <a:ahLst/>
              <a:cxnLst/>
              <a:rect l="l" t="t" r="r" b="b"/>
              <a:pathLst>
                <a:path w="13832" h="13677" extrusionOk="0">
                  <a:moveTo>
                    <a:pt x="13568" y="1"/>
                  </a:moveTo>
                  <a:cubicBezTo>
                    <a:pt x="13535" y="1"/>
                    <a:pt x="13495" y="19"/>
                    <a:pt x="13442" y="66"/>
                  </a:cubicBezTo>
                  <a:cubicBezTo>
                    <a:pt x="13239" y="251"/>
                    <a:pt x="13021" y="417"/>
                    <a:pt x="12827" y="610"/>
                  </a:cubicBezTo>
                  <a:cubicBezTo>
                    <a:pt x="10269" y="3137"/>
                    <a:pt x="7713" y="5666"/>
                    <a:pt x="5160" y="8200"/>
                  </a:cubicBezTo>
                  <a:cubicBezTo>
                    <a:pt x="3532" y="9819"/>
                    <a:pt x="1915" y="11449"/>
                    <a:pt x="286" y="13067"/>
                  </a:cubicBezTo>
                  <a:cubicBezTo>
                    <a:pt x="118" y="13235"/>
                    <a:pt x="1" y="13344"/>
                    <a:pt x="230" y="13566"/>
                  </a:cubicBezTo>
                  <a:cubicBezTo>
                    <a:pt x="312" y="13646"/>
                    <a:pt x="378" y="13677"/>
                    <a:pt x="435" y="13677"/>
                  </a:cubicBezTo>
                  <a:cubicBezTo>
                    <a:pt x="536" y="13677"/>
                    <a:pt x="610" y="13579"/>
                    <a:pt x="701" y="13487"/>
                  </a:cubicBezTo>
                  <a:cubicBezTo>
                    <a:pt x="4260" y="9901"/>
                    <a:pt x="7819" y="6317"/>
                    <a:pt x="11380" y="2733"/>
                  </a:cubicBezTo>
                  <a:cubicBezTo>
                    <a:pt x="11972" y="2137"/>
                    <a:pt x="12573" y="1548"/>
                    <a:pt x="13160" y="947"/>
                  </a:cubicBezTo>
                  <a:cubicBezTo>
                    <a:pt x="13384" y="717"/>
                    <a:pt x="13579" y="462"/>
                    <a:pt x="13831" y="167"/>
                  </a:cubicBezTo>
                  <a:lnTo>
                    <a:pt x="13831" y="167"/>
                  </a:lnTo>
                  <a:cubicBezTo>
                    <a:pt x="13829" y="167"/>
                    <a:pt x="13826" y="167"/>
                    <a:pt x="13823" y="167"/>
                  </a:cubicBezTo>
                  <a:cubicBezTo>
                    <a:pt x="13698" y="167"/>
                    <a:pt x="13667" y="1"/>
                    <a:pt x="13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3"/>
            <p:cNvSpPr/>
            <p:nvPr/>
          </p:nvSpPr>
          <p:spPr>
            <a:xfrm>
              <a:off x="3848700" y="3436175"/>
              <a:ext cx="15725" cy="518175"/>
            </a:xfrm>
            <a:custGeom>
              <a:avLst/>
              <a:gdLst/>
              <a:ahLst/>
              <a:cxnLst/>
              <a:rect l="l" t="t" r="r" b="b"/>
              <a:pathLst>
                <a:path w="629" h="20727" extrusionOk="0">
                  <a:moveTo>
                    <a:pt x="322" y="0"/>
                  </a:moveTo>
                  <a:cubicBezTo>
                    <a:pt x="312" y="0"/>
                    <a:pt x="302" y="1"/>
                    <a:pt x="291" y="1"/>
                  </a:cubicBezTo>
                  <a:cubicBezTo>
                    <a:pt x="47" y="17"/>
                    <a:pt x="165" y="211"/>
                    <a:pt x="163" y="317"/>
                  </a:cubicBezTo>
                  <a:cubicBezTo>
                    <a:pt x="110" y="2621"/>
                    <a:pt x="164" y="4926"/>
                    <a:pt x="103" y="7233"/>
                  </a:cubicBezTo>
                  <a:cubicBezTo>
                    <a:pt x="20" y="10438"/>
                    <a:pt x="83" y="13647"/>
                    <a:pt x="83" y="16855"/>
                  </a:cubicBezTo>
                  <a:lnTo>
                    <a:pt x="7" y="16855"/>
                  </a:lnTo>
                  <a:cubicBezTo>
                    <a:pt x="7" y="18034"/>
                    <a:pt x="11" y="19213"/>
                    <a:pt x="3" y="20393"/>
                  </a:cubicBezTo>
                  <a:cubicBezTo>
                    <a:pt x="0" y="20601"/>
                    <a:pt x="4" y="20727"/>
                    <a:pt x="268" y="20727"/>
                  </a:cubicBezTo>
                  <a:cubicBezTo>
                    <a:pt x="275" y="20727"/>
                    <a:pt x="281" y="20727"/>
                    <a:pt x="288" y="20727"/>
                  </a:cubicBezTo>
                  <a:cubicBezTo>
                    <a:pt x="548" y="20721"/>
                    <a:pt x="621" y="20662"/>
                    <a:pt x="615" y="20395"/>
                  </a:cubicBezTo>
                  <a:cubicBezTo>
                    <a:pt x="556" y="17854"/>
                    <a:pt x="629" y="15312"/>
                    <a:pt x="551" y="12767"/>
                  </a:cubicBezTo>
                  <a:cubicBezTo>
                    <a:pt x="451" y="9423"/>
                    <a:pt x="482" y="6075"/>
                    <a:pt x="459" y="2728"/>
                  </a:cubicBezTo>
                  <a:cubicBezTo>
                    <a:pt x="453" y="1925"/>
                    <a:pt x="463" y="1122"/>
                    <a:pt x="452" y="319"/>
                  </a:cubicBezTo>
                  <a:cubicBezTo>
                    <a:pt x="451" y="209"/>
                    <a:pt x="562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3"/>
            <p:cNvSpPr/>
            <p:nvPr/>
          </p:nvSpPr>
          <p:spPr>
            <a:xfrm>
              <a:off x="3946325" y="4036700"/>
              <a:ext cx="518450" cy="15425"/>
            </a:xfrm>
            <a:custGeom>
              <a:avLst/>
              <a:gdLst/>
              <a:ahLst/>
              <a:cxnLst/>
              <a:rect l="l" t="t" r="r" b="b"/>
              <a:pathLst>
                <a:path w="20738" h="617" extrusionOk="0">
                  <a:moveTo>
                    <a:pt x="246" y="1"/>
                  </a:moveTo>
                  <a:cubicBezTo>
                    <a:pt x="112" y="1"/>
                    <a:pt x="8" y="37"/>
                    <a:pt x="4" y="298"/>
                  </a:cubicBezTo>
                  <a:cubicBezTo>
                    <a:pt x="1" y="576"/>
                    <a:pt x="110" y="616"/>
                    <a:pt x="257" y="616"/>
                  </a:cubicBezTo>
                  <a:cubicBezTo>
                    <a:pt x="309" y="616"/>
                    <a:pt x="366" y="610"/>
                    <a:pt x="425" y="610"/>
                  </a:cubicBezTo>
                  <a:cubicBezTo>
                    <a:pt x="2940" y="563"/>
                    <a:pt x="5458" y="617"/>
                    <a:pt x="7976" y="554"/>
                  </a:cubicBezTo>
                  <a:cubicBezTo>
                    <a:pt x="11948" y="453"/>
                    <a:pt x="15924" y="483"/>
                    <a:pt x="19898" y="458"/>
                  </a:cubicBezTo>
                  <a:cubicBezTo>
                    <a:pt x="20004" y="458"/>
                    <a:pt x="20110" y="464"/>
                    <a:pt x="20216" y="464"/>
                  </a:cubicBezTo>
                  <a:cubicBezTo>
                    <a:pt x="20286" y="464"/>
                    <a:pt x="20356" y="461"/>
                    <a:pt x="20425" y="453"/>
                  </a:cubicBezTo>
                  <a:cubicBezTo>
                    <a:pt x="20430" y="452"/>
                    <a:pt x="20435" y="452"/>
                    <a:pt x="20441" y="452"/>
                  </a:cubicBezTo>
                  <a:cubicBezTo>
                    <a:pt x="20492" y="452"/>
                    <a:pt x="20558" y="474"/>
                    <a:pt x="20613" y="474"/>
                  </a:cubicBezTo>
                  <a:cubicBezTo>
                    <a:pt x="20678" y="474"/>
                    <a:pt x="20730" y="445"/>
                    <a:pt x="20734" y="318"/>
                  </a:cubicBezTo>
                  <a:cubicBezTo>
                    <a:pt x="20738" y="171"/>
                    <a:pt x="20680" y="136"/>
                    <a:pt x="20607" y="136"/>
                  </a:cubicBezTo>
                  <a:cubicBezTo>
                    <a:pt x="20542" y="136"/>
                    <a:pt x="20466" y="164"/>
                    <a:pt x="20412" y="164"/>
                  </a:cubicBezTo>
                  <a:cubicBezTo>
                    <a:pt x="20411" y="164"/>
                    <a:pt x="20409" y="164"/>
                    <a:pt x="20408" y="164"/>
                  </a:cubicBezTo>
                  <a:cubicBezTo>
                    <a:pt x="18103" y="111"/>
                    <a:pt x="15798" y="165"/>
                    <a:pt x="13492" y="105"/>
                  </a:cubicBezTo>
                  <a:cubicBezTo>
                    <a:pt x="12216" y="71"/>
                    <a:pt x="10940" y="61"/>
                    <a:pt x="9663" y="61"/>
                  </a:cubicBezTo>
                  <a:cubicBezTo>
                    <a:pt x="7732" y="61"/>
                    <a:pt x="5801" y="84"/>
                    <a:pt x="3870" y="84"/>
                  </a:cubicBezTo>
                  <a:cubicBezTo>
                    <a:pt x="3870" y="60"/>
                    <a:pt x="3870" y="34"/>
                    <a:pt x="3871" y="6"/>
                  </a:cubicBezTo>
                  <a:lnTo>
                    <a:pt x="407" y="6"/>
                  </a:lnTo>
                  <a:cubicBezTo>
                    <a:pt x="351" y="6"/>
                    <a:pt x="29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33"/>
            <p:cNvSpPr/>
            <p:nvPr/>
          </p:nvSpPr>
          <p:spPr>
            <a:xfrm>
              <a:off x="3248075" y="4036800"/>
              <a:ext cx="518300" cy="15300"/>
            </a:xfrm>
            <a:custGeom>
              <a:avLst/>
              <a:gdLst/>
              <a:ahLst/>
              <a:cxnLst/>
              <a:rect l="l" t="t" r="r" b="b"/>
              <a:pathLst>
                <a:path w="20732" h="612" extrusionOk="0">
                  <a:moveTo>
                    <a:pt x="20440" y="0"/>
                  </a:moveTo>
                  <a:cubicBezTo>
                    <a:pt x="20420" y="0"/>
                    <a:pt x="20399" y="0"/>
                    <a:pt x="20377" y="1"/>
                  </a:cubicBezTo>
                  <a:cubicBezTo>
                    <a:pt x="19671" y="15"/>
                    <a:pt x="18965" y="19"/>
                    <a:pt x="18260" y="19"/>
                  </a:cubicBezTo>
                  <a:cubicBezTo>
                    <a:pt x="17507" y="19"/>
                    <a:pt x="16755" y="15"/>
                    <a:pt x="16003" y="15"/>
                  </a:cubicBezTo>
                  <a:cubicBezTo>
                    <a:pt x="14931" y="15"/>
                    <a:pt x="13859" y="23"/>
                    <a:pt x="12786" y="65"/>
                  </a:cubicBezTo>
                  <a:cubicBezTo>
                    <a:pt x="10258" y="163"/>
                    <a:pt x="7726" y="137"/>
                    <a:pt x="5194" y="153"/>
                  </a:cubicBezTo>
                  <a:cubicBezTo>
                    <a:pt x="4575" y="157"/>
                    <a:pt x="3955" y="158"/>
                    <a:pt x="3335" y="158"/>
                  </a:cubicBezTo>
                  <a:cubicBezTo>
                    <a:pt x="2762" y="158"/>
                    <a:pt x="2189" y="157"/>
                    <a:pt x="1615" y="157"/>
                  </a:cubicBezTo>
                  <a:cubicBezTo>
                    <a:pt x="1177" y="157"/>
                    <a:pt x="739" y="158"/>
                    <a:pt x="301" y="160"/>
                  </a:cubicBezTo>
                  <a:cubicBezTo>
                    <a:pt x="300" y="160"/>
                    <a:pt x="300" y="160"/>
                    <a:pt x="299" y="160"/>
                  </a:cubicBezTo>
                  <a:cubicBezTo>
                    <a:pt x="250" y="160"/>
                    <a:pt x="183" y="137"/>
                    <a:pt x="125" y="137"/>
                  </a:cubicBezTo>
                  <a:cubicBezTo>
                    <a:pt x="56" y="137"/>
                    <a:pt x="0" y="169"/>
                    <a:pt x="2" y="308"/>
                  </a:cubicBezTo>
                  <a:cubicBezTo>
                    <a:pt x="3" y="443"/>
                    <a:pt x="59" y="474"/>
                    <a:pt x="127" y="474"/>
                  </a:cubicBezTo>
                  <a:cubicBezTo>
                    <a:pt x="185" y="474"/>
                    <a:pt x="251" y="452"/>
                    <a:pt x="300" y="452"/>
                  </a:cubicBezTo>
                  <a:cubicBezTo>
                    <a:pt x="302" y="452"/>
                    <a:pt x="303" y="452"/>
                    <a:pt x="305" y="452"/>
                  </a:cubicBezTo>
                  <a:cubicBezTo>
                    <a:pt x="2622" y="504"/>
                    <a:pt x="4938" y="451"/>
                    <a:pt x="7258" y="511"/>
                  </a:cubicBezTo>
                  <a:cubicBezTo>
                    <a:pt x="8534" y="545"/>
                    <a:pt x="9810" y="555"/>
                    <a:pt x="11087" y="555"/>
                  </a:cubicBezTo>
                  <a:cubicBezTo>
                    <a:pt x="13018" y="555"/>
                    <a:pt x="14949" y="531"/>
                    <a:pt x="16880" y="531"/>
                  </a:cubicBezTo>
                  <a:lnTo>
                    <a:pt x="16880" y="607"/>
                  </a:lnTo>
                  <a:cubicBezTo>
                    <a:pt x="17463" y="607"/>
                    <a:pt x="18046" y="605"/>
                    <a:pt x="18630" y="605"/>
                  </a:cubicBezTo>
                  <a:cubicBezTo>
                    <a:pt x="19213" y="605"/>
                    <a:pt x="19797" y="607"/>
                    <a:pt x="20381" y="612"/>
                  </a:cubicBezTo>
                  <a:cubicBezTo>
                    <a:pt x="20391" y="612"/>
                    <a:pt x="20401" y="612"/>
                    <a:pt x="20410" y="612"/>
                  </a:cubicBezTo>
                  <a:cubicBezTo>
                    <a:pt x="20624" y="612"/>
                    <a:pt x="20729" y="585"/>
                    <a:pt x="20731" y="304"/>
                  </a:cubicBezTo>
                  <a:cubicBezTo>
                    <a:pt x="20732" y="33"/>
                    <a:pt x="20628" y="0"/>
                    <a:pt x="20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3"/>
            <p:cNvSpPr/>
            <p:nvPr/>
          </p:nvSpPr>
          <p:spPr>
            <a:xfrm>
              <a:off x="3847925" y="4134500"/>
              <a:ext cx="16200" cy="518250"/>
            </a:xfrm>
            <a:custGeom>
              <a:avLst/>
              <a:gdLst/>
              <a:ahLst/>
              <a:cxnLst/>
              <a:rect l="l" t="t" r="r" b="b"/>
              <a:pathLst>
                <a:path w="648" h="20730" extrusionOk="0">
                  <a:moveTo>
                    <a:pt x="344" y="0"/>
                  </a:moveTo>
                  <a:cubicBezTo>
                    <a:pt x="343" y="0"/>
                    <a:pt x="341" y="0"/>
                    <a:pt x="340" y="0"/>
                  </a:cubicBezTo>
                  <a:cubicBezTo>
                    <a:pt x="47" y="1"/>
                    <a:pt x="29" y="118"/>
                    <a:pt x="34" y="351"/>
                  </a:cubicBezTo>
                  <a:cubicBezTo>
                    <a:pt x="87" y="2881"/>
                    <a:pt x="0" y="5410"/>
                    <a:pt x="97" y="7942"/>
                  </a:cubicBezTo>
                  <a:cubicBezTo>
                    <a:pt x="195" y="10496"/>
                    <a:pt x="168" y="13053"/>
                    <a:pt x="186" y="15610"/>
                  </a:cubicBezTo>
                  <a:cubicBezTo>
                    <a:pt x="197" y="17215"/>
                    <a:pt x="186" y="18822"/>
                    <a:pt x="194" y="20428"/>
                  </a:cubicBezTo>
                  <a:cubicBezTo>
                    <a:pt x="195" y="20534"/>
                    <a:pt x="84" y="20726"/>
                    <a:pt x="338" y="20729"/>
                  </a:cubicBezTo>
                  <a:cubicBezTo>
                    <a:pt x="340" y="20729"/>
                    <a:pt x="341" y="20729"/>
                    <a:pt x="342" y="20729"/>
                  </a:cubicBezTo>
                  <a:cubicBezTo>
                    <a:pt x="592" y="20729"/>
                    <a:pt x="483" y="20536"/>
                    <a:pt x="485" y="20431"/>
                  </a:cubicBezTo>
                  <a:cubicBezTo>
                    <a:pt x="537" y="18113"/>
                    <a:pt x="484" y="15796"/>
                    <a:pt x="545" y="13478"/>
                  </a:cubicBezTo>
                  <a:cubicBezTo>
                    <a:pt x="629" y="10271"/>
                    <a:pt x="566" y="7062"/>
                    <a:pt x="566" y="3855"/>
                  </a:cubicBezTo>
                  <a:lnTo>
                    <a:pt x="640" y="3855"/>
                  </a:lnTo>
                  <a:cubicBezTo>
                    <a:pt x="640" y="2689"/>
                    <a:pt x="635" y="1520"/>
                    <a:pt x="644" y="354"/>
                  </a:cubicBezTo>
                  <a:cubicBezTo>
                    <a:pt x="647" y="126"/>
                    <a:pt x="639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3"/>
            <p:cNvSpPr/>
            <p:nvPr/>
          </p:nvSpPr>
          <p:spPr>
            <a:xfrm>
              <a:off x="3755675" y="3824725"/>
              <a:ext cx="70500" cy="134825"/>
            </a:xfrm>
            <a:custGeom>
              <a:avLst/>
              <a:gdLst/>
              <a:ahLst/>
              <a:cxnLst/>
              <a:rect l="l" t="t" r="r" b="b"/>
              <a:pathLst>
                <a:path w="2820" h="5393" extrusionOk="0">
                  <a:moveTo>
                    <a:pt x="400" y="1"/>
                  </a:moveTo>
                  <a:cubicBezTo>
                    <a:pt x="378" y="1"/>
                    <a:pt x="349" y="13"/>
                    <a:pt x="309" y="45"/>
                  </a:cubicBezTo>
                  <a:cubicBezTo>
                    <a:pt x="187" y="137"/>
                    <a:pt x="1" y="182"/>
                    <a:pt x="111" y="413"/>
                  </a:cubicBezTo>
                  <a:cubicBezTo>
                    <a:pt x="891" y="2036"/>
                    <a:pt x="1665" y="3660"/>
                    <a:pt x="2434" y="5288"/>
                  </a:cubicBezTo>
                  <a:cubicBezTo>
                    <a:pt x="2465" y="5355"/>
                    <a:pt x="2488" y="5393"/>
                    <a:pt x="2525" y="5393"/>
                  </a:cubicBezTo>
                  <a:cubicBezTo>
                    <a:pt x="2547" y="5393"/>
                    <a:pt x="2574" y="5380"/>
                    <a:pt x="2612" y="5352"/>
                  </a:cubicBezTo>
                  <a:cubicBezTo>
                    <a:pt x="2676" y="5303"/>
                    <a:pt x="2752" y="5268"/>
                    <a:pt x="2820" y="5228"/>
                  </a:cubicBezTo>
                  <a:cubicBezTo>
                    <a:pt x="2782" y="5166"/>
                    <a:pt x="2766" y="5146"/>
                    <a:pt x="2756" y="5124"/>
                  </a:cubicBezTo>
                  <a:cubicBezTo>
                    <a:pt x="2001" y="3466"/>
                    <a:pt x="1247" y="1808"/>
                    <a:pt x="492" y="151"/>
                  </a:cubicBezTo>
                  <a:cubicBezTo>
                    <a:pt x="467" y="94"/>
                    <a:pt x="460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3"/>
            <p:cNvSpPr/>
            <p:nvPr/>
          </p:nvSpPr>
          <p:spPr>
            <a:xfrm>
              <a:off x="3885600" y="3824875"/>
              <a:ext cx="72000" cy="134625"/>
            </a:xfrm>
            <a:custGeom>
              <a:avLst/>
              <a:gdLst/>
              <a:ahLst/>
              <a:cxnLst/>
              <a:rect l="l" t="t" r="r" b="b"/>
              <a:pathLst>
                <a:path w="2880" h="5385" extrusionOk="0">
                  <a:moveTo>
                    <a:pt x="2447" y="0"/>
                  </a:moveTo>
                  <a:cubicBezTo>
                    <a:pt x="2347" y="0"/>
                    <a:pt x="2352" y="168"/>
                    <a:pt x="2325" y="224"/>
                  </a:cubicBezTo>
                  <a:cubicBezTo>
                    <a:pt x="1581" y="1833"/>
                    <a:pt x="855" y="3450"/>
                    <a:pt x="113" y="5061"/>
                  </a:cubicBezTo>
                  <a:cubicBezTo>
                    <a:pt x="0" y="5302"/>
                    <a:pt x="171" y="5310"/>
                    <a:pt x="336" y="5385"/>
                  </a:cubicBezTo>
                  <a:cubicBezTo>
                    <a:pt x="356" y="5364"/>
                    <a:pt x="397" y="5334"/>
                    <a:pt x="414" y="5292"/>
                  </a:cubicBezTo>
                  <a:cubicBezTo>
                    <a:pt x="1193" y="3657"/>
                    <a:pt x="1969" y="2019"/>
                    <a:pt x="2753" y="387"/>
                  </a:cubicBezTo>
                  <a:cubicBezTo>
                    <a:pt x="2879" y="126"/>
                    <a:pt x="2652" y="98"/>
                    <a:pt x="2535" y="30"/>
                  </a:cubicBezTo>
                  <a:cubicBezTo>
                    <a:pt x="2499" y="9"/>
                    <a:pt x="2470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3"/>
            <p:cNvSpPr/>
            <p:nvPr/>
          </p:nvSpPr>
          <p:spPr>
            <a:xfrm>
              <a:off x="3633900" y="3945600"/>
              <a:ext cx="138050" cy="67875"/>
            </a:xfrm>
            <a:custGeom>
              <a:avLst/>
              <a:gdLst/>
              <a:ahLst/>
              <a:cxnLst/>
              <a:rect l="l" t="t" r="r" b="b"/>
              <a:pathLst>
                <a:path w="5522" h="2715" extrusionOk="0">
                  <a:moveTo>
                    <a:pt x="378" y="1"/>
                  </a:moveTo>
                  <a:cubicBezTo>
                    <a:pt x="254" y="1"/>
                    <a:pt x="229" y="144"/>
                    <a:pt x="164" y="227"/>
                  </a:cubicBezTo>
                  <a:cubicBezTo>
                    <a:pt x="0" y="435"/>
                    <a:pt x="256" y="418"/>
                    <a:pt x="318" y="445"/>
                  </a:cubicBezTo>
                  <a:cubicBezTo>
                    <a:pt x="1938" y="1194"/>
                    <a:pt x="3568" y="1926"/>
                    <a:pt x="5187" y="2678"/>
                  </a:cubicBezTo>
                  <a:cubicBezTo>
                    <a:pt x="5242" y="2703"/>
                    <a:pt x="5283" y="2714"/>
                    <a:pt x="5316" y="2714"/>
                  </a:cubicBezTo>
                  <a:cubicBezTo>
                    <a:pt x="5445" y="2714"/>
                    <a:pt x="5435" y="2549"/>
                    <a:pt x="5522" y="2457"/>
                  </a:cubicBezTo>
                  <a:cubicBezTo>
                    <a:pt x="5480" y="2426"/>
                    <a:pt x="5445" y="2389"/>
                    <a:pt x="5403" y="2370"/>
                  </a:cubicBezTo>
                  <a:cubicBezTo>
                    <a:pt x="3768" y="1591"/>
                    <a:pt x="2131" y="816"/>
                    <a:pt x="498" y="33"/>
                  </a:cubicBezTo>
                  <a:cubicBezTo>
                    <a:pt x="450" y="10"/>
                    <a:pt x="411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3"/>
            <p:cNvSpPr/>
            <p:nvPr/>
          </p:nvSpPr>
          <p:spPr>
            <a:xfrm>
              <a:off x="3939825" y="3945550"/>
              <a:ext cx="138250" cy="68375"/>
            </a:xfrm>
            <a:custGeom>
              <a:avLst/>
              <a:gdLst/>
              <a:ahLst/>
              <a:cxnLst/>
              <a:rect l="l" t="t" r="r" b="b"/>
              <a:pathLst>
                <a:path w="5530" h="2735" extrusionOk="0">
                  <a:moveTo>
                    <a:pt x="5159" y="0"/>
                  </a:moveTo>
                  <a:cubicBezTo>
                    <a:pt x="5119" y="0"/>
                    <a:pt x="5072" y="12"/>
                    <a:pt x="5017" y="39"/>
                  </a:cubicBezTo>
                  <a:cubicBezTo>
                    <a:pt x="3406" y="813"/>
                    <a:pt x="1793" y="1584"/>
                    <a:pt x="180" y="2353"/>
                  </a:cubicBezTo>
                  <a:cubicBezTo>
                    <a:pt x="103" y="2391"/>
                    <a:pt x="1" y="2402"/>
                    <a:pt x="92" y="2526"/>
                  </a:cubicBezTo>
                  <a:cubicBezTo>
                    <a:pt x="144" y="2595"/>
                    <a:pt x="178" y="2677"/>
                    <a:pt x="211" y="2734"/>
                  </a:cubicBezTo>
                  <a:cubicBezTo>
                    <a:pt x="297" y="2703"/>
                    <a:pt x="344" y="2691"/>
                    <a:pt x="387" y="2670"/>
                  </a:cubicBezTo>
                  <a:cubicBezTo>
                    <a:pt x="2002" y="1936"/>
                    <a:pt x="3616" y="1205"/>
                    <a:pt x="5225" y="460"/>
                  </a:cubicBezTo>
                  <a:cubicBezTo>
                    <a:pt x="5291" y="430"/>
                    <a:pt x="5529" y="455"/>
                    <a:pt x="5416" y="247"/>
                  </a:cubicBezTo>
                  <a:cubicBezTo>
                    <a:pt x="5354" y="131"/>
                    <a:pt x="5294" y="0"/>
                    <a:pt x="5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3"/>
            <p:cNvSpPr/>
            <p:nvPr/>
          </p:nvSpPr>
          <p:spPr>
            <a:xfrm>
              <a:off x="3634775" y="4075700"/>
              <a:ext cx="136650" cy="67325"/>
            </a:xfrm>
            <a:custGeom>
              <a:avLst/>
              <a:gdLst/>
              <a:ahLst/>
              <a:cxnLst/>
              <a:rect l="l" t="t" r="r" b="b"/>
              <a:pathLst>
                <a:path w="5466" h="2693" extrusionOk="0">
                  <a:moveTo>
                    <a:pt x="5267" y="0"/>
                  </a:moveTo>
                  <a:cubicBezTo>
                    <a:pt x="5227" y="0"/>
                    <a:pt x="5179" y="13"/>
                    <a:pt x="5117" y="42"/>
                  </a:cubicBezTo>
                  <a:cubicBezTo>
                    <a:pt x="3529" y="777"/>
                    <a:pt x="1933" y="1491"/>
                    <a:pt x="347" y="2227"/>
                  </a:cubicBezTo>
                  <a:cubicBezTo>
                    <a:pt x="274" y="2260"/>
                    <a:pt x="0" y="2220"/>
                    <a:pt x="124" y="2481"/>
                  </a:cubicBezTo>
                  <a:cubicBezTo>
                    <a:pt x="191" y="2622"/>
                    <a:pt x="270" y="2693"/>
                    <a:pt x="380" y="2693"/>
                  </a:cubicBezTo>
                  <a:cubicBezTo>
                    <a:pt x="434" y="2693"/>
                    <a:pt x="495" y="2676"/>
                    <a:pt x="567" y="2642"/>
                  </a:cubicBezTo>
                  <a:cubicBezTo>
                    <a:pt x="2147" y="1884"/>
                    <a:pt x="3729" y="1133"/>
                    <a:pt x="5309" y="379"/>
                  </a:cubicBezTo>
                  <a:cubicBezTo>
                    <a:pt x="5373" y="349"/>
                    <a:pt x="5426" y="293"/>
                    <a:pt x="5466" y="262"/>
                  </a:cubicBezTo>
                  <a:cubicBezTo>
                    <a:pt x="5416" y="115"/>
                    <a:pt x="5384" y="0"/>
                    <a:pt x="5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3"/>
            <p:cNvSpPr/>
            <p:nvPr/>
          </p:nvSpPr>
          <p:spPr>
            <a:xfrm>
              <a:off x="3939825" y="4074875"/>
              <a:ext cx="138475" cy="68450"/>
            </a:xfrm>
            <a:custGeom>
              <a:avLst/>
              <a:gdLst/>
              <a:ahLst/>
              <a:cxnLst/>
              <a:rect l="l" t="t" r="r" b="b"/>
              <a:pathLst>
                <a:path w="5539" h="2738" extrusionOk="0">
                  <a:moveTo>
                    <a:pt x="213" y="0"/>
                  </a:moveTo>
                  <a:cubicBezTo>
                    <a:pt x="186" y="53"/>
                    <a:pt x="152" y="121"/>
                    <a:pt x="114" y="183"/>
                  </a:cubicBezTo>
                  <a:cubicBezTo>
                    <a:pt x="70" y="258"/>
                    <a:pt x="1" y="301"/>
                    <a:pt x="149" y="370"/>
                  </a:cubicBezTo>
                  <a:cubicBezTo>
                    <a:pt x="1800" y="1140"/>
                    <a:pt x="3448" y="1917"/>
                    <a:pt x="5094" y="2703"/>
                  </a:cubicBezTo>
                  <a:cubicBezTo>
                    <a:pt x="5144" y="2727"/>
                    <a:pt x="5184" y="2737"/>
                    <a:pt x="5217" y="2737"/>
                  </a:cubicBezTo>
                  <a:cubicBezTo>
                    <a:pt x="5355" y="2737"/>
                    <a:pt x="5356" y="2555"/>
                    <a:pt x="5413" y="2483"/>
                  </a:cubicBezTo>
                  <a:cubicBezTo>
                    <a:pt x="5538" y="2322"/>
                    <a:pt x="5321" y="2327"/>
                    <a:pt x="5255" y="2296"/>
                  </a:cubicBezTo>
                  <a:cubicBezTo>
                    <a:pt x="4219" y="1804"/>
                    <a:pt x="3179" y="1315"/>
                    <a:pt x="2135" y="839"/>
                  </a:cubicBezTo>
                  <a:cubicBezTo>
                    <a:pt x="1511" y="554"/>
                    <a:pt x="877" y="289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3"/>
            <p:cNvSpPr/>
            <p:nvPr/>
          </p:nvSpPr>
          <p:spPr>
            <a:xfrm>
              <a:off x="3755225" y="4129350"/>
              <a:ext cx="70775" cy="134825"/>
            </a:xfrm>
            <a:custGeom>
              <a:avLst/>
              <a:gdLst/>
              <a:ahLst/>
              <a:cxnLst/>
              <a:rect l="l" t="t" r="r" b="b"/>
              <a:pathLst>
                <a:path w="2831" h="5393" extrusionOk="0">
                  <a:moveTo>
                    <a:pt x="2542" y="1"/>
                  </a:moveTo>
                  <a:cubicBezTo>
                    <a:pt x="2516" y="1"/>
                    <a:pt x="2490" y="23"/>
                    <a:pt x="2459" y="91"/>
                  </a:cubicBezTo>
                  <a:cubicBezTo>
                    <a:pt x="1689" y="1743"/>
                    <a:pt x="912" y="3391"/>
                    <a:pt x="127" y="5037"/>
                  </a:cubicBezTo>
                  <a:cubicBezTo>
                    <a:pt x="0" y="5301"/>
                    <a:pt x="260" y="5284"/>
                    <a:pt x="348" y="5353"/>
                  </a:cubicBezTo>
                  <a:cubicBezTo>
                    <a:pt x="383" y="5381"/>
                    <a:pt x="411" y="5392"/>
                    <a:pt x="432" y="5392"/>
                  </a:cubicBezTo>
                  <a:cubicBezTo>
                    <a:pt x="509" y="5392"/>
                    <a:pt x="510" y="5247"/>
                    <a:pt x="535" y="5196"/>
                  </a:cubicBezTo>
                  <a:cubicBezTo>
                    <a:pt x="1028" y="4158"/>
                    <a:pt x="1516" y="3120"/>
                    <a:pt x="1992" y="2076"/>
                  </a:cubicBezTo>
                  <a:cubicBezTo>
                    <a:pt x="2279" y="1451"/>
                    <a:pt x="2542" y="818"/>
                    <a:pt x="2831" y="154"/>
                  </a:cubicBezTo>
                  <a:cubicBezTo>
                    <a:pt x="2778" y="126"/>
                    <a:pt x="2709" y="93"/>
                    <a:pt x="2644" y="55"/>
                  </a:cubicBezTo>
                  <a:cubicBezTo>
                    <a:pt x="2604" y="31"/>
                    <a:pt x="2573" y="1"/>
                    <a:pt x="2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3"/>
            <p:cNvSpPr/>
            <p:nvPr/>
          </p:nvSpPr>
          <p:spPr>
            <a:xfrm>
              <a:off x="3884950" y="4128825"/>
              <a:ext cx="71375" cy="134625"/>
            </a:xfrm>
            <a:custGeom>
              <a:avLst/>
              <a:gdLst/>
              <a:ahLst/>
              <a:cxnLst/>
              <a:rect l="l" t="t" r="r" b="b"/>
              <a:pathLst>
                <a:path w="2855" h="5385" extrusionOk="0">
                  <a:moveTo>
                    <a:pt x="378" y="0"/>
                  </a:moveTo>
                  <a:cubicBezTo>
                    <a:pt x="247" y="106"/>
                    <a:pt x="1" y="62"/>
                    <a:pt x="140" y="353"/>
                  </a:cubicBezTo>
                  <a:cubicBezTo>
                    <a:pt x="875" y="1927"/>
                    <a:pt x="1587" y="3512"/>
                    <a:pt x="2320" y="5086"/>
                  </a:cubicBezTo>
                  <a:cubicBezTo>
                    <a:pt x="2361" y="5171"/>
                    <a:pt x="2325" y="5384"/>
                    <a:pt x="2480" y="5384"/>
                  </a:cubicBezTo>
                  <a:cubicBezTo>
                    <a:pt x="2511" y="5384"/>
                    <a:pt x="2550" y="5376"/>
                    <a:pt x="2598" y="5356"/>
                  </a:cubicBezTo>
                  <a:cubicBezTo>
                    <a:pt x="2855" y="5251"/>
                    <a:pt x="2828" y="5100"/>
                    <a:pt x="2724" y="4883"/>
                  </a:cubicBezTo>
                  <a:cubicBezTo>
                    <a:pt x="1980" y="3337"/>
                    <a:pt x="1251" y="1785"/>
                    <a:pt x="516" y="236"/>
                  </a:cubicBezTo>
                  <a:cubicBezTo>
                    <a:pt x="476" y="155"/>
                    <a:pt x="425" y="8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3"/>
            <p:cNvSpPr/>
            <p:nvPr/>
          </p:nvSpPr>
          <p:spPr>
            <a:xfrm>
              <a:off x="3411350" y="4196100"/>
              <a:ext cx="102300" cy="51100"/>
            </a:xfrm>
            <a:custGeom>
              <a:avLst/>
              <a:gdLst/>
              <a:ahLst/>
              <a:cxnLst/>
              <a:rect l="l" t="t" r="r" b="b"/>
              <a:pathLst>
                <a:path w="4092" h="2044" extrusionOk="0">
                  <a:moveTo>
                    <a:pt x="3834" y="1"/>
                  </a:moveTo>
                  <a:cubicBezTo>
                    <a:pt x="3806" y="1"/>
                    <a:pt x="3771" y="11"/>
                    <a:pt x="3724" y="33"/>
                  </a:cubicBezTo>
                  <a:cubicBezTo>
                    <a:pt x="2545" y="591"/>
                    <a:pt x="1362" y="1141"/>
                    <a:pt x="179" y="1692"/>
                  </a:cubicBezTo>
                  <a:cubicBezTo>
                    <a:pt x="81" y="1738"/>
                    <a:pt x="0" y="1774"/>
                    <a:pt x="93" y="1898"/>
                  </a:cubicBezTo>
                  <a:cubicBezTo>
                    <a:pt x="122" y="1937"/>
                    <a:pt x="127" y="1995"/>
                    <a:pt x="143" y="2044"/>
                  </a:cubicBezTo>
                  <a:cubicBezTo>
                    <a:pt x="199" y="2018"/>
                    <a:pt x="222" y="2007"/>
                    <a:pt x="244" y="1998"/>
                  </a:cubicBezTo>
                  <a:cubicBezTo>
                    <a:pt x="1465" y="1446"/>
                    <a:pt x="2685" y="889"/>
                    <a:pt x="3912" y="349"/>
                  </a:cubicBezTo>
                  <a:cubicBezTo>
                    <a:pt x="4092" y="271"/>
                    <a:pt x="3975" y="224"/>
                    <a:pt x="3948" y="139"/>
                  </a:cubicBezTo>
                  <a:cubicBezTo>
                    <a:pt x="3919" y="52"/>
                    <a:pt x="3895" y="1"/>
                    <a:pt x="3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3"/>
            <p:cNvSpPr/>
            <p:nvPr/>
          </p:nvSpPr>
          <p:spPr>
            <a:xfrm>
              <a:off x="3650600" y="3601650"/>
              <a:ext cx="54800" cy="98225"/>
            </a:xfrm>
            <a:custGeom>
              <a:avLst/>
              <a:gdLst/>
              <a:ahLst/>
              <a:cxnLst/>
              <a:rect l="l" t="t" r="r" b="b"/>
              <a:pathLst>
                <a:path w="2192" h="3929" extrusionOk="0">
                  <a:moveTo>
                    <a:pt x="338" y="0"/>
                  </a:moveTo>
                  <a:cubicBezTo>
                    <a:pt x="290" y="0"/>
                    <a:pt x="236" y="6"/>
                    <a:pt x="198" y="14"/>
                  </a:cubicBezTo>
                  <a:cubicBezTo>
                    <a:pt x="1" y="58"/>
                    <a:pt x="176" y="200"/>
                    <a:pt x="186" y="224"/>
                  </a:cubicBezTo>
                  <a:cubicBezTo>
                    <a:pt x="717" y="1417"/>
                    <a:pt x="1260" y="2603"/>
                    <a:pt x="1804" y="3789"/>
                  </a:cubicBezTo>
                  <a:cubicBezTo>
                    <a:pt x="1830" y="3849"/>
                    <a:pt x="1848" y="3928"/>
                    <a:pt x="1904" y="3928"/>
                  </a:cubicBezTo>
                  <a:cubicBezTo>
                    <a:pt x="1928" y="3928"/>
                    <a:pt x="1959" y="3913"/>
                    <a:pt x="2000" y="3876"/>
                  </a:cubicBezTo>
                  <a:cubicBezTo>
                    <a:pt x="2058" y="3823"/>
                    <a:pt x="2132" y="3786"/>
                    <a:pt x="2192" y="3745"/>
                  </a:cubicBezTo>
                  <a:cubicBezTo>
                    <a:pt x="1596" y="2474"/>
                    <a:pt x="1023" y="1247"/>
                    <a:pt x="440" y="24"/>
                  </a:cubicBezTo>
                  <a:cubicBezTo>
                    <a:pt x="431" y="7"/>
                    <a:pt x="388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3"/>
            <p:cNvSpPr/>
            <p:nvPr/>
          </p:nvSpPr>
          <p:spPr>
            <a:xfrm>
              <a:off x="4200200" y="3842100"/>
              <a:ext cx="99425" cy="50650"/>
            </a:xfrm>
            <a:custGeom>
              <a:avLst/>
              <a:gdLst/>
              <a:ahLst/>
              <a:cxnLst/>
              <a:rect l="l" t="t" r="r" b="b"/>
              <a:pathLst>
                <a:path w="3977" h="2026" extrusionOk="0">
                  <a:moveTo>
                    <a:pt x="3861" y="0"/>
                  </a:moveTo>
                  <a:cubicBezTo>
                    <a:pt x="3828" y="0"/>
                    <a:pt x="3788" y="13"/>
                    <a:pt x="3742" y="35"/>
                  </a:cubicBezTo>
                  <a:cubicBezTo>
                    <a:pt x="2554" y="576"/>
                    <a:pt x="1368" y="1116"/>
                    <a:pt x="179" y="1657"/>
                  </a:cubicBezTo>
                  <a:cubicBezTo>
                    <a:pt x="72" y="1705"/>
                    <a:pt x="1" y="1724"/>
                    <a:pt x="92" y="1887"/>
                  </a:cubicBezTo>
                  <a:cubicBezTo>
                    <a:pt x="146" y="1983"/>
                    <a:pt x="183" y="2025"/>
                    <a:pt x="241" y="2025"/>
                  </a:cubicBezTo>
                  <a:cubicBezTo>
                    <a:pt x="271" y="2025"/>
                    <a:pt x="307" y="2014"/>
                    <a:pt x="354" y="1992"/>
                  </a:cubicBezTo>
                  <a:cubicBezTo>
                    <a:pt x="1502" y="1451"/>
                    <a:pt x="2652" y="913"/>
                    <a:pt x="3800" y="372"/>
                  </a:cubicBezTo>
                  <a:cubicBezTo>
                    <a:pt x="3878" y="336"/>
                    <a:pt x="3944" y="273"/>
                    <a:pt x="3960" y="261"/>
                  </a:cubicBezTo>
                  <a:cubicBezTo>
                    <a:pt x="3977" y="69"/>
                    <a:pt x="3938" y="0"/>
                    <a:pt x="3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3"/>
            <p:cNvSpPr/>
            <p:nvPr/>
          </p:nvSpPr>
          <p:spPr>
            <a:xfrm>
              <a:off x="3412275" y="3841150"/>
              <a:ext cx="99550" cy="51625"/>
            </a:xfrm>
            <a:custGeom>
              <a:avLst/>
              <a:gdLst/>
              <a:ahLst/>
              <a:cxnLst/>
              <a:rect l="l" t="t" r="r" b="b"/>
              <a:pathLst>
                <a:path w="3982" h="2065" extrusionOk="0">
                  <a:moveTo>
                    <a:pt x="165" y="1"/>
                  </a:moveTo>
                  <a:cubicBezTo>
                    <a:pt x="125" y="1"/>
                    <a:pt x="85" y="30"/>
                    <a:pt x="56" y="121"/>
                  </a:cubicBezTo>
                  <a:cubicBezTo>
                    <a:pt x="1" y="296"/>
                    <a:pt x="63" y="337"/>
                    <a:pt x="200" y="402"/>
                  </a:cubicBezTo>
                  <a:cubicBezTo>
                    <a:pt x="1350" y="939"/>
                    <a:pt x="2498" y="1480"/>
                    <a:pt x="3642" y="2030"/>
                  </a:cubicBezTo>
                  <a:cubicBezTo>
                    <a:pt x="3692" y="2054"/>
                    <a:pt x="3733" y="2064"/>
                    <a:pt x="3767" y="2064"/>
                  </a:cubicBezTo>
                  <a:cubicBezTo>
                    <a:pt x="3884" y="2064"/>
                    <a:pt x="3917" y="1936"/>
                    <a:pt x="3982" y="1803"/>
                  </a:cubicBezTo>
                  <a:cubicBezTo>
                    <a:pt x="3925" y="1762"/>
                    <a:pt x="3864" y="1698"/>
                    <a:pt x="3790" y="1665"/>
                  </a:cubicBezTo>
                  <a:cubicBezTo>
                    <a:pt x="2637" y="1135"/>
                    <a:pt x="1483" y="608"/>
                    <a:pt x="321" y="96"/>
                  </a:cubicBezTo>
                  <a:cubicBezTo>
                    <a:pt x="305" y="89"/>
                    <a:pt x="234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3"/>
            <p:cNvSpPr/>
            <p:nvPr/>
          </p:nvSpPr>
          <p:spPr>
            <a:xfrm>
              <a:off x="4005725" y="3601225"/>
              <a:ext cx="56825" cy="99350"/>
            </a:xfrm>
            <a:custGeom>
              <a:avLst/>
              <a:gdLst/>
              <a:ahLst/>
              <a:cxnLst/>
              <a:rect l="l" t="t" r="r" b="b"/>
              <a:pathLst>
                <a:path w="2273" h="3974" extrusionOk="0">
                  <a:moveTo>
                    <a:pt x="1931" y="1"/>
                  </a:moveTo>
                  <a:cubicBezTo>
                    <a:pt x="1861" y="1"/>
                    <a:pt x="1815" y="41"/>
                    <a:pt x="1764" y="153"/>
                  </a:cubicBezTo>
                  <a:cubicBezTo>
                    <a:pt x="1231" y="1317"/>
                    <a:pt x="685" y="2475"/>
                    <a:pt x="128" y="3629"/>
                  </a:cubicBezTo>
                  <a:cubicBezTo>
                    <a:pt x="1" y="3894"/>
                    <a:pt x="262" y="3842"/>
                    <a:pt x="355" y="3973"/>
                  </a:cubicBezTo>
                  <a:cubicBezTo>
                    <a:pt x="398" y="3903"/>
                    <a:pt x="440" y="3852"/>
                    <a:pt x="469" y="3795"/>
                  </a:cubicBezTo>
                  <a:cubicBezTo>
                    <a:pt x="1010" y="2620"/>
                    <a:pt x="1551" y="1445"/>
                    <a:pt x="2074" y="263"/>
                  </a:cubicBezTo>
                  <a:cubicBezTo>
                    <a:pt x="2085" y="240"/>
                    <a:pt x="2273" y="88"/>
                    <a:pt x="2051" y="24"/>
                  </a:cubicBezTo>
                  <a:cubicBezTo>
                    <a:pt x="2004" y="10"/>
                    <a:pt x="1965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3"/>
            <p:cNvSpPr/>
            <p:nvPr/>
          </p:nvSpPr>
          <p:spPr>
            <a:xfrm>
              <a:off x="4200375" y="4196000"/>
              <a:ext cx="99750" cy="50850"/>
            </a:xfrm>
            <a:custGeom>
              <a:avLst/>
              <a:gdLst/>
              <a:ahLst/>
              <a:cxnLst/>
              <a:rect l="l" t="t" r="r" b="b"/>
              <a:pathLst>
                <a:path w="3990" h="2034" extrusionOk="0">
                  <a:moveTo>
                    <a:pt x="206" y="1"/>
                  </a:moveTo>
                  <a:cubicBezTo>
                    <a:pt x="133" y="1"/>
                    <a:pt x="131" y="95"/>
                    <a:pt x="91" y="152"/>
                  </a:cubicBezTo>
                  <a:cubicBezTo>
                    <a:pt x="13" y="259"/>
                    <a:pt x="1" y="296"/>
                    <a:pt x="143" y="358"/>
                  </a:cubicBezTo>
                  <a:cubicBezTo>
                    <a:pt x="1358" y="899"/>
                    <a:pt x="2569" y="1446"/>
                    <a:pt x="3774" y="2004"/>
                  </a:cubicBezTo>
                  <a:cubicBezTo>
                    <a:pt x="3819" y="2025"/>
                    <a:pt x="3852" y="2034"/>
                    <a:pt x="3876" y="2034"/>
                  </a:cubicBezTo>
                  <a:cubicBezTo>
                    <a:pt x="3969" y="2034"/>
                    <a:pt x="3940" y="1906"/>
                    <a:pt x="3989" y="1814"/>
                  </a:cubicBezTo>
                  <a:cubicBezTo>
                    <a:pt x="3975" y="1794"/>
                    <a:pt x="3957" y="1738"/>
                    <a:pt x="3918" y="1719"/>
                  </a:cubicBezTo>
                  <a:cubicBezTo>
                    <a:pt x="2705" y="1151"/>
                    <a:pt x="1487" y="584"/>
                    <a:pt x="271" y="18"/>
                  </a:cubicBezTo>
                  <a:cubicBezTo>
                    <a:pt x="244" y="6"/>
                    <a:pt x="223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3"/>
            <p:cNvSpPr/>
            <p:nvPr/>
          </p:nvSpPr>
          <p:spPr>
            <a:xfrm>
              <a:off x="3649725" y="4388975"/>
              <a:ext cx="55625" cy="98725"/>
            </a:xfrm>
            <a:custGeom>
              <a:avLst/>
              <a:gdLst/>
              <a:ahLst/>
              <a:cxnLst/>
              <a:rect l="l" t="t" r="r" b="b"/>
              <a:pathLst>
                <a:path w="2225" h="3949" extrusionOk="0">
                  <a:moveTo>
                    <a:pt x="1922" y="0"/>
                  </a:moveTo>
                  <a:cubicBezTo>
                    <a:pt x="1842" y="0"/>
                    <a:pt x="1843" y="126"/>
                    <a:pt x="1823" y="169"/>
                  </a:cubicBezTo>
                  <a:cubicBezTo>
                    <a:pt x="1281" y="1331"/>
                    <a:pt x="747" y="2495"/>
                    <a:pt x="229" y="3666"/>
                  </a:cubicBezTo>
                  <a:cubicBezTo>
                    <a:pt x="221" y="3686"/>
                    <a:pt x="1" y="3852"/>
                    <a:pt x="261" y="3930"/>
                  </a:cubicBezTo>
                  <a:cubicBezTo>
                    <a:pt x="304" y="3943"/>
                    <a:pt x="338" y="3949"/>
                    <a:pt x="366" y="3949"/>
                  </a:cubicBezTo>
                  <a:cubicBezTo>
                    <a:pt x="464" y="3949"/>
                    <a:pt x="494" y="3880"/>
                    <a:pt x="541" y="3781"/>
                  </a:cubicBezTo>
                  <a:cubicBezTo>
                    <a:pt x="814" y="3202"/>
                    <a:pt x="1097" y="2626"/>
                    <a:pt x="1369" y="2045"/>
                  </a:cubicBezTo>
                  <a:cubicBezTo>
                    <a:pt x="1654" y="1432"/>
                    <a:pt x="1932" y="816"/>
                    <a:pt x="2225" y="177"/>
                  </a:cubicBezTo>
                  <a:cubicBezTo>
                    <a:pt x="2162" y="136"/>
                    <a:pt x="2086" y="85"/>
                    <a:pt x="2008" y="33"/>
                  </a:cubicBezTo>
                  <a:cubicBezTo>
                    <a:pt x="1972" y="10"/>
                    <a:pt x="1944" y="0"/>
                    <a:pt x="1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3"/>
            <p:cNvSpPr/>
            <p:nvPr/>
          </p:nvSpPr>
          <p:spPr>
            <a:xfrm>
              <a:off x="4005600" y="4387675"/>
              <a:ext cx="56850" cy="100075"/>
            </a:xfrm>
            <a:custGeom>
              <a:avLst/>
              <a:gdLst/>
              <a:ahLst/>
              <a:cxnLst/>
              <a:rect l="l" t="t" r="r" b="b"/>
              <a:pathLst>
                <a:path w="2274" h="4003" extrusionOk="0">
                  <a:moveTo>
                    <a:pt x="342" y="1"/>
                  </a:moveTo>
                  <a:cubicBezTo>
                    <a:pt x="286" y="169"/>
                    <a:pt x="0" y="98"/>
                    <a:pt x="131" y="370"/>
                  </a:cubicBezTo>
                  <a:cubicBezTo>
                    <a:pt x="686" y="1523"/>
                    <a:pt x="1232" y="2682"/>
                    <a:pt x="1767" y="3846"/>
                  </a:cubicBezTo>
                  <a:cubicBezTo>
                    <a:pt x="1818" y="3956"/>
                    <a:pt x="1861" y="4003"/>
                    <a:pt x="1934" y="4003"/>
                  </a:cubicBezTo>
                  <a:cubicBezTo>
                    <a:pt x="1967" y="4003"/>
                    <a:pt x="2005" y="3993"/>
                    <a:pt x="2052" y="3976"/>
                  </a:cubicBezTo>
                  <a:cubicBezTo>
                    <a:pt x="2274" y="3893"/>
                    <a:pt x="2083" y="3748"/>
                    <a:pt x="2066" y="3707"/>
                  </a:cubicBezTo>
                  <a:cubicBezTo>
                    <a:pt x="1553" y="2545"/>
                    <a:pt x="1025" y="1393"/>
                    <a:pt x="496" y="240"/>
                  </a:cubicBezTo>
                  <a:cubicBezTo>
                    <a:pt x="464" y="169"/>
                    <a:pt x="412" y="107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3"/>
            <p:cNvSpPr/>
            <p:nvPr/>
          </p:nvSpPr>
          <p:spPr>
            <a:xfrm>
              <a:off x="3957075" y="4282800"/>
              <a:ext cx="47400" cy="85450"/>
            </a:xfrm>
            <a:custGeom>
              <a:avLst/>
              <a:gdLst/>
              <a:ahLst/>
              <a:cxnLst/>
              <a:rect l="l" t="t" r="r" b="b"/>
              <a:pathLst>
                <a:path w="1896" h="3418" extrusionOk="0">
                  <a:moveTo>
                    <a:pt x="393" y="0"/>
                  </a:moveTo>
                  <a:cubicBezTo>
                    <a:pt x="375" y="0"/>
                    <a:pt x="352" y="10"/>
                    <a:pt x="323" y="33"/>
                  </a:cubicBezTo>
                  <a:cubicBezTo>
                    <a:pt x="228" y="109"/>
                    <a:pt x="1" y="160"/>
                    <a:pt x="112" y="390"/>
                  </a:cubicBezTo>
                  <a:cubicBezTo>
                    <a:pt x="568" y="1350"/>
                    <a:pt x="1020" y="2310"/>
                    <a:pt x="1474" y="3271"/>
                  </a:cubicBezTo>
                  <a:cubicBezTo>
                    <a:pt x="1506" y="3338"/>
                    <a:pt x="1537" y="3417"/>
                    <a:pt x="1608" y="3417"/>
                  </a:cubicBezTo>
                  <a:cubicBezTo>
                    <a:pt x="1630" y="3417"/>
                    <a:pt x="1657" y="3409"/>
                    <a:pt x="1688" y="3391"/>
                  </a:cubicBezTo>
                  <a:cubicBezTo>
                    <a:pt x="1763" y="3348"/>
                    <a:pt x="1895" y="3338"/>
                    <a:pt x="1810" y="3088"/>
                  </a:cubicBezTo>
                  <a:cubicBezTo>
                    <a:pt x="1401" y="2187"/>
                    <a:pt x="950" y="1186"/>
                    <a:pt x="489" y="188"/>
                  </a:cubicBezTo>
                  <a:cubicBezTo>
                    <a:pt x="466" y="139"/>
                    <a:pt x="463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3"/>
            <p:cNvSpPr/>
            <p:nvPr/>
          </p:nvSpPr>
          <p:spPr>
            <a:xfrm>
              <a:off x="3707175" y="3720800"/>
              <a:ext cx="47525" cy="85175"/>
            </a:xfrm>
            <a:custGeom>
              <a:avLst/>
              <a:gdLst/>
              <a:ahLst/>
              <a:cxnLst/>
              <a:rect l="l" t="t" r="r" b="b"/>
              <a:pathLst>
                <a:path w="1901" h="3407" extrusionOk="0">
                  <a:moveTo>
                    <a:pt x="345" y="0"/>
                  </a:moveTo>
                  <a:cubicBezTo>
                    <a:pt x="311" y="0"/>
                    <a:pt x="269" y="12"/>
                    <a:pt x="214" y="40"/>
                  </a:cubicBezTo>
                  <a:cubicBezTo>
                    <a:pt x="1" y="147"/>
                    <a:pt x="118" y="247"/>
                    <a:pt x="169" y="360"/>
                  </a:cubicBezTo>
                  <a:cubicBezTo>
                    <a:pt x="593" y="1306"/>
                    <a:pt x="1020" y="2255"/>
                    <a:pt x="1450" y="3198"/>
                  </a:cubicBezTo>
                  <a:cubicBezTo>
                    <a:pt x="1484" y="3276"/>
                    <a:pt x="1556" y="3337"/>
                    <a:pt x="1611" y="3406"/>
                  </a:cubicBezTo>
                  <a:cubicBezTo>
                    <a:pt x="1718" y="3321"/>
                    <a:pt x="1826" y="3235"/>
                    <a:pt x="1900" y="3177"/>
                  </a:cubicBezTo>
                  <a:cubicBezTo>
                    <a:pt x="1857" y="3064"/>
                    <a:pt x="1843" y="3018"/>
                    <a:pt x="1823" y="2974"/>
                  </a:cubicBezTo>
                  <a:cubicBezTo>
                    <a:pt x="1390" y="2058"/>
                    <a:pt x="957" y="1141"/>
                    <a:pt x="514" y="230"/>
                  </a:cubicBezTo>
                  <a:cubicBezTo>
                    <a:pt x="474" y="151"/>
                    <a:pt x="466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3"/>
            <p:cNvSpPr/>
            <p:nvPr/>
          </p:nvSpPr>
          <p:spPr>
            <a:xfrm>
              <a:off x="3531475" y="3897725"/>
              <a:ext cx="87800" cy="44000"/>
            </a:xfrm>
            <a:custGeom>
              <a:avLst/>
              <a:gdLst/>
              <a:ahLst/>
              <a:cxnLst/>
              <a:rect l="l" t="t" r="r" b="b"/>
              <a:pathLst>
                <a:path w="3512" h="1760" extrusionOk="0">
                  <a:moveTo>
                    <a:pt x="227" y="0"/>
                  </a:moveTo>
                  <a:cubicBezTo>
                    <a:pt x="111" y="0"/>
                    <a:pt x="101" y="103"/>
                    <a:pt x="69" y="162"/>
                  </a:cubicBezTo>
                  <a:cubicBezTo>
                    <a:pt x="1" y="289"/>
                    <a:pt x="108" y="328"/>
                    <a:pt x="200" y="371"/>
                  </a:cubicBezTo>
                  <a:cubicBezTo>
                    <a:pt x="1149" y="820"/>
                    <a:pt x="2098" y="1269"/>
                    <a:pt x="3043" y="1726"/>
                  </a:cubicBezTo>
                  <a:cubicBezTo>
                    <a:pt x="3092" y="1749"/>
                    <a:pt x="3134" y="1759"/>
                    <a:pt x="3171" y="1759"/>
                  </a:cubicBezTo>
                  <a:cubicBezTo>
                    <a:pt x="3319" y="1759"/>
                    <a:pt x="3379" y="1600"/>
                    <a:pt x="3432" y="1514"/>
                  </a:cubicBezTo>
                  <a:cubicBezTo>
                    <a:pt x="3511" y="1380"/>
                    <a:pt x="3320" y="1380"/>
                    <a:pt x="3233" y="1339"/>
                  </a:cubicBezTo>
                  <a:cubicBezTo>
                    <a:pt x="2940" y="1195"/>
                    <a:pt x="2646" y="1050"/>
                    <a:pt x="2349" y="916"/>
                  </a:cubicBezTo>
                  <a:cubicBezTo>
                    <a:pt x="1656" y="604"/>
                    <a:pt x="961" y="299"/>
                    <a:pt x="331" y="20"/>
                  </a:cubicBezTo>
                  <a:cubicBezTo>
                    <a:pt x="289" y="6"/>
                    <a:pt x="255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3"/>
            <p:cNvSpPr/>
            <p:nvPr/>
          </p:nvSpPr>
          <p:spPr>
            <a:xfrm>
              <a:off x="4094975" y="3897875"/>
              <a:ext cx="85750" cy="43800"/>
            </a:xfrm>
            <a:custGeom>
              <a:avLst/>
              <a:gdLst/>
              <a:ahLst/>
              <a:cxnLst/>
              <a:rect l="l" t="t" r="r" b="b"/>
              <a:pathLst>
                <a:path w="3430" h="1752" extrusionOk="0">
                  <a:moveTo>
                    <a:pt x="3220" y="1"/>
                  </a:moveTo>
                  <a:cubicBezTo>
                    <a:pt x="3181" y="1"/>
                    <a:pt x="3132" y="14"/>
                    <a:pt x="3069" y="44"/>
                  </a:cubicBezTo>
                  <a:cubicBezTo>
                    <a:pt x="2133" y="490"/>
                    <a:pt x="1178" y="899"/>
                    <a:pt x="233" y="1326"/>
                  </a:cubicBezTo>
                  <a:cubicBezTo>
                    <a:pt x="145" y="1366"/>
                    <a:pt x="77" y="1446"/>
                    <a:pt x="1" y="1508"/>
                  </a:cubicBezTo>
                  <a:cubicBezTo>
                    <a:pt x="111" y="1576"/>
                    <a:pt x="161" y="1752"/>
                    <a:pt x="310" y="1752"/>
                  </a:cubicBezTo>
                  <a:cubicBezTo>
                    <a:pt x="346" y="1752"/>
                    <a:pt x="387" y="1742"/>
                    <a:pt x="436" y="1718"/>
                  </a:cubicBezTo>
                  <a:cubicBezTo>
                    <a:pt x="1349" y="1275"/>
                    <a:pt x="2266" y="844"/>
                    <a:pt x="3180" y="406"/>
                  </a:cubicBezTo>
                  <a:cubicBezTo>
                    <a:pt x="3271" y="361"/>
                    <a:pt x="3350" y="291"/>
                    <a:pt x="3430" y="237"/>
                  </a:cubicBezTo>
                  <a:cubicBezTo>
                    <a:pt x="3362" y="104"/>
                    <a:pt x="3328" y="1"/>
                    <a:pt x="3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3"/>
            <p:cNvSpPr/>
            <p:nvPr/>
          </p:nvSpPr>
          <p:spPr>
            <a:xfrm>
              <a:off x="3531050" y="4147300"/>
              <a:ext cx="86875" cy="44700"/>
            </a:xfrm>
            <a:custGeom>
              <a:avLst/>
              <a:gdLst/>
              <a:ahLst/>
              <a:cxnLst/>
              <a:rect l="l" t="t" r="r" b="b"/>
              <a:pathLst>
                <a:path w="3475" h="1788" extrusionOk="0">
                  <a:moveTo>
                    <a:pt x="3186" y="0"/>
                  </a:moveTo>
                  <a:cubicBezTo>
                    <a:pt x="3156" y="0"/>
                    <a:pt x="3120" y="9"/>
                    <a:pt x="3078" y="29"/>
                  </a:cubicBezTo>
                  <a:cubicBezTo>
                    <a:pt x="2119" y="484"/>
                    <a:pt x="1157" y="934"/>
                    <a:pt x="198" y="1390"/>
                  </a:cubicBezTo>
                  <a:cubicBezTo>
                    <a:pt x="114" y="1429"/>
                    <a:pt x="0" y="1478"/>
                    <a:pt x="96" y="1610"/>
                  </a:cubicBezTo>
                  <a:cubicBezTo>
                    <a:pt x="139" y="1669"/>
                    <a:pt x="185" y="1729"/>
                    <a:pt x="229" y="1787"/>
                  </a:cubicBezTo>
                  <a:cubicBezTo>
                    <a:pt x="323" y="1741"/>
                    <a:pt x="376" y="1713"/>
                    <a:pt x="431" y="1689"/>
                  </a:cubicBezTo>
                  <a:cubicBezTo>
                    <a:pt x="1377" y="1262"/>
                    <a:pt x="2325" y="837"/>
                    <a:pt x="3269" y="407"/>
                  </a:cubicBezTo>
                  <a:cubicBezTo>
                    <a:pt x="3346" y="372"/>
                    <a:pt x="3407" y="300"/>
                    <a:pt x="3475" y="245"/>
                  </a:cubicBezTo>
                  <a:cubicBezTo>
                    <a:pt x="3361" y="194"/>
                    <a:pt x="3330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3"/>
            <p:cNvSpPr/>
            <p:nvPr/>
          </p:nvSpPr>
          <p:spPr>
            <a:xfrm>
              <a:off x="4092100" y="4147175"/>
              <a:ext cx="88425" cy="44025"/>
            </a:xfrm>
            <a:custGeom>
              <a:avLst/>
              <a:gdLst/>
              <a:ahLst/>
              <a:cxnLst/>
              <a:rect l="l" t="t" r="r" b="b"/>
              <a:pathLst>
                <a:path w="3537" h="1761" extrusionOk="0">
                  <a:moveTo>
                    <a:pt x="387" y="0"/>
                  </a:moveTo>
                  <a:cubicBezTo>
                    <a:pt x="251" y="0"/>
                    <a:pt x="217" y="177"/>
                    <a:pt x="129" y="246"/>
                  </a:cubicBezTo>
                  <a:cubicBezTo>
                    <a:pt x="0" y="348"/>
                    <a:pt x="179" y="348"/>
                    <a:pt x="209" y="360"/>
                  </a:cubicBezTo>
                  <a:cubicBezTo>
                    <a:pt x="1207" y="818"/>
                    <a:pt x="2213" y="1257"/>
                    <a:pt x="3207" y="1724"/>
                  </a:cubicBezTo>
                  <a:cubicBezTo>
                    <a:pt x="3261" y="1749"/>
                    <a:pt x="3303" y="1760"/>
                    <a:pt x="3337" y="1760"/>
                  </a:cubicBezTo>
                  <a:cubicBezTo>
                    <a:pt x="3445" y="1760"/>
                    <a:pt x="3472" y="1649"/>
                    <a:pt x="3537" y="1542"/>
                  </a:cubicBezTo>
                  <a:cubicBezTo>
                    <a:pt x="3499" y="1498"/>
                    <a:pt x="3461" y="1423"/>
                    <a:pt x="3403" y="1396"/>
                  </a:cubicBezTo>
                  <a:cubicBezTo>
                    <a:pt x="2432" y="936"/>
                    <a:pt x="1459" y="482"/>
                    <a:pt x="487" y="26"/>
                  </a:cubicBezTo>
                  <a:cubicBezTo>
                    <a:pt x="448" y="8"/>
                    <a:pt x="415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3"/>
            <p:cNvSpPr/>
            <p:nvPr/>
          </p:nvSpPr>
          <p:spPr>
            <a:xfrm>
              <a:off x="3707950" y="4282175"/>
              <a:ext cx="47750" cy="86400"/>
            </a:xfrm>
            <a:custGeom>
              <a:avLst/>
              <a:gdLst/>
              <a:ahLst/>
              <a:cxnLst/>
              <a:rect l="l" t="t" r="r" b="b"/>
              <a:pathLst>
                <a:path w="1910" h="3456" extrusionOk="0">
                  <a:moveTo>
                    <a:pt x="1525" y="1"/>
                  </a:moveTo>
                  <a:cubicBezTo>
                    <a:pt x="1483" y="1"/>
                    <a:pt x="1480" y="103"/>
                    <a:pt x="1470" y="125"/>
                  </a:cubicBezTo>
                  <a:cubicBezTo>
                    <a:pt x="1014" y="1124"/>
                    <a:pt x="575" y="2130"/>
                    <a:pt x="107" y="3124"/>
                  </a:cubicBezTo>
                  <a:cubicBezTo>
                    <a:pt x="1" y="3349"/>
                    <a:pt x="147" y="3370"/>
                    <a:pt x="288" y="3455"/>
                  </a:cubicBezTo>
                  <a:cubicBezTo>
                    <a:pt x="333" y="3416"/>
                    <a:pt x="407" y="3380"/>
                    <a:pt x="434" y="3321"/>
                  </a:cubicBezTo>
                  <a:cubicBezTo>
                    <a:pt x="893" y="2350"/>
                    <a:pt x="1348" y="1377"/>
                    <a:pt x="1803" y="404"/>
                  </a:cubicBezTo>
                  <a:cubicBezTo>
                    <a:pt x="1910" y="181"/>
                    <a:pt x="1669" y="153"/>
                    <a:pt x="1585" y="47"/>
                  </a:cubicBezTo>
                  <a:cubicBezTo>
                    <a:pt x="1559" y="13"/>
                    <a:pt x="1539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3"/>
            <p:cNvSpPr/>
            <p:nvPr/>
          </p:nvSpPr>
          <p:spPr>
            <a:xfrm>
              <a:off x="3957075" y="3720775"/>
              <a:ext cx="47375" cy="85025"/>
            </a:xfrm>
            <a:custGeom>
              <a:avLst/>
              <a:gdLst/>
              <a:ahLst/>
              <a:cxnLst/>
              <a:rect l="l" t="t" r="r" b="b"/>
              <a:pathLst>
                <a:path w="1895" h="3401" extrusionOk="0">
                  <a:moveTo>
                    <a:pt x="1607" y="0"/>
                  </a:moveTo>
                  <a:cubicBezTo>
                    <a:pt x="1518" y="0"/>
                    <a:pt x="1496" y="108"/>
                    <a:pt x="1458" y="187"/>
                  </a:cubicBezTo>
                  <a:cubicBezTo>
                    <a:pt x="1015" y="1111"/>
                    <a:pt x="575" y="2038"/>
                    <a:pt x="123" y="2959"/>
                  </a:cubicBezTo>
                  <a:cubicBezTo>
                    <a:pt x="1" y="3206"/>
                    <a:pt x="203" y="3311"/>
                    <a:pt x="331" y="3385"/>
                  </a:cubicBezTo>
                  <a:cubicBezTo>
                    <a:pt x="351" y="3396"/>
                    <a:pt x="368" y="3401"/>
                    <a:pt x="382" y="3401"/>
                  </a:cubicBezTo>
                  <a:cubicBezTo>
                    <a:pt x="461" y="3401"/>
                    <a:pt x="472" y="3255"/>
                    <a:pt x="509" y="3181"/>
                  </a:cubicBezTo>
                  <a:cubicBezTo>
                    <a:pt x="650" y="2886"/>
                    <a:pt x="795" y="2593"/>
                    <a:pt x="929" y="2295"/>
                  </a:cubicBezTo>
                  <a:cubicBezTo>
                    <a:pt x="1241" y="1603"/>
                    <a:pt x="1546" y="907"/>
                    <a:pt x="1823" y="283"/>
                  </a:cubicBezTo>
                  <a:cubicBezTo>
                    <a:pt x="1894" y="58"/>
                    <a:pt x="1748" y="49"/>
                    <a:pt x="1679" y="18"/>
                  </a:cubicBezTo>
                  <a:cubicBezTo>
                    <a:pt x="1651" y="6"/>
                    <a:pt x="1627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2" name="Google Shape;2402;p33"/>
          <p:cNvGrpSpPr/>
          <p:nvPr/>
        </p:nvGrpSpPr>
        <p:grpSpPr>
          <a:xfrm>
            <a:off x="40585" y="4473525"/>
            <a:ext cx="606282" cy="606219"/>
            <a:chOff x="3248075" y="3436175"/>
            <a:chExt cx="1216700" cy="1216575"/>
          </a:xfrm>
        </p:grpSpPr>
        <p:sp>
          <p:nvSpPr>
            <p:cNvPr id="2403" name="Google Shape;2403;p33"/>
            <p:cNvSpPr/>
            <p:nvPr/>
          </p:nvSpPr>
          <p:spPr>
            <a:xfrm>
              <a:off x="3915900" y="4105500"/>
              <a:ext cx="344675" cy="341250"/>
            </a:xfrm>
            <a:custGeom>
              <a:avLst/>
              <a:gdLst/>
              <a:ahLst/>
              <a:cxnLst/>
              <a:rect l="l" t="t" r="r" b="b"/>
              <a:pathLst>
                <a:path w="13787" h="13650" extrusionOk="0">
                  <a:moveTo>
                    <a:pt x="395" y="0"/>
                  </a:moveTo>
                  <a:cubicBezTo>
                    <a:pt x="338" y="0"/>
                    <a:pt x="274" y="32"/>
                    <a:pt x="195" y="109"/>
                  </a:cubicBezTo>
                  <a:cubicBezTo>
                    <a:pt x="1" y="301"/>
                    <a:pt x="44" y="409"/>
                    <a:pt x="221" y="583"/>
                  </a:cubicBezTo>
                  <a:cubicBezTo>
                    <a:pt x="2109" y="2432"/>
                    <a:pt x="3989" y="4288"/>
                    <a:pt x="5869" y="6147"/>
                  </a:cubicBezTo>
                  <a:cubicBezTo>
                    <a:pt x="8347" y="8597"/>
                    <a:pt x="10822" y="11050"/>
                    <a:pt x="13302" y="13498"/>
                  </a:cubicBezTo>
                  <a:cubicBezTo>
                    <a:pt x="13372" y="13568"/>
                    <a:pt x="13473" y="13639"/>
                    <a:pt x="13566" y="13649"/>
                  </a:cubicBezTo>
                  <a:cubicBezTo>
                    <a:pt x="13568" y="13649"/>
                    <a:pt x="13570" y="13649"/>
                    <a:pt x="13572" y="13649"/>
                  </a:cubicBezTo>
                  <a:cubicBezTo>
                    <a:pt x="13634" y="13649"/>
                    <a:pt x="13707" y="13554"/>
                    <a:pt x="13786" y="13495"/>
                  </a:cubicBezTo>
                  <a:cubicBezTo>
                    <a:pt x="13535" y="13204"/>
                    <a:pt x="13333" y="12938"/>
                    <a:pt x="13097" y="12700"/>
                  </a:cubicBezTo>
                  <a:cubicBezTo>
                    <a:pt x="10615" y="10187"/>
                    <a:pt x="8131" y="7674"/>
                    <a:pt x="5640" y="5167"/>
                  </a:cubicBezTo>
                  <a:cubicBezTo>
                    <a:pt x="3979" y="3493"/>
                    <a:pt x="2305" y="1832"/>
                    <a:pt x="641" y="159"/>
                  </a:cubicBezTo>
                  <a:cubicBezTo>
                    <a:pt x="553" y="70"/>
                    <a:pt x="481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3"/>
            <p:cNvSpPr/>
            <p:nvPr/>
          </p:nvSpPr>
          <p:spPr>
            <a:xfrm>
              <a:off x="3449750" y="4104750"/>
              <a:ext cx="350900" cy="341200"/>
            </a:xfrm>
            <a:custGeom>
              <a:avLst/>
              <a:gdLst/>
              <a:ahLst/>
              <a:cxnLst/>
              <a:rect l="l" t="t" r="r" b="b"/>
              <a:pathLst>
                <a:path w="14036" h="13648" extrusionOk="0">
                  <a:moveTo>
                    <a:pt x="13461" y="1"/>
                  </a:moveTo>
                  <a:cubicBezTo>
                    <a:pt x="13371" y="1"/>
                    <a:pt x="13331" y="117"/>
                    <a:pt x="13279" y="170"/>
                  </a:cubicBezTo>
                  <a:cubicBezTo>
                    <a:pt x="11445" y="2020"/>
                    <a:pt x="9623" y="3883"/>
                    <a:pt x="7787" y="5729"/>
                  </a:cubicBezTo>
                  <a:cubicBezTo>
                    <a:pt x="5467" y="8060"/>
                    <a:pt x="3131" y="10370"/>
                    <a:pt x="826" y="12717"/>
                  </a:cubicBezTo>
                  <a:cubicBezTo>
                    <a:pt x="592" y="12958"/>
                    <a:pt x="0" y="13287"/>
                    <a:pt x="285" y="13572"/>
                  </a:cubicBezTo>
                  <a:cubicBezTo>
                    <a:pt x="338" y="13625"/>
                    <a:pt x="393" y="13647"/>
                    <a:pt x="449" y="13647"/>
                  </a:cubicBezTo>
                  <a:cubicBezTo>
                    <a:pt x="690" y="13647"/>
                    <a:pt x="943" y="13221"/>
                    <a:pt x="1140" y="13030"/>
                  </a:cubicBezTo>
                  <a:cubicBezTo>
                    <a:pt x="3662" y="10573"/>
                    <a:pt x="6160" y="8092"/>
                    <a:pt x="8658" y="5610"/>
                  </a:cubicBezTo>
                  <a:cubicBezTo>
                    <a:pt x="10331" y="3948"/>
                    <a:pt x="11994" y="2274"/>
                    <a:pt x="13664" y="609"/>
                  </a:cubicBezTo>
                  <a:cubicBezTo>
                    <a:pt x="13733" y="540"/>
                    <a:pt x="13831" y="500"/>
                    <a:pt x="14035" y="370"/>
                  </a:cubicBezTo>
                  <a:cubicBezTo>
                    <a:pt x="13814" y="218"/>
                    <a:pt x="13687" y="139"/>
                    <a:pt x="13572" y="49"/>
                  </a:cubicBezTo>
                  <a:cubicBezTo>
                    <a:pt x="13527" y="14"/>
                    <a:pt x="13491" y="1"/>
                    <a:pt x="13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3"/>
            <p:cNvSpPr/>
            <p:nvPr/>
          </p:nvSpPr>
          <p:spPr>
            <a:xfrm>
              <a:off x="3449775" y="3642850"/>
              <a:ext cx="347925" cy="341325"/>
            </a:xfrm>
            <a:custGeom>
              <a:avLst/>
              <a:gdLst/>
              <a:ahLst/>
              <a:cxnLst/>
              <a:rect l="l" t="t" r="r" b="b"/>
              <a:pathLst>
                <a:path w="13917" h="13653" extrusionOk="0">
                  <a:moveTo>
                    <a:pt x="430" y="1"/>
                  </a:moveTo>
                  <a:cubicBezTo>
                    <a:pt x="380" y="1"/>
                    <a:pt x="326" y="25"/>
                    <a:pt x="266" y="83"/>
                  </a:cubicBezTo>
                  <a:cubicBezTo>
                    <a:pt x="0" y="341"/>
                    <a:pt x="531" y="635"/>
                    <a:pt x="731" y="838"/>
                  </a:cubicBezTo>
                  <a:cubicBezTo>
                    <a:pt x="4901" y="5071"/>
                    <a:pt x="9095" y="9280"/>
                    <a:pt x="13287" y="13492"/>
                  </a:cubicBezTo>
                  <a:cubicBezTo>
                    <a:pt x="13338" y="13543"/>
                    <a:pt x="13378" y="13652"/>
                    <a:pt x="13462" y="13652"/>
                  </a:cubicBezTo>
                  <a:cubicBezTo>
                    <a:pt x="13487" y="13652"/>
                    <a:pt x="13516" y="13642"/>
                    <a:pt x="13550" y="13618"/>
                  </a:cubicBezTo>
                  <a:cubicBezTo>
                    <a:pt x="13670" y="13533"/>
                    <a:pt x="13782" y="13433"/>
                    <a:pt x="13917" y="13323"/>
                  </a:cubicBezTo>
                  <a:cubicBezTo>
                    <a:pt x="13789" y="13187"/>
                    <a:pt x="13711" y="13095"/>
                    <a:pt x="13625" y="13011"/>
                  </a:cubicBezTo>
                  <a:cubicBezTo>
                    <a:pt x="9456" y="8866"/>
                    <a:pt x="5287" y="4720"/>
                    <a:pt x="1117" y="575"/>
                  </a:cubicBezTo>
                  <a:cubicBezTo>
                    <a:pt x="1098" y="557"/>
                    <a:pt x="1083" y="528"/>
                    <a:pt x="1062" y="523"/>
                  </a:cubicBezTo>
                  <a:cubicBezTo>
                    <a:pt x="798" y="461"/>
                    <a:pt x="650" y="1"/>
                    <a:pt x="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3"/>
            <p:cNvSpPr/>
            <p:nvPr/>
          </p:nvSpPr>
          <p:spPr>
            <a:xfrm>
              <a:off x="3915000" y="3641525"/>
              <a:ext cx="345800" cy="341925"/>
            </a:xfrm>
            <a:custGeom>
              <a:avLst/>
              <a:gdLst/>
              <a:ahLst/>
              <a:cxnLst/>
              <a:rect l="l" t="t" r="r" b="b"/>
              <a:pathLst>
                <a:path w="13832" h="13677" extrusionOk="0">
                  <a:moveTo>
                    <a:pt x="13568" y="1"/>
                  </a:moveTo>
                  <a:cubicBezTo>
                    <a:pt x="13535" y="1"/>
                    <a:pt x="13495" y="19"/>
                    <a:pt x="13442" y="66"/>
                  </a:cubicBezTo>
                  <a:cubicBezTo>
                    <a:pt x="13239" y="251"/>
                    <a:pt x="13021" y="417"/>
                    <a:pt x="12827" y="610"/>
                  </a:cubicBezTo>
                  <a:cubicBezTo>
                    <a:pt x="10269" y="3137"/>
                    <a:pt x="7713" y="5666"/>
                    <a:pt x="5160" y="8200"/>
                  </a:cubicBezTo>
                  <a:cubicBezTo>
                    <a:pt x="3532" y="9819"/>
                    <a:pt x="1915" y="11449"/>
                    <a:pt x="286" y="13067"/>
                  </a:cubicBezTo>
                  <a:cubicBezTo>
                    <a:pt x="118" y="13235"/>
                    <a:pt x="1" y="13344"/>
                    <a:pt x="230" y="13566"/>
                  </a:cubicBezTo>
                  <a:cubicBezTo>
                    <a:pt x="312" y="13646"/>
                    <a:pt x="378" y="13677"/>
                    <a:pt x="435" y="13677"/>
                  </a:cubicBezTo>
                  <a:cubicBezTo>
                    <a:pt x="536" y="13677"/>
                    <a:pt x="610" y="13579"/>
                    <a:pt x="701" y="13487"/>
                  </a:cubicBezTo>
                  <a:cubicBezTo>
                    <a:pt x="4260" y="9901"/>
                    <a:pt x="7819" y="6317"/>
                    <a:pt x="11380" y="2733"/>
                  </a:cubicBezTo>
                  <a:cubicBezTo>
                    <a:pt x="11972" y="2137"/>
                    <a:pt x="12573" y="1548"/>
                    <a:pt x="13160" y="947"/>
                  </a:cubicBezTo>
                  <a:cubicBezTo>
                    <a:pt x="13384" y="717"/>
                    <a:pt x="13579" y="462"/>
                    <a:pt x="13831" y="167"/>
                  </a:cubicBezTo>
                  <a:lnTo>
                    <a:pt x="13831" y="167"/>
                  </a:lnTo>
                  <a:cubicBezTo>
                    <a:pt x="13829" y="167"/>
                    <a:pt x="13826" y="167"/>
                    <a:pt x="13823" y="167"/>
                  </a:cubicBezTo>
                  <a:cubicBezTo>
                    <a:pt x="13698" y="167"/>
                    <a:pt x="13667" y="1"/>
                    <a:pt x="13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3"/>
            <p:cNvSpPr/>
            <p:nvPr/>
          </p:nvSpPr>
          <p:spPr>
            <a:xfrm>
              <a:off x="3848700" y="3436175"/>
              <a:ext cx="15725" cy="518175"/>
            </a:xfrm>
            <a:custGeom>
              <a:avLst/>
              <a:gdLst/>
              <a:ahLst/>
              <a:cxnLst/>
              <a:rect l="l" t="t" r="r" b="b"/>
              <a:pathLst>
                <a:path w="629" h="20727" extrusionOk="0">
                  <a:moveTo>
                    <a:pt x="322" y="0"/>
                  </a:moveTo>
                  <a:cubicBezTo>
                    <a:pt x="312" y="0"/>
                    <a:pt x="302" y="1"/>
                    <a:pt x="291" y="1"/>
                  </a:cubicBezTo>
                  <a:cubicBezTo>
                    <a:pt x="47" y="17"/>
                    <a:pt x="165" y="211"/>
                    <a:pt x="163" y="317"/>
                  </a:cubicBezTo>
                  <a:cubicBezTo>
                    <a:pt x="110" y="2621"/>
                    <a:pt x="164" y="4926"/>
                    <a:pt x="103" y="7233"/>
                  </a:cubicBezTo>
                  <a:cubicBezTo>
                    <a:pt x="20" y="10438"/>
                    <a:pt x="83" y="13647"/>
                    <a:pt x="83" y="16855"/>
                  </a:cubicBezTo>
                  <a:lnTo>
                    <a:pt x="7" y="16855"/>
                  </a:lnTo>
                  <a:cubicBezTo>
                    <a:pt x="7" y="18034"/>
                    <a:pt x="11" y="19213"/>
                    <a:pt x="3" y="20393"/>
                  </a:cubicBezTo>
                  <a:cubicBezTo>
                    <a:pt x="0" y="20601"/>
                    <a:pt x="4" y="20727"/>
                    <a:pt x="268" y="20727"/>
                  </a:cubicBezTo>
                  <a:cubicBezTo>
                    <a:pt x="275" y="20727"/>
                    <a:pt x="281" y="20727"/>
                    <a:pt x="288" y="20727"/>
                  </a:cubicBezTo>
                  <a:cubicBezTo>
                    <a:pt x="548" y="20721"/>
                    <a:pt x="621" y="20662"/>
                    <a:pt x="615" y="20395"/>
                  </a:cubicBezTo>
                  <a:cubicBezTo>
                    <a:pt x="556" y="17854"/>
                    <a:pt x="629" y="15312"/>
                    <a:pt x="551" y="12767"/>
                  </a:cubicBezTo>
                  <a:cubicBezTo>
                    <a:pt x="451" y="9423"/>
                    <a:pt x="482" y="6075"/>
                    <a:pt x="459" y="2728"/>
                  </a:cubicBezTo>
                  <a:cubicBezTo>
                    <a:pt x="453" y="1925"/>
                    <a:pt x="463" y="1122"/>
                    <a:pt x="452" y="319"/>
                  </a:cubicBezTo>
                  <a:cubicBezTo>
                    <a:pt x="451" y="209"/>
                    <a:pt x="562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3"/>
            <p:cNvSpPr/>
            <p:nvPr/>
          </p:nvSpPr>
          <p:spPr>
            <a:xfrm>
              <a:off x="3946325" y="4036700"/>
              <a:ext cx="518450" cy="15425"/>
            </a:xfrm>
            <a:custGeom>
              <a:avLst/>
              <a:gdLst/>
              <a:ahLst/>
              <a:cxnLst/>
              <a:rect l="l" t="t" r="r" b="b"/>
              <a:pathLst>
                <a:path w="20738" h="617" extrusionOk="0">
                  <a:moveTo>
                    <a:pt x="246" y="1"/>
                  </a:moveTo>
                  <a:cubicBezTo>
                    <a:pt x="112" y="1"/>
                    <a:pt x="8" y="37"/>
                    <a:pt x="4" y="298"/>
                  </a:cubicBezTo>
                  <a:cubicBezTo>
                    <a:pt x="1" y="576"/>
                    <a:pt x="110" y="616"/>
                    <a:pt x="257" y="616"/>
                  </a:cubicBezTo>
                  <a:cubicBezTo>
                    <a:pt x="309" y="616"/>
                    <a:pt x="366" y="610"/>
                    <a:pt x="425" y="610"/>
                  </a:cubicBezTo>
                  <a:cubicBezTo>
                    <a:pt x="2940" y="563"/>
                    <a:pt x="5458" y="617"/>
                    <a:pt x="7976" y="554"/>
                  </a:cubicBezTo>
                  <a:cubicBezTo>
                    <a:pt x="11948" y="453"/>
                    <a:pt x="15924" y="483"/>
                    <a:pt x="19898" y="458"/>
                  </a:cubicBezTo>
                  <a:cubicBezTo>
                    <a:pt x="20004" y="458"/>
                    <a:pt x="20110" y="464"/>
                    <a:pt x="20216" y="464"/>
                  </a:cubicBezTo>
                  <a:cubicBezTo>
                    <a:pt x="20286" y="464"/>
                    <a:pt x="20356" y="461"/>
                    <a:pt x="20425" y="453"/>
                  </a:cubicBezTo>
                  <a:cubicBezTo>
                    <a:pt x="20430" y="452"/>
                    <a:pt x="20435" y="452"/>
                    <a:pt x="20441" y="452"/>
                  </a:cubicBezTo>
                  <a:cubicBezTo>
                    <a:pt x="20492" y="452"/>
                    <a:pt x="20558" y="474"/>
                    <a:pt x="20613" y="474"/>
                  </a:cubicBezTo>
                  <a:cubicBezTo>
                    <a:pt x="20678" y="474"/>
                    <a:pt x="20730" y="445"/>
                    <a:pt x="20734" y="318"/>
                  </a:cubicBezTo>
                  <a:cubicBezTo>
                    <a:pt x="20738" y="171"/>
                    <a:pt x="20680" y="136"/>
                    <a:pt x="20607" y="136"/>
                  </a:cubicBezTo>
                  <a:cubicBezTo>
                    <a:pt x="20542" y="136"/>
                    <a:pt x="20466" y="164"/>
                    <a:pt x="20412" y="164"/>
                  </a:cubicBezTo>
                  <a:cubicBezTo>
                    <a:pt x="20411" y="164"/>
                    <a:pt x="20409" y="164"/>
                    <a:pt x="20408" y="164"/>
                  </a:cubicBezTo>
                  <a:cubicBezTo>
                    <a:pt x="18103" y="111"/>
                    <a:pt x="15798" y="165"/>
                    <a:pt x="13492" y="105"/>
                  </a:cubicBezTo>
                  <a:cubicBezTo>
                    <a:pt x="12216" y="71"/>
                    <a:pt x="10940" y="61"/>
                    <a:pt x="9663" y="61"/>
                  </a:cubicBezTo>
                  <a:cubicBezTo>
                    <a:pt x="7732" y="61"/>
                    <a:pt x="5801" y="84"/>
                    <a:pt x="3870" y="84"/>
                  </a:cubicBezTo>
                  <a:cubicBezTo>
                    <a:pt x="3870" y="60"/>
                    <a:pt x="3870" y="34"/>
                    <a:pt x="3871" y="6"/>
                  </a:cubicBezTo>
                  <a:lnTo>
                    <a:pt x="407" y="6"/>
                  </a:lnTo>
                  <a:cubicBezTo>
                    <a:pt x="351" y="6"/>
                    <a:pt x="29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3"/>
            <p:cNvSpPr/>
            <p:nvPr/>
          </p:nvSpPr>
          <p:spPr>
            <a:xfrm>
              <a:off x="3248075" y="4036800"/>
              <a:ext cx="518300" cy="15300"/>
            </a:xfrm>
            <a:custGeom>
              <a:avLst/>
              <a:gdLst/>
              <a:ahLst/>
              <a:cxnLst/>
              <a:rect l="l" t="t" r="r" b="b"/>
              <a:pathLst>
                <a:path w="20732" h="612" extrusionOk="0">
                  <a:moveTo>
                    <a:pt x="20440" y="0"/>
                  </a:moveTo>
                  <a:cubicBezTo>
                    <a:pt x="20420" y="0"/>
                    <a:pt x="20399" y="0"/>
                    <a:pt x="20377" y="1"/>
                  </a:cubicBezTo>
                  <a:cubicBezTo>
                    <a:pt x="19671" y="15"/>
                    <a:pt x="18965" y="19"/>
                    <a:pt x="18260" y="19"/>
                  </a:cubicBezTo>
                  <a:cubicBezTo>
                    <a:pt x="17507" y="19"/>
                    <a:pt x="16755" y="15"/>
                    <a:pt x="16003" y="15"/>
                  </a:cubicBezTo>
                  <a:cubicBezTo>
                    <a:pt x="14931" y="15"/>
                    <a:pt x="13859" y="23"/>
                    <a:pt x="12786" y="65"/>
                  </a:cubicBezTo>
                  <a:cubicBezTo>
                    <a:pt x="10258" y="163"/>
                    <a:pt x="7726" y="137"/>
                    <a:pt x="5194" y="153"/>
                  </a:cubicBezTo>
                  <a:cubicBezTo>
                    <a:pt x="4575" y="157"/>
                    <a:pt x="3955" y="158"/>
                    <a:pt x="3335" y="158"/>
                  </a:cubicBezTo>
                  <a:cubicBezTo>
                    <a:pt x="2762" y="158"/>
                    <a:pt x="2189" y="157"/>
                    <a:pt x="1615" y="157"/>
                  </a:cubicBezTo>
                  <a:cubicBezTo>
                    <a:pt x="1177" y="157"/>
                    <a:pt x="739" y="158"/>
                    <a:pt x="301" y="160"/>
                  </a:cubicBezTo>
                  <a:cubicBezTo>
                    <a:pt x="300" y="160"/>
                    <a:pt x="300" y="160"/>
                    <a:pt x="299" y="160"/>
                  </a:cubicBezTo>
                  <a:cubicBezTo>
                    <a:pt x="250" y="160"/>
                    <a:pt x="183" y="137"/>
                    <a:pt x="125" y="137"/>
                  </a:cubicBezTo>
                  <a:cubicBezTo>
                    <a:pt x="56" y="137"/>
                    <a:pt x="0" y="169"/>
                    <a:pt x="2" y="308"/>
                  </a:cubicBezTo>
                  <a:cubicBezTo>
                    <a:pt x="3" y="443"/>
                    <a:pt x="59" y="474"/>
                    <a:pt x="127" y="474"/>
                  </a:cubicBezTo>
                  <a:cubicBezTo>
                    <a:pt x="185" y="474"/>
                    <a:pt x="251" y="452"/>
                    <a:pt x="300" y="452"/>
                  </a:cubicBezTo>
                  <a:cubicBezTo>
                    <a:pt x="302" y="452"/>
                    <a:pt x="303" y="452"/>
                    <a:pt x="305" y="452"/>
                  </a:cubicBezTo>
                  <a:cubicBezTo>
                    <a:pt x="2622" y="504"/>
                    <a:pt x="4938" y="451"/>
                    <a:pt x="7258" y="511"/>
                  </a:cubicBezTo>
                  <a:cubicBezTo>
                    <a:pt x="8534" y="545"/>
                    <a:pt x="9810" y="555"/>
                    <a:pt x="11087" y="555"/>
                  </a:cubicBezTo>
                  <a:cubicBezTo>
                    <a:pt x="13018" y="555"/>
                    <a:pt x="14949" y="531"/>
                    <a:pt x="16880" y="531"/>
                  </a:cubicBezTo>
                  <a:lnTo>
                    <a:pt x="16880" y="607"/>
                  </a:lnTo>
                  <a:cubicBezTo>
                    <a:pt x="17463" y="607"/>
                    <a:pt x="18046" y="605"/>
                    <a:pt x="18630" y="605"/>
                  </a:cubicBezTo>
                  <a:cubicBezTo>
                    <a:pt x="19213" y="605"/>
                    <a:pt x="19797" y="607"/>
                    <a:pt x="20381" y="612"/>
                  </a:cubicBezTo>
                  <a:cubicBezTo>
                    <a:pt x="20391" y="612"/>
                    <a:pt x="20401" y="612"/>
                    <a:pt x="20410" y="612"/>
                  </a:cubicBezTo>
                  <a:cubicBezTo>
                    <a:pt x="20624" y="612"/>
                    <a:pt x="20729" y="585"/>
                    <a:pt x="20731" y="304"/>
                  </a:cubicBezTo>
                  <a:cubicBezTo>
                    <a:pt x="20732" y="33"/>
                    <a:pt x="20628" y="0"/>
                    <a:pt x="20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3"/>
            <p:cNvSpPr/>
            <p:nvPr/>
          </p:nvSpPr>
          <p:spPr>
            <a:xfrm>
              <a:off x="3847925" y="4134500"/>
              <a:ext cx="16200" cy="518250"/>
            </a:xfrm>
            <a:custGeom>
              <a:avLst/>
              <a:gdLst/>
              <a:ahLst/>
              <a:cxnLst/>
              <a:rect l="l" t="t" r="r" b="b"/>
              <a:pathLst>
                <a:path w="648" h="20730" extrusionOk="0">
                  <a:moveTo>
                    <a:pt x="344" y="0"/>
                  </a:moveTo>
                  <a:cubicBezTo>
                    <a:pt x="343" y="0"/>
                    <a:pt x="341" y="0"/>
                    <a:pt x="340" y="0"/>
                  </a:cubicBezTo>
                  <a:cubicBezTo>
                    <a:pt x="47" y="1"/>
                    <a:pt x="29" y="118"/>
                    <a:pt x="34" y="351"/>
                  </a:cubicBezTo>
                  <a:cubicBezTo>
                    <a:pt x="87" y="2881"/>
                    <a:pt x="0" y="5410"/>
                    <a:pt x="97" y="7942"/>
                  </a:cubicBezTo>
                  <a:cubicBezTo>
                    <a:pt x="195" y="10496"/>
                    <a:pt x="168" y="13053"/>
                    <a:pt x="186" y="15610"/>
                  </a:cubicBezTo>
                  <a:cubicBezTo>
                    <a:pt x="197" y="17215"/>
                    <a:pt x="186" y="18822"/>
                    <a:pt x="194" y="20428"/>
                  </a:cubicBezTo>
                  <a:cubicBezTo>
                    <a:pt x="195" y="20534"/>
                    <a:pt x="84" y="20726"/>
                    <a:pt x="338" y="20729"/>
                  </a:cubicBezTo>
                  <a:cubicBezTo>
                    <a:pt x="340" y="20729"/>
                    <a:pt x="341" y="20729"/>
                    <a:pt x="342" y="20729"/>
                  </a:cubicBezTo>
                  <a:cubicBezTo>
                    <a:pt x="592" y="20729"/>
                    <a:pt x="483" y="20536"/>
                    <a:pt x="485" y="20431"/>
                  </a:cubicBezTo>
                  <a:cubicBezTo>
                    <a:pt x="537" y="18113"/>
                    <a:pt x="484" y="15796"/>
                    <a:pt x="545" y="13478"/>
                  </a:cubicBezTo>
                  <a:cubicBezTo>
                    <a:pt x="629" y="10271"/>
                    <a:pt x="566" y="7062"/>
                    <a:pt x="566" y="3855"/>
                  </a:cubicBezTo>
                  <a:lnTo>
                    <a:pt x="640" y="3855"/>
                  </a:lnTo>
                  <a:cubicBezTo>
                    <a:pt x="640" y="2689"/>
                    <a:pt x="635" y="1520"/>
                    <a:pt x="644" y="354"/>
                  </a:cubicBezTo>
                  <a:cubicBezTo>
                    <a:pt x="647" y="126"/>
                    <a:pt x="639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3"/>
            <p:cNvSpPr/>
            <p:nvPr/>
          </p:nvSpPr>
          <p:spPr>
            <a:xfrm>
              <a:off x="3755675" y="3824725"/>
              <a:ext cx="70500" cy="134825"/>
            </a:xfrm>
            <a:custGeom>
              <a:avLst/>
              <a:gdLst/>
              <a:ahLst/>
              <a:cxnLst/>
              <a:rect l="l" t="t" r="r" b="b"/>
              <a:pathLst>
                <a:path w="2820" h="5393" extrusionOk="0">
                  <a:moveTo>
                    <a:pt x="400" y="1"/>
                  </a:moveTo>
                  <a:cubicBezTo>
                    <a:pt x="378" y="1"/>
                    <a:pt x="349" y="13"/>
                    <a:pt x="309" y="45"/>
                  </a:cubicBezTo>
                  <a:cubicBezTo>
                    <a:pt x="187" y="137"/>
                    <a:pt x="1" y="182"/>
                    <a:pt x="111" y="413"/>
                  </a:cubicBezTo>
                  <a:cubicBezTo>
                    <a:pt x="891" y="2036"/>
                    <a:pt x="1665" y="3660"/>
                    <a:pt x="2434" y="5288"/>
                  </a:cubicBezTo>
                  <a:cubicBezTo>
                    <a:pt x="2465" y="5355"/>
                    <a:pt x="2488" y="5393"/>
                    <a:pt x="2525" y="5393"/>
                  </a:cubicBezTo>
                  <a:cubicBezTo>
                    <a:pt x="2547" y="5393"/>
                    <a:pt x="2574" y="5380"/>
                    <a:pt x="2612" y="5352"/>
                  </a:cubicBezTo>
                  <a:cubicBezTo>
                    <a:pt x="2676" y="5303"/>
                    <a:pt x="2752" y="5268"/>
                    <a:pt x="2820" y="5228"/>
                  </a:cubicBezTo>
                  <a:cubicBezTo>
                    <a:pt x="2782" y="5166"/>
                    <a:pt x="2766" y="5146"/>
                    <a:pt x="2756" y="5124"/>
                  </a:cubicBezTo>
                  <a:cubicBezTo>
                    <a:pt x="2001" y="3466"/>
                    <a:pt x="1247" y="1808"/>
                    <a:pt x="492" y="151"/>
                  </a:cubicBezTo>
                  <a:cubicBezTo>
                    <a:pt x="467" y="94"/>
                    <a:pt x="460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3"/>
            <p:cNvSpPr/>
            <p:nvPr/>
          </p:nvSpPr>
          <p:spPr>
            <a:xfrm>
              <a:off x="3885600" y="3824875"/>
              <a:ext cx="72000" cy="134625"/>
            </a:xfrm>
            <a:custGeom>
              <a:avLst/>
              <a:gdLst/>
              <a:ahLst/>
              <a:cxnLst/>
              <a:rect l="l" t="t" r="r" b="b"/>
              <a:pathLst>
                <a:path w="2880" h="5385" extrusionOk="0">
                  <a:moveTo>
                    <a:pt x="2447" y="0"/>
                  </a:moveTo>
                  <a:cubicBezTo>
                    <a:pt x="2347" y="0"/>
                    <a:pt x="2352" y="168"/>
                    <a:pt x="2325" y="224"/>
                  </a:cubicBezTo>
                  <a:cubicBezTo>
                    <a:pt x="1581" y="1833"/>
                    <a:pt x="855" y="3450"/>
                    <a:pt x="113" y="5061"/>
                  </a:cubicBezTo>
                  <a:cubicBezTo>
                    <a:pt x="0" y="5302"/>
                    <a:pt x="171" y="5310"/>
                    <a:pt x="336" y="5385"/>
                  </a:cubicBezTo>
                  <a:cubicBezTo>
                    <a:pt x="356" y="5364"/>
                    <a:pt x="397" y="5334"/>
                    <a:pt x="414" y="5292"/>
                  </a:cubicBezTo>
                  <a:cubicBezTo>
                    <a:pt x="1193" y="3657"/>
                    <a:pt x="1969" y="2019"/>
                    <a:pt x="2753" y="387"/>
                  </a:cubicBezTo>
                  <a:cubicBezTo>
                    <a:pt x="2879" y="126"/>
                    <a:pt x="2652" y="98"/>
                    <a:pt x="2535" y="30"/>
                  </a:cubicBezTo>
                  <a:cubicBezTo>
                    <a:pt x="2499" y="9"/>
                    <a:pt x="2470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3"/>
            <p:cNvSpPr/>
            <p:nvPr/>
          </p:nvSpPr>
          <p:spPr>
            <a:xfrm>
              <a:off x="3633900" y="3945600"/>
              <a:ext cx="138050" cy="67875"/>
            </a:xfrm>
            <a:custGeom>
              <a:avLst/>
              <a:gdLst/>
              <a:ahLst/>
              <a:cxnLst/>
              <a:rect l="l" t="t" r="r" b="b"/>
              <a:pathLst>
                <a:path w="5522" h="2715" extrusionOk="0">
                  <a:moveTo>
                    <a:pt x="378" y="1"/>
                  </a:moveTo>
                  <a:cubicBezTo>
                    <a:pt x="254" y="1"/>
                    <a:pt x="229" y="144"/>
                    <a:pt x="164" y="227"/>
                  </a:cubicBezTo>
                  <a:cubicBezTo>
                    <a:pt x="0" y="435"/>
                    <a:pt x="256" y="418"/>
                    <a:pt x="318" y="445"/>
                  </a:cubicBezTo>
                  <a:cubicBezTo>
                    <a:pt x="1938" y="1194"/>
                    <a:pt x="3568" y="1926"/>
                    <a:pt x="5187" y="2678"/>
                  </a:cubicBezTo>
                  <a:cubicBezTo>
                    <a:pt x="5242" y="2703"/>
                    <a:pt x="5283" y="2714"/>
                    <a:pt x="5316" y="2714"/>
                  </a:cubicBezTo>
                  <a:cubicBezTo>
                    <a:pt x="5445" y="2714"/>
                    <a:pt x="5435" y="2549"/>
                    <a:pt x="5522" y="2457"/>
                  </a:cubicBezTo>
                  <a:cubicBezTo>
                    <a:pt x="5480" y="2426"/>
                    <a:pt x="5445" y="2389"/>
                    <a:pt x="5403" y="2370"/>
                  </a:cubicBezTo>
                  <a:cubicBezTo>
                    <a:pt x="3768" y="1591"/>
                    <a:pt x="2131" y="816"/>
                    <a:pt x="498" y="33"/>
                  </a:cubicBezTo>
                  <a:cubicBezTo>
                    <a:pt x="450" y="10"/>
                    <a:pt x="411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3"/>
            <p:cNvSpPr/>
            <p:nvPr/>
          </p:nvSpPr>
          <p:spPr>
            <a:xfrm>
              <a:off x="3939825" y="3945550"/>
              <a:ext cx="138250" cy="68375"/>
            </a:xfrm>
            <a:custGeom>
              <a:avLst/>
              <a:gdLst/>
              <a:ahLst/>
              <a:cxnLst/>
              <a:rect l="l" t="t" r="r" b="b"/>
              <a:pathLst>
                <a:path w="5530" h="2735" extrusionOk="0">
                  <a:moveTo>
                    <a:pt x="5159" y="0"/>
                  </a:moveTo>
                  <a:cubicBezTo>
                    <a:pt x="5119" y="0"/>
                    <a:pt x="5072" y="12"/>
                    <a:pt x="5017" y="39"/>
                  </a:cubicBezTo>
                  <a:cubicBezTo>
                    <a:pt x="3406" y="813"/>
                    <a:pt x="1793" y="1584"/>
                    <a:pt x="180" y="2353"/>
                  </a:cubicBezTo>
                  <a:cubicBezTo>
                    <a:pt x="103" y="2391"/>
                    <a:pt x="1" y="2402"/>
                    <a:pt x="92" y="2526"/>
                  </a:cubicBezTo>
                  <a:cubicBezTo>
                    <a:pt x="144" y="2595"/>
                    <a:pt x="178" y="2677"/>
                    <a:pt x="211" y="2734"/>
                  </a:cubicBezTo>
                  <a:cubicBezTo>
                    <a:pt x="297" y="2703"/>
                    <a:pt x="344" y="2691"/>
                    <a:pt x="387" y="2670"/>
                  </a:cubicBezTo>
                  <a:cubicBezTo>
                    <a:pt x="2002" y="1936"/>
                    <a:pt x="3616" y="1205"/>
                    <a:pt x="5225" y="460"/>
                  </a:cubicBezTo>
                  <a:cubicBezTo>
                    <a:pt x="5291" y="430"/>
                    <a:pt x="5529" y="455"/>
                    <a:pt x="5416" y="247"/>
                  </a:cubicBezTo>
                  <a:cubicBezTo>
                    <a:pt x="5354" y="131"/>
                    <a:pt x="5294" y="0"/>
                    <a:pt x="5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3"/>
            <p:cNvSpPr/>
            <p:nvPr/>
          </p:nvSpPr>
          <p:spPr>
            <a:xfrm>
              <a:off x="3634775" y="4075700"/>
              <a:ext cx="136650" cy="67325"/>
            </a:xfrm>
            <a:custGeom>
              <a:avLst/>
              <a:gdLst/>
              <a:ahLst/>
              <a:cxnLst/>
              <a:rect l="l" t="t" r="r" b="b"/>
              <a:pathLst>
                <a:path w="5466" h="2693" extrusionOk="0">
                  <a:moveTo>
                    <a:pt x="5267" y="0"/>
                  </a:moveTo>
                  <a:cubicBezTo>
                    <a:pt x="5227" y="0"/>
                    <a:pt x="5179" y="13"/>
                    <a:pt x="5117" y="42"/>
                  </a:cubicBezTo>
                  <a:cubicBezTo>
                    <a:pt x="3529" y="777"/>
                    <a:pt x="1933" y="1491"/>
                    <a:pt x="347" y="2227"/>
                  </a:cubicBezTo>
                  <a:cubicBezTo>
                    <a:pt x="274" y="2260"/>
                    <a:pt x="0" y="2220"/>
                    <a:pt x="124" y="2481"/>
                  </a:cubicBezTo>
                  <a:cubicBezTo>
                    <a:pt x="191" y="2622"/>
                    <a:pt x="270" y="2693"/>
                    <a:pt x="380" y="2693"/>
                  </a:cubicBezTo>
                  <a:cubicBezTo>
                    <a:pt x="434" y="2693"/>
                    <a:pt x="495" y="2676"/>
                    <a:pt x="567" y="2642"/>
                  </a:cubicBezTo>
                  <a:cubicBezTo>
                    <a:pt x="2147" y="1884"/>
                    <a:pt x="3729" y="1133"/>
                    <a:pt x="5309" y="379"/>
                  </a:cubicBezTo>
                  <a:cubicBezTo>
                    <a:pt x="5373" y="349"/>
                    <a:pt x="5426" y="293"/>
                    <a:pt x="5466" y="262"/>
                  </a:cubicBezTo>
                  <a:cubicBezTo>
                    <a:pt x="5416" y="115"/>
                    <a:pt x="5384" y="0"/>
                    <a:pt x="5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3"/>
            <p:cNvSpPr/>
            <p:nvPr/>
          </p:nvSpPr>
          <p:spPr>
            <a:xfrm>
              <a:off x="3939825" y="4074875"/>
              <a:ext cx="138475" cy="68450"/>
            </a:xfrm>
            <a:custGeom>
              <a:avLst/>
              <a:gdLst/>
              <a:ahLst/>
              <a:cxnLst/>
              <a:rect l="l" t="t" r="r" b="b"/>
              <a:pathLst>
                <a:path w="5539" h="2738" extrusionOk="0">
                  <a:moveTo>
                    <a:pt x="213" y="0"/>
                  </a:moveTo>
                  <a:cubicBezTo>
                    <a:pt x="186" y="53"/>
                    <a:pt x="152" y="121"/>
                    <a:pt x="114" y="183"/>
                  </a:cubicBezTo>
                  <a:cubicBezTo>
                    <a:pt x="70" y="258"/>
                    <a:pt x="1" y="301"/>
                    <a:pt x="149" y="370"/>
                  </a:cubicBezTo>
                  <a:cubicBezTo>
                    <a:pt x="1800" y="1140"/>
                    <a:pt x="3448" y="1917"/>
                    <a:pt x="5094" y="2703"/>
                  </a:cubicBezTo>
                  <a:cubicBezTo>
                    <a:pt x="5144" y="2727"/>
                    <a:pt x="5184" y="2737"/>
                    <a:pt x="5217" y="2737"/>
                  </a:cubicBezTo>
                  <a:cubicBezTo>
                    <a:pt x="5355" y="2737"/>
                    <a:pt x="5356" y="2555"/>
                    <a:pt x="5413" y="2483"/>
                  </a:cubicBezTo>
                  <a:cubicBezTo>
                    <a:pt x="5538" y="2322"/>
                    <a:pt x="5321" y="2327"/>
                    <a:pt x="5255" y="2296"/>
                  </a:cubicBezTo>
                  <a:cubicBezTo>
                    <a:pt x="4219" y="1804"/>
                    <a:pt x="3179" y="1315"/>
                    <a:pt x="2135" y="839"/>
                  </a:cubicBezTo>
                  <a:cubicBezTo>
                    <a:pt x="1511" y="554"/>
                    <a:pt x="877" y="289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3"/>
            <p:cNvSpPr/>
            <p:nvPr/>
          </p:nvSpPr>
          <p:spPr>
            <a:xfrm>
              <a:off x="3755225" y="4129350"/>
              <a:ext cx="70775" cy="134825"/>
            </a:xfrm>
            <a:custGeom>
              <a:avLst/>
              <a:gdLst/>
              <a:ahLst/>
              <a:cxnLst/>
              <a:rect l="l" t="t" r="r" b="b"/>
              <a:pathLst>
                <a:path w="2831" h="5393" extrusionOk="0">
                  <a:moveTo>
                    <a:pt x="2542" y="1"/>
                  </a:moveTo>
                  <a:cubicBezTo>
                    <a:pt x="2516" y="1"/>
                    <a:pt x="2490" y="23"/>
                    <a:pt x="2459" y="91"/>
                  </a:cubicBezTo>
                  <a:cubicBezTo>
                    <a:pt x="1689" y="1743"/>
                    <a:pt x="912" y="3391"/>
                    <a:pt x="127" y="5037"/>
                  </a:cubicBezTo>
                  <a:cubicBezTo>
                    <a:pt x="0" y="5301"/>
                    <a:pt x="260" y="5284"/>
                    <a:pt x="348" y="5353"/>
                  </a:cubicBezTo>
                  <a:cubicBezTo>
                    <a:pt x="383" y="5381"/>
                    <a:pt x="411" y="5392"/>
                    <a:pt x="432" y="5392"/>
                  </a:cubicBezTo>
                  <a:cubicBezTo>
                    <a:pt x="509" y="5392"/>
                    <a:pt x="510" y="5247"/>
                    <a:pt x="535" y="5196"/>
                  </a:cubicBezTo>
                  <a:cubicBezTo>
                    <a:pt x="1028" y="4158"/>
                    <a:pt x="1516" y="3120"/>
                    <a:pt x="1992" y="2076"/>
                  </a:cubicBezTo>
                  <a:cubicBezTo>
                    <a:pt x="2279" y="1451"/>
                    <a:pt x="2542" y="818"/>
                    <a:pt x="2831" y="154"/>
                  </a:cubicBezTo>
                  <a:cubicBezTo>
                    <a:pt x="2778" y="126"/>
                    <a:pt x="2709" y="93"/>
                    <a:pt x="2644" y="55"/>
                  </a:cubicBezTo>
                  <a:cubicBezTo>
                    <a:pt x="2604" y="31"/>
                    <a:pt x="2573" y="1"/>
                    <a:pt x="2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3"/>
            <p:cNvSpPr/>
            <p:nvPr/>
          </p:nvSpPr>
          <p:spPr>
            <a:xfrm>
              <a:off x="3884950" y="4128825"/>
              <a:ext cx="71375" cy="134625"/>
            </a:xfrm>
            <a:custGeom>
              <a:avLst/>
              <a:gdLst/>
              <a:ahLst/>
              <a:cxnLst/>
              <a:rect l="l" t="t" r="r" b="b"/>
              <a:pathLst>
                <a:path w="2855" h="5385" extrusionOk="0">
                  <a:moveTo>
                    <a:pt x="378" y="0"/>
                  </a:moveTo>
                  <a:cubicBezTo>
                    <a:pt x="247" y="106"/>
                    <a:pt x="1" y="62"/>
                    <a:pt x="140" y="353"/>
                  </a:cubicBezTo>
                  <a:cubicBezTo>
                    <a:pt x="875" y="1927"/>
                    <a:pt x="1587" y="3512"/>
                    <a:pt x="2320" y="5086"/>
                  </a:cubicBezTo>
                  <a:cubicBezTo>
                    <a:pt x="2361" y="5171"/>
                    <a:pt x="2325" y="5384"/>
                    <a:pt x="2480" y="5384"/>
                  </a:cubicBezTo>
                  <a:cubicBezTo>
                    <a:pt x="2511" y="5384"/>
                    <a:pt x="2550" y="5376"/>
                    <a:pt x="2598" y="5356"/>
                  </a:cubicBezTo>
                  <a:cubicBezTo>
                    <a:pt x="2855" y="5251"/>
                    <a:pt x="2828" y="5100"/>
                    <a:pt x="2724" y="4883"/>
                  </a:cubicBezTo>
                  <a:cubicBezTo>
                    <a:pt x="1980" y="3337"/>
                    <a:pt x="1251" y="1785"/>
                    <a:pt x="516" y="236"/>
                  </a:cubicBezTo>
                  <a:cubicBezTo>
                    <a:pt x="476" y="155"/>
                    <a:pt x="425" y="8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3"/>
            <p:cNvSpPr/>
            <p:nvPr/>
          </p:nvSpPr>
          <p:spPr>
            <a:xfrm>
              <a:off x="3411350" y="4196100"/>
              <a:ext cx="102300" cy="51100"/>
            </a:xfrm>
            <a:custGeom>
              <a:avLst/>
              <a:gdLst/>
              <a:ahLst/>
              <a:cxnLst/>
              <a:rect l="l" t="t" r="r" b="b"/>
              <a:pathLst>
                <a:path w="4092" h="2044" extrusionOk="0">
                  <a:moveTo>
                    <a:pt x="3834" y="1"/>
                  </a:moveTo>
                  <a:cubicBezTo>
                    <a:pt x="3806" y="1"/>
                    <a:pt x="3771" y="11"/>
                    <a:pt x="3724" y="33"/>
                  </a:cubicBezTo>
                  <a:cubicBezTo>
                    <a:pt x="2545" y="591"/>
                    <a:pt x="1362" y="1141"/>
                    <a:pt x="179" y="1692"/>
                  </a:cubicBezTo>
                  <a:cubicBezTo>
                    <a:pt x="81" y="1738"/>
                    <a:pt x="0" y="1774"/>
                    <a:pt x="93" y="1898"/>
                  </a:cubicBezTo>
                  <a:cubicBezTo>
                    <a:pt x="122" y="1937"/>
                    <a:pt x="127" y="1995"/>
                    <a:pt x="143" y="2044"/>
                  </a:cubicBezTo>
                  <a:cubicBezTo>
                    <a:pt x="199" y="2018"/>
                    <a:pt x="222" y="2007"/>
                    <a:pt x="244" y="1998"/>
                  </a:cubicBezTo>
                  <a:cubicBezTo>
                    <a:pt x="1465" y="1446"/>
                    <a:pt x="2685" y="889"/>
                    <a:pt x="3912" y="349"/>
                  </a:cubicBezTo>
                  <a:cubicBezTo>
                    <a:pt x="4092" y="271"/>
                    <a:pt x="3975" y="224"/>
                    <a:pt x="3948" y="139"/>
                  </a:cubicBezTo>
                  <a:cubicBezTo>
                    <a:pt x="3919" y="52"/>
                    <a:pt x="3895" y="1"/>
                    <a:pt x="3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3"/>
            <p:cNvSpPr/>
            <p:nvPr/>
          </p:nvSpPr>
          <p:spPr>
            <a:xfrm>
              <a:off x="3650600" y="3601650"/>
              <a:ext cx="54800" cy="98225"/>
            </a:xfrm>
            <a:custGeom>
              <a:avLst/>
              <a:gdLst/>
              <a:ahLst/>
              <a:cxnLst/>
              <a:rect l="l" t="t" r="r" b="b"/>
              <a:pathLst>
                <a:path w="2192" h="3929" extrusionOk="0">
                  <a:moveTo>
                    <a:pt x="338" y="0"/>
                  </a:moveTo>
                  <a:cubicBezTo>
                    <a:pt x="290" y="0"/>
                    <a:pt x="236" y="6"/>
                    <a:pt x="198" y="14"/>
                  </a:cubicBezTo>
                  <a:cubicBezTo>
                    <a:pt x="1" y="58"/>
                    <a:pt x="176" y="200"/>
                    <a:pt x="186" y="224"/>
                  </a:cubicBezTo>
                  <a:cubicBezTo>
                    <a:pt x="717" y="1417"/>
                    <a:pt x="1260" y="2603"/>
                    <a:pt x="1804" y="3789"/>
                  </a:cubicBezTo>
                  <a:cubicBezTo>
                    <a:pt x="1830" y="3849"/>
                    <a:pt x="1848" y="3928"/>
                    <a:pt x="1904" y="3928"/>
                  </a:cubicBezTo>
                  <a:cubicBezTo>
                    <a:pt x="1928" y="3928"/>
                    <a:pt x="1959" y="3913"/>
                    <a:pt x="2000" y="3876"/>
                  </a:cubicBezTo>
                  <a:cubicBezTo>
                    <a:pt x="2058" y="3823"/>
                    <a:pt x="2132" y="3786"/>
                    <a:pt x="2192" y="3745"/>
                  </a:cubicBezTo>
                  <a:cubicBezTo>
                    <a:pt x="1596" y="2474"/>
                    <a:pt x="1023" y="1247"/>
                    <a:pt x="440" y="24"/>
                  </a:cubicBezTo>
                  <a:cubicBezTo>
                    <a:pt x="431" y="7"/>
                    <a:pt x="388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3"/>
            <p:cNvSpPr/>
            <p:nvPr/>
          </p:nvSpPr>
          <p:spPr>
            <a:xfrm>
              <a:off x="4200200" y="3842100"/>
              <a:ext cx="99425" cy="50650"/>
            </a:xfrm>
            <a:custGeom>
              <a:avLst/>
              <a:gdLst/>
              <a:ahLst/>
              <a:cxnLst/>
              <a:rect l="l" t="t" r="r" b="b"/>
              <a:pathLst>
                <a:path w="3977" h="2026" extrusionOk="0">
                  <a:moveTo>
                    <a:pt x="3861" y="0"/>
                  </a:moveTo>
                  <a:cubicBezTo>
                    <a:pt x="3828" y="0"/>
                    <a:pt x="3788" y="13"/>
                    <a:pt x="3742" y="35"/>
                  </a:cubicBezTo>
                  <a:cubicBezTo>
                    <a:pt x="2554" y="576"/>
                    <a:pt x="1368" y="1116"/>
                    <a:pt x="179" y="1657"/>
                  </a:cubicBezTo>
                  <a:cubicBezTo>
                    <a:pt x="72" y="1705"/>
                    <a:pt x="1" y="1724"/>
                    <a:pt x="92" y="1887"/>
                  </a:cubicBezTo>
                  <a:cubicBezTo>
                    <a:pt x="146" y="1983"/>
                    <a:pt x="183" y="2025"/>
                    <a:pt x="241" y="2025"/>
                  </a:cubicBezTo>
                  <a:cubicBezTo>
                    <a:pt x="271" y="2025"/>
                    <a:pt x="307" y="2014"/>
                    <a:pt x="354" y="1992"/>
                  </a:cubicBezTo>
                  <a:cubicBezTo>
                    <a:pt x="1502" y="1451"/>
                    <a:pt x="2652" y="913"/>
                    <a:pt x="3800" y="372"/>
                  </a:cubicBezTo>
                  <a:cubicBezTo>
                    <a:pt x="3878" y="336"/>
                    <a:pt x="3944" y="273"/>
                    <a:pt x="3960" y="261"/>
                  </a:cubicBezTo>
                  <a:cubicBezTo>
                    <a:pt x="3977" y="69"/>
                    <a:pt x="3938" y="0"/>
                    <a:pt x="3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3"/>
            <p:cNvSpPr/>
            <p:nvPr/>
          </p:nvSpPr>
          <p:spPr>
            <a:xfrm>
              <a:off x="3412275" y="3841150"/>
              <a:ext cx="99550" cy="51625"/>
            </a:xfrm>
            <a:custGeom>
              <a:avLst/>
              <a:gdLst/>
              <a:ahLst/>
              <a:cxnLst/>
              <a:rect l="l" t="t" r="r" b="b"/>
              <a:pathLst>
                <a:path w="3982" h="2065" extrusionOk="0">
                  <a:moveTo>
                    <a:pt x="165" y="1"/>
                  </a:moveTo>
                  <a:cubicBezTo>
                    <a:pt x="125" y="1"/>
                    <a:pt x="85" y="30"/>
                    <a:pt x="56" y="121"/>
                  </a:cubicBezTo>
                  <a:cubicBezTo>
                    <a:pt x="1" y="296"/>
                    <a:pt x="63" y="337"/>
                    <a:pt x="200" y="402"/>
                  </a:cubicBezTo>
                  <a:cubicBezTo>
                    <a:pt x="1350" y="939"/>
                    <a:pt x="2498" y="1480"/>
                    <a:pt x="3642" y="2030"/>
                  </a:cubicBezTo>
                  <a:cubicBezTo>
                    <a:pt x="3692" y="2054"/>
                    <a:pt x="3733" y="2064"/>
                    <a:pt x="3767" y="2064"/>
                  </a:cubicBezTo>
                  <a:cubicBezTo>
                    <a:pt x="3884" y="2064"/>
                    <a:pt x="3917" y="1936"/>
                    <a:pt x="3982" y="1803"/>
                  </a:cubicBezTo>
                  <a:cubicBezTo>
                    <a:pt x="3925" y="1762"/>
                    <a:pt x="3864" y="1698"/>
                    <a:pt x="3790" y="1665"/>
                  </a:cubicBezTo>
                  <a:cubicBezTo>
                    <a:pt x="2637" y="1135"/>
                    <a:pt x="1483" y="608"/>
                    <a:pt x="321" y="96"/>
                  </a:cubicBezTo>
                  <a:cubicBezTo>
                    <a:pt x="305" y="89"/>
                    <a:pt x="234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3"/>
            <p:cNvSpPr/>
            <p:nvPr/>
          </p:nvSpPr>
          <p:spPr>
            <a:xfrm>
              <a:off x="4005725" y="3601225"/>
              <a:ext cx="56825" cy="99350"/>
            </a:xfrm>
            <a:custGeom>
              <a:avLst/>
              <a:gdLst/>
              <a:ahLst/>
              <a:cxnLst/>
              <a:rect l="l" t="t" r="r" b="b"/>
              <a:pathLst>
                <a:path w="2273" h="3974" extrusionOk="0">
                  <a:moveTo>
                    <a:pt x="1931" y="1"/>
                  </a:moveTo>
                  <a:cubicBezTo>
                    <a:pt x="1861" y="1"/>
                    <a:pt x="1815" y="41"/>
                    <a:pt x="1764" y="153"/>
                  </a:cubicBezTo>
                  <a:cubicBezTo>
                    <a:pt x="1231" y="1317"/>
                    <a:pt x="685" y="2475"/>
                    <a:pt x="128" y="3629"/>
                  </a:cubicBezTo>
                  <a:cubicBezTo>
                    <a:pt x="1" y="3894"/>
                    <a:pt x="262" y="3842"/>
                    <a:pt x="355" y="3973"/>
                  </a:cubicBezTo>
                  <a:cubicBezTo>
                    <a:pt x="398" y="3903"/>
                    <a:pt x="440" y="3852"/>
                    <a:pt x="469" y="3795"/>
                  </a:cubicBezTo>
                  <a:cubicBezTo>
                    <a:pt x="1010" y="2620"/>
                    <a:pt x="1551" y="1445"/>
                    <a:pt x="2074" y="263"/>
                  </a:cubicBezTo>
                  <a:cubicBezTo>
                    <a:pt x="2085" y="240"/>
                    <a:pt x="2273" y="88"/>
                    <a:pt x="2051" y="24"/>
                  </a:cubicBezTo>
                  <a:cubicBezTo>
                    <a:pt x="2004" y="10"/>
                    <a:pt x="1965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3"/>
            <p:cNvSpPr/>
            <p:nvPr/>
          </p:nvSpPr>
          <p:spPr>
            <a:xfrm>
              <a:off x="4200375" y="4196000"/>
              <a:ext cx="99750" cy="50850"/>
            </a:xfrm>
            <a:custGeom>
              <a:avLst/>
              <a:gdLst/>
              <a:ahLst/>
              <a:cxnLst/>
              <a:rect l="l" t="t" r="r" b="b"/>
              <a:pathLst>
                <a:path w="3990" h="2034" extrusionOk="0">
                  <a:moveTo>
                    <a:pt x="206" y="1"/>
                  </a:moveTo>
                  <a:cubicBezTo>
                    <a:pt x="133" y="1"/>
                    <a:pt x="131" y="95"/>
                    <a:pt x="91" y="152"/>
                  </a:cubicBezTo>
                  <a:cubicBezTo>
                    <a:pt x="13" y="259"/>
                    <a:pt x="1" y="296"/>
                    <a:pt x="143" y="358"/>
                  </a:cubicBezTo>
                  <a:cubicBezTo>
                    <a:pt x="1358" y="899"/>
                    <a:pt x="2569" y="1446"/>
                    <a:pt x="3774" y="2004"/>
                  </a:cubicBezTo>
                  <a:cubicBezTo>
                    <a:pt x="3819" y="2025"/>
                    <a:pt x="3852" y="2034"/>
                    <a:pt x="3876" y="2034"/>
                  </a:cubicBezTo>
                  <a:cubicBezTo>
                    <a:pt x="3969" y="2034"/>
                    <a:pt x="3940" y="1906"/>
                    <a:pt x="3989" y="1814"/>
                  </a:cubicBezTo>
                  <a:cubicBezTo>
                    <a:pt x="3975" y="1794"/>
                    <a:pt x="3957" y="1738"/>
                    <a:pt x="3918" y="1719"/>
                  </a:cubicBezTo>
                  <a:cubicBezTo>
                    <a:pt x="2705" y="1151"/>
                    <a:pt x="1487" y="584"/>
                    <a:pt x="271" y="18"/>
                  </a:cubicBezTo>
                  <a:cubicBezTo>
                    <a:pt x="244" y="6"/>
                    <a:pt x="223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3"/>
            <p:cNvSpPr/>
            <p:nvPr/>
          </p:nvSpPr>
          <p:spPr>
            <a:xfrm>
              <a:off x="3649725" y="4388975"/>
              <a:ext cx="55625" cy="98725"/>
            </a:xfrm>
            <a:custGeom>
              <a:avLst/>
              <a:gdLst/>
              <a:ahLst/>
              <a:cxnLst/>
              <a:rect l="l" t="t" r="r" b="b"/>
              <a:pathLst>
                <a:path w="2225" h="3949" extrusionOk="0">
                  <a:moveTo>
                    <a:pt x="1922" y="0"/>
                  </a:moveTo>
                  <a:cubicBezTo>
                    <a:pt x="1842" y="0"/>
                    <a:pt x="1843" y="126"/>
                    <a:pt x="1823" y="169"/>
                  </a:cubicBezTo>
                  <a:cubicBezTo>
                    <a:pt x="1281" y="1331"/>
                    <a:pt x="747" y="2495"/>
                    <a:pt x="229" y="3666"/>
                  </a:cubicBezTo>
                  <a:cubicBezTo>
                    <a:pt x="221" y="3686"/>
                    <a:pt x="1" y="3852"/>
                    <a:pt x="261" y="3930"/>
                  </a:cubicBezTo>
                  <a:cubicBezTo>
                    <a:pt x="304" y="3943"/>
                    <a:pt x="338" y="3949"/>
                    <a:pt x="366" y="3949"/>
                  </a:cubicBezTo>
                  <a:cubicBezTo>
                    <a:pt x="464" y="3949"/>
                    <a:pt x="494" y="3880"/>
                    <a:pt x="541" y="3781"/>
                  </a:cubicBezTo>
                  <a:cubicBezTo>
                    <a:pt x="814" y="3202"/>
                    <a:pt x="1097" y="2626"/>
                    <a:pt x="1369" y="2045"/>
                  </a:cubicBezTo>
                  <a:cubicBezTo>
                    <a:pt x="1654" y="1432"/>
                    <a:pt x="1932" y="816"/>
                    <a:pt x="2225" y="177"/>
                  </a:cubicBezTo>
                  <a:cubicBezTo>
                    <a:pt x="2162" y="136"/>
                    <a:pt x="2086" y="85"/>
                    <a:pt x="2008" y="33"/>
                  </a:cubicBezTo>
                  <a:cubicBezTo>
                    <a:pt x="1972" y="10"/>
                    <a:pt x="1944" y="0"/>
                    <a:pt x="1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3"/>
            <p:cNvSpPr/>
            <p:nvPr/>
          </p:nvSpPr>
          <p:spPr>
            <a:xfrm>
              <a:off x="4005600" y="4387675"/>
              <a:ext cx="56850" cy="100075"/>
            </a:xfrm>
            <a:custGeom>
              <a:avLst/>
              <a:gdLst/>
              <a:ahLst/>
              <a:cxnLst/>
              <a:rect l="l" t="t" r="r" b="b"/>
              <a:pathLst>
                <a:path w="2274" h="4003" extrusionOk="0">
                  <a:moveTo>
                    <a:pt x="342" y="1"/>
                  </a:moveTo>
                  <a:cubicBezTo>
                    <a:pt x="286" y="169"/>
                    <a:pt x="0" y="98"/>
                    <a:pt x="131" y="370"/>
                  </a:cubicBezTo>
                  <a:cubicBezTo>
                    <a:pt x="686" y="1523"/>
                    <a:pt x="1232" y="2682"/>
                    <a:pt x="1767" y="3846"/>
                  </a:cubicBezTo>
                  <a:cubicBezTo>
                    <a:pt x="1818" y="3956"/>
                    <a:pt x="1861" y="4003"/>
                    <a:pt x="1934" y="4003"/>
                  </a:cubicBezTo>
                  <a:cubicBezTo>
                    <a:pt x="1967" y="4003"/>
                    <a:pt x="2005" y="3993"/>
                    <a:pt x="2052" y="3976"/>
                  </a:cubicBezTo>
                  <a:cubicBezTo>
                    <a:pt x="2274" y="3893"/>
                    <a:pt x="2083" y="3748"/>
                    <a:pt x="2066" y="3707"/>
                  </a:cubicBezTo>
                  <a:cubicBezTo>
                    <a:pt x="1553" y="2545"/>
                    <a:pt x="1025" y="1393"/>
                    <a:pt x="496" y="240"/>
                  </a:cubicBezTo>
                  <a:cubicBezTo>
                    <a:pt x="464" y="169"/>
                    <a:pt x="412" y="107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3"/>
            <p:cNvSpPr/>
            <p:nvPr/>
          </p:nvSpPr>
          <p:spPr>
            <a:xfrm>
              <a:off x="3957075" y="4282800"/>
              <a:ext cx="47400" cy="85450"/>
            </a:xfrm>
            <a:custGeom>
              <a:avLst/>
              <a:gdLst/>
              <a:ahLst/>
              <a:cxnLst/>
              <a:rect l="l" t="t" r="r" b="b"/>
              <a:pathLst>
                <a:path w="1896" h="3418" extrusionOk="0">
                  <a:moveTo>
                    <a:pt x="393" y="0"/>
                  </a:moveTo>
                  <a:cubicBezTo>
                    <a:pt x="375" y="0"/>
                    <a:pt x="352" y="10"/>
                    <a:pt x="323" y="33"/>
                  </a:cubicBezTo>
                  <a:cubicBezTo>
                    <a:pt x="228" y="109"/>
                    <a:pt x="1" y="160"/>
                    <a:pt x="112" y="390"/>
                  </a:cubicBezTo>
                  <a:cubicBezTo>
                    <a:pt x="568" y="1350"/>
                    <a:pt x="1020" y="2310"/>
                    <a:pt x="1474" y="3271"/>
                  </a:cubicBezTo>
                  <a:cubicBezTo>
                    <a:pt x="1506" y="3338"/>
                    <a:pt x="1537" y="3417"/>
                    <a:pt x="1608" y="3417"/>
                  </a:cubicBezTo>
                  <a:cubicBezTo>
                    <a:pt x="1630" y="3417"/>
                    <a:pt x="1657" y="3409"/>
                    <a:pt x="1688" y="3391"/>
                  </a:cubicBezTo>
                  <a:cubicBezTo>
                    <a:pt x="1763" y="3348"/>
                    <a:pt x="1895" y="3338"/>
                    <a:pt x="1810" y="3088"/>
                  </a:cubicBezTo>
                  <a:cubicBezTo>
                    <a:pt x="1401" y="2187"/>
                    <a:pt x="950" y="1186"/>
                    <a:pt x="489" y="188"/>
                  </a:cubicBezTo>
                  <a:cubicBezTo>
                    <a:pt x="466" y="139"/>
                    <a:pt x="463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3"/>
            <p:cNvSpPr/>
            <p:nvPr/>
          </p:nvSpPr>
          <p:spPr>
            <a:xfrm>
              <a:off x="3707175" y="3720800"/>
              <a:ext cx="47525" cy="85175"/>
            </a:xfrm>
            <a:custGeom>
              <a:avLst/>
              <a:gdLst/>
              <a:ahLst/>
              <a:cxnLst/>
              <a:rect l="l" t="t" r="r" b="b"/>
              <a:pathLst>
                <a:path w="1901" h="3407" extrusionOk="0">
                  <a:moveTo>
                    <a:pt x="345" y="0"/>
                  </a:moveTo>
                  <a:cubicBezTo>
                    <a:pt x="311" y="0"/>
                    <a:pt x="269" y="12"/>
                    <a:pt x="214" y="40"/>
                  </a:cubicBezTo>
                  <a:cubicBezTo>
                    <a:pt x="1" y="147"/>
                    <a:pt x="118" y="247"/>
                    <a:pt x="169" y="360"/>
                  </a:cubicBezTo>
                  <a:cubicBezTo>
                    <a:pt x="593" y="1306"/>
                    <a:pt x="1020" y="2255"/>
                    <a:pt x="1450" y="3198"/>
                  </a:cubicBezTo>
                  <a:cubicBezTo>
                    <a:pt x="1484" y="3276"/>
                    <a:pt x="1556" y="3337"/>
                    <a:pt x="1611" y="3406"/>
                  </a:cubicBezTo>
                  <a:cubicBezTo>
                    <a:pt x="1718" y="3321"/>
                    <a:pt x="1826" y="3235"/>
                    <a:pt x="1900" y="3177"/>
                  </a:cubicBezTo>
                  <a:cubicBezTo>
                    <a:pt x="1857" y="3064"/>
                    <a:pt x="1843" y="3018"/>
                    <a:pt x="1823" y="2974"/>
                  </a:cubicBezTo>
                  <a:cubicBezTo>
                    <a:pt x="1390" y="2058"/>
                    <a:pt x="957" y="1141"/>
                    <a:pt x="514" y="230"/>
                  </a:cubicBezTo>
                  <a:cubicBezTo>
                    <a:pt x="474" y="151"/>
                    <a:pt x="466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3"/>
            <p:cNvSpPr/>
            <p:nvPr/>
          </p:nvSpPr>
          <p:spPr>
            <a:xfrm>
              <a:off x="3531475" y="3897725"/>
              <a:ext cx="87800" cy="44000"/>
            </a:xfrm>
            <a:custGeom>
              <a:avLst/>
              <a:gdLst/>
              <a:ahLst/>
              <a:cxnLst/>
              <a:rect l="l" t="t" r="r" b="b"/>
              <a:pathLst>
                <a:path w="3512" h="1760" extrusionOk="0">
                  <a:moveTo>
                    <a:pt x="227" y="0"/>
                  </a:moveTo>
                  <a:cubicBezTo>
                    <a:pt x="111" y="0"/>
                    <a:pt x="101" y="103"/>
                    <a:pt x="69" y="162"/>
                  </a:cubicBezTo>
                  <a:cubicBezTo>
                    <a:pt x="1" y="289"/>
                    <a:pt x="108" y="328"/>
                    <a:pt x="200" y="371"/>
                  </a:cubicBezTo>
                  <a:cubicBezTo>
                    <a:pt x="1149" y="820"/>
                    <a:pt x="2098" y="1269"/>
                    <a:pt x="3043" y="1726"/>
                  </a:cubicBezTo>
                  <a:cubicBezTo>
                    <a:pt x="3092" y="1749"/>
                    <a:pt x="3134" y="1759"/>
                    <a:pt x="3171" y="1759"/>
                  </a:cubicBezTo>
                  <a:cubicBezTo>
                    <a:pt x="3319" y="1759"/>
                    <a:pt x="3379" y="1600"/>
                    <a:pt x="3432" y="1514"/>
                  </a:cubicBezTo>
                  <a:cubicBezTo>
                    <a:pt x="3511" y="1380"/>
                    <a:pt x="3320" y="1380"/>
                    <a:pt x="3233" y="1339"/>
                  </a:cubicBezTo>
                  <a:cubicBezTo>
                    <a:pt x="2940" y="1195"/>
                    <a:pt x="2646" y="1050"/>
                    <a:pt x="2349" y="916"/>
                  </a:cubicBezTo>
                  <a:cubicBezTo>
                    <a:pt x="1656" y="604"/>
                    <a:pt x="961" y="299"/>
                    <a:pt x="331" y="20"/>
                  </a:cubicBezTo>
                  <a:cubicBezTo>
                    <a:pt x="289" y="6"/>
                    <a:pt x="255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3"/>
            <p:cNvSpPr/>
            <p:nvPr/>
          </p:nvSpPr>
          <p:spPr>
            <a:xfrm>
              <a:off x="4094975" y="3897875"/>
              <a:ext cx="85750" cy="43800"/>
            </a:xfrm>
            <a:custGeom>
              <a:avLst/>
              <a:gdLst/>
              <a:ahLst/>
              <a:cxnLst/>
              <a:rect l="l" t="t" r="r" b="b"/>
              <a:pathLst>
                <a:path w="3430" h="1752" extrusionOk="0">
                  <a:moveTo>
                    <a:pt x="3220" y="1"/>
                  </a:moveTo>
                  <a:cubicBezTo>
                    <a:pt x="3181" y="1"/>
                    <a:pt x="3132" y="14"/>
                    <a:pt x="3069" y="44"/>
                  </a:cubicBezTo>
                  <a:cubicBezTo>
                    <a:pt x="2133" y="490"/>
                    <a:pt x="1178" y="899"/>
                    <a:pt x="233" y="1326"/>
                  </a:cubicBezTo>
                  <a:cubicBezTo>
                    <a:pt x="145" y="1366"/>
                    <a:pt x="77" y="1446"/>
                    <a:pt x="1" y="1508"/>
                  </a:cubicBezTo>
                  <a:cubicBezTo>
                    <a:pt x="111" y="1576"/>
                    <a:pt x="161" y="1752"/>
                    <a:pt x="310" y="1752"/>
                  </a:cubicBezTo>
                  <a:cubicBezTo>
                    <a:pt x="346" y="1752"/>
                    <a:pt x="387" y="1742"/>
                    <a:pt x="436" y="1718"/>
                  </a:cubicBezTo>
                  <a:cubicBezTo>
                    <a:pt x="1349" y="1275"/>
                    <a:pt x="2266" y="844"/>
                    <a:pt x="3180" y="406"/>
                  </a:cubicBezTo>
                  <a:cubicBezTo>
                    <a:pt x="3271" y="361"/>
                    <a:pt x="3350" y="291"/>
                    <a:pt x="3430" y="237"/>
                  </a:cubicBezTo>
                  <a:cubicBezTo>
                    <a:pt x="3362" y="104"/>
                    <a:pt x="3328" y="1"/>
                    <a:pt x="3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3"/>
            <p:cNvSpPr/>
            <p:nvPr/>
          </p:nvSpPr>
          <p:spPr>
            <a:xfrm>
              <a:off x="3531050" y="4147300"/>
              <a:ext cx="86875" cy="44700"/>
            </a:xfrm>
            <a:custGeom>
              <a:avLst/>
              <a:gdLst/>
              <a:ahLst/>
              <a:cxnLst/>
              <a:rect l="l" t="t" r="r" b="b"/>
              <a:pathLst>
                <a:path w="3475" h="1788" extrusionOk="0">
                  <a:moveTo>
                    <a:pt x="3186" y="0"/>
                  </a:moveTo>
                  <a:cubicBezTo>
                    <a:pt x="3156" y="0"/>
                    <a:pt x="3120" y="9"/>
                    <a:pt x="3078" y="29"/>
                  </a:cubicBezTo>
                  <a:cubicBezTo>
                    <a:pt x="2119" y="484"/>
                    <a:pt x="1157" y="934"/>
                    <a:pt x="198" y="1390"/>
                  </a:cubicBezTo>
                  <a:cubicBezTo>
                    <a:pt x="114" y="1429"/>
                    <a:pt x="0" y="1478"/>
                    <a:pt x="96" y="1610"/>
                  </a:cubicBezTo>
                  <a:cubicBezTo>
                    <a:pt x="139" y="1669"/>
                    <a:pt x="185" y="1729"/>
                    <a:pt x="229" y="1787"/>
                  </a:cubicBezTo>
                  <a:cubicBezTo>
                    <a:pt x="323" y="1741"/>
                    <a:pt x="376" y="1713"/>
                    <a:pt x="431" y="1689"/>
                  </a:cubicBezTo>
                  <a:cubicBezTo>
                    <a:pt x="1377" y="1262"/>
                    <a:pt x="2325" y="837"/>
                    <a:pt x="3269" y="407"/>
                  </a:cubicBezTo>
                  <a:cubicBezTo>
                    <a:pt x="3346" y="372"/>
                    <a:pt x="3407" y="300"/>
                    <a:pt x="3475" y="245"/>
                  </a:cubicBezTo>
                  <a:cubicBezTo>
                    <a:pt x="3361" y="194"/>
                    <a:pt x="3330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3"/>
            <p:cNvSpPr/>
            <p:nvPr/>
          </p:nvSpPr>
          <p:spPr>
            <a:xfrm>
              <a:off x="4092100" y="4147175"/>
              <a:ext cx="88425" cy="44025"/>
            </a:xfrm>
            <a:custGeom>
              <a:avLst/>
              <a:gdLst/>
              <a:ahLst/>
              <a:cxnLst/>
              <a:rect l="l" t="t" r="r" b="b"/>
              <a:pathLst>
                <a:path w="3537" h="1761" extrusionOk="0">
                  <a:moveTo>
                    <a:pt x="387" y="0"/>
                  </a:moveTo>
                  <a:cubicBezTo>
                    <a:pt x="251" y="0"/>
                    <a:pt x="217" y="177"/>
                    <a:pt x="129" y="246"/>
                  </a:cubicBezTo>
                  <a:cubicBezTo>
                    <a:pt x="0" y="348"/>
                    <a:pt x="179" y="348"/>
                    <a:pt x="209" y="360"/>
                  </a:cubicBezTo>
                  <a:cubicBezTo>
                    <a:pt x="1207" y="818"/>
                    <a:pt x="2213" y="1257"/>
                    <a:pt x="3207" y="1724"/>
                  </a:cubicBezTo>
                  <a:cubicBezTo>
                    <a:pt x="3261" y="1749"/>
                    <a:pt x="3303" y="1760"/>
                    <a:pt x="3337" y="1760"/>
                  </a:cubicBezTo>
                  <a:cubicBezTo>
                    <a:pt x="3445" y="1760"/>
                    <a:pt x="3472" y="1649"/>
                    <a:pt x="3537" y="1542"/>
                  </a:cubicBezTo>
                  <a:cubicBezTo>
                    <a:pt x="3499" y="1498"/>
                    <a:pt x="3461" y="1423"/>
                    <a:pt x="3403" y="1396"/>
                  </a:cubicBezTo>
                  <a:cubicBezTo>
                    <a:pt x="2432" y="936"/>
                    <a:pt x="1459" y="482"/>
                    <a:pt x="487" y="26"/>
                  </a:cubicBezTo>
                  <a:cubicBezTo>
                    <a:pt x="448" y="8"/>
                    <a:pt x="415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3"/>
            <p:cNvSpPr/>
            <p:nvPr/>
          </p:nvSpPr>
          <p:spPr>
            <a:xfrm>
              <a:off x="3707950" y="4282175"/>
              <a:ext cx="47750" cy="86400"/>
            </a:xfrm>
            <a:custGeom>
              <a:avLst/>
              <a:gdLst/>
              <a:ahLst/>
              <a:cxnLst/>
              <a:rect l="l" t="t" r="r" b="b"/>
              <a:pathLst>
                <a:path w="1910" h="3456" extrusionOk="0">
                  <a:moveTo>
                    <a:pt x="1525" y="1"/>
                  </a:moveTo>
                  <a:cubicBezTo>
                    <a:pt x="1483" y="1"/>
                    <a:pt x="1480" y="103"/>
                    <a:pt x="1470" y="125"/>
                  </a:cubicBezTo>
                  <a:cubicBezTo>
                    <a:pt x="1014" y="1124"/>
                    <a:pt x="575" y="2130"/>
                    <a:pt x="107" y="3124"/>
                  </a:cubicBezTo>
                  <a:cubicBezTo>
                    <a:pt x="1" y="3349"/>
                    <a:pt x="147" y="3370"/>
                    <a:pt x="288" y="3455"/>
                  </a:cubicBezTo>
                  <a:cubicBezTo>
                    <a:pt x="333" y="3416"/>
                    <a:pt x="407" y="3380"/>
                    <a:pt x="434" y="3321"/>
                  </a:cubicBezTo>
                  <a:cubicBezTo>
                    <a:pt x="893" y="2350"/>
                    <a:pt x="1348" y="1377"/>
                    <a:pt x="1803" y="404"/>
                  </a:cubicBezTo>
                  <a:cubicBezTo>
                    <a:pt x="1910" y="181"/>
                    <a:pt x="1669" y="153"/>
                    <a:pt x="1585" y="47"/>
                  </a:cubicBezTo>
                  <a:cubicBezTo>
                    <a:pt x="1559" y="13"/>
                    <a:pt x="1539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3"/>
            <p:cNvSpPr/>
            <p:nvPr/>
          </p:nvSpPr>
          <p:spPr>
            <a:xfrm>
              <a:off x="3957075" y="3720775"/>
              <a:ext cx="47375" cy="85025"/>
            </a:xfrm>
            <a:custGeom>
              <a:avLst/>
              <a:gdLst/>
              <a:ahLst/>
              <a:cxnLst/>
              <a:rect l="l" t="t" r="r" b="b"/>
              <a:pathLst>
                <a:path w="1895" h="3401" extrusionOk="0">
                  <a:moveTo>
                    <a:pt x="1607" y="0"/>
                  </a:moveTo>
                  <a:cubicBezTo>
                    <a:pt x="1518" y="0"/>
                    <a:pt x="1496" y="108"/>
                    <a:pt x="1458" y="187"/>
                  </a:cubicBezTo>
                  <a:cubicBezTo>
                    <a:pt x="1015" y="1111"/>
                    <a:pt x="575" y="2038"/>
                    <a:pt x="123" y="2959"/>
                  </a:cubicBezTo>
                  <a:cubicBezTo>
                    <a:pt x="1" y="3206"/>
                    <a:pt x="203" y="3311"/>
                    <a:pt x="331" y="3385"/>
                  </a:cubicBezTo>
                  <a:cubicBezTo>
                    <a:pt x="351" y="3396"/>
                    <a:pt x="368" y="3401"/>
                    <a:pt x="382" y="3401"/>
                  </a:cubicBezTo>
                  <a:cubicBezTo>
                    <a:pt x="461" y="3401"/>
                    <a:pt x="472" y="3255"/>
                    <a:pt x="509" y="3181"/>
                  </a:cubicBezTo>
                  <a:cubicBezTo>
                    <a:pt x="650" y="2886"/>
                    <a:pt x="795" y="2593"/>
                    <a:pt x="929" y="2295"/>
                  </a:cubicBezTo>
                  <a:cubicBezTo>
                    <a:pt x="1241" y="1603"/>
                    <a:pt x="1546" y="907"/>
                    <a:pt x="1823" y="283"/>
                  </a:cubicBezTo>
                  <a:cubicBezTo>
                    <a:pt x="1894" y="58"/>
                    <a:pt x="1748" y="49"/>
                    <a:pt x="1679" y="18"/>
                  </a:cubicBezTo>
                  <a:cubicBezTo>
                    <a:pt x="1651" y="6"/>
                    <a:pt x="1627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5" name="Google Shape;2435;p33"/>
          <p:cNvGrpSpPr/>
          <p:nvPr/>
        </p:nvGrpSpPr>
        <p:grpSpPr>
          <a:xfrm>
            <a:off x="8491310" y="31875"/>
            <a:ext cx="606282" cy="606219"/>
            <a:chOff x="3248075" y="3436175"/>
            <a:chExt cx="1216700" cy="1216575"/>
          </a:xfrm>
        </p:grpSpPr>
        <p:sp>
          <p:nvSpPr>
            <p:cNvPr id="2436" name="Google Shape;2436;p33"/>
            <p:cNvSpPr/>
            <p:nvPr/>
          </p:nvSpPr>
          <p:spPr>
            <a:xfrm>
              <a:off x="3915900" y="4105500"/>
              <a:ext cx="344675" cy="341250"/>
            </a:xfrm>
            <a:custGeom>
              <a:avLst/>
              <a:gdLst/>
              <a:ahLst/>
              <a:cxnLst/>
              <a:rect l="l" t="t" r="r" b="b"/>
              <a:pathLst>
                <a:path w="13787" h="13650" extrusionOk="0">
                  <a:moveTo>
                    <a:pt x="395" y="0"/>
                  </a:moveTo>
                  <a:cubicBezTo>
                    <a:pt x="338" y="0"/>
                    <a:pt x="274" y="32"/>
                    <a:pt x="195" y="109"/>
                  </a:cubicBezTo>
                  <a:cubicBezTo>
                    <a:pt x="1" y="301"/>
                    <a:pt x="44" y="409"/>
                    <a:pt x="221" y="583"/>
                  </a:cubicBezTo>
                  <a:cubicBezTo>
                    <a:pt x="2109" y="2432"/>
                    <a:pt x="3989" y="4288"/>
                    <a:pt x="5869" y="6147"/>
                  </a:cubicBezTo>
                  <a:cubicBezTo>
                    <a:pt x="8347" y="8597"/>
                    <a:pt x="10822" y="11050"/>
                    <a:pt x="13302" y="13498"/>
                  </a:cubicBezTo>
                  <a:cubicBezTo>
                    <a:pt x="13372" y="13568"/>
                    <a:pt x="13473" y="13639"/>
                    <a:pt x="13566" y="13649"/>
                  </a:cubicBezTo>
                  <a:cubicBezTo>
                    <a:pt x="13568" y="13649"/>
                    <a:pt x="13570" y="13649"/>
                    <a:pt x="13572" y="13649"/>
                  </a:cubicBezTo>
                  <a:cubicBezTo>
                    <a:pt x="13634" y="13649"/>
                    <a:pt x="13707" y="13554"/>
                    <a:pt x="13786" y="13495"/>
                  </a:cubicBezTo>
                  <a:cubicBezTo>
                    <a:pt x="13535" y="13204"/>
                    <a:pt x="13333" y="12938"/>
                    <a:pt x="13097" y="12700"/>
                  </a:cubicBezTo>
                  <a:cubicBezTo>
                    <a:pt x="10615" y="10187"/>
                    <a:pt x="8131" y="7674"/>
                    <a:pt x="5640" y="5167"/>
                  </a:cubicBezTo>
                  <a:cubicBezTo>
                    <a:pt x="3979" y="3493"/>
                    <a:pt x="2305" y="1832"/>
                    <a:pt x="641" y="159"/>
                  </a:cubicBezTo>
                  <a:cubicBezTo>
                    <a:pt x="553" y="70"/>
                    <a:pt x="481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3"/>
            <p:cNvSpPr/>
            <p:nvPr/>
          </p:nvSpPr>
          <p:spPr>
            <a:xfrm>
              <a:off x="3449750" y="4104750"/>
              <a:ext cx="350900" cy="341200"/>
            </a:xfrm>
            <a:custGeom>
              <a:avLst/>
              <a:gdLst/>
              <a:ahLst/>
              <a:cxnLst/>
              <a:rect l="l" t="t" r="r" b="b"/>
              <a:pathLst>
                <a:path w="14036" h="13648" extrusionOk="0">
                  <a:moveTo>
                    <a:pt x="13461" y="1"/>
                  </a:moveTo>
                  <a:cubicBezTo>
                    <a:pt x="13371" y="1"/>
                    <a:pt x="13331" y="117"/>
                    <a:pt x="13279" y="170"/>
                  </a:cubicBezTo>
                  <a:cubicBezTo>
                    <a:pt x="11445" y="2020"/>
                    <a:pt x="9623" y="3883"/>
                    <a:pt x="7787" y="5729"/>
                  </a:cubicBezTo>
                  <a:cubicBezTo>
                    <a:pt x="5467" y="8060"/>
                    <a:pt x="3131" y="10370"/>
                    <a:pt x="826" y="12717"/>
                  </a:cubicBezTo>
                  <a:cubicBezTo>
                    <a:pt x="592" y="12958"/>
                    <a:pt x="0" y="13287"/>
                    <a:pt x="285" y="13572"/>
                  </a:cubicBezTo>
                  <a:cubicBezTo>
                    <a:pt x="338" y="13625"/>
                    <a:pt x="393" y="13647"/>
                    <a:pt x="449" y="13647"/>
                  </a:cubicBezTo>
                  <a:cubicBezTo>
                    <a:pt x="690" y="13647"/>
                    <a:pt x="943" y="13221"/>
                    <a:pt x="1140" y="13030"/>
                  </a:cubicBezTo>
                  <a:cubicBezTo>
                    <a:pt x="3662" y="10573"/>
                    <a:pt x="6160" y="8092"/>
                    <a:pt x="8658" y="5610"/>
                  </a:cubicBezTo>
                  <a:cubicBezTo>
                    <a:pt x="10331" y="3948"/>
                    <a:pt x="11994" y="2274"/>
                    <a:pt x="13664" y="609"/>
                  </a:cubicBezTo>
                  <a:cubicBezTo>
                    <a:pt x="13733" y="540"/>
                    <a:pt x="13831" y="500"/>
                    <a:pt x="14035" y="370"/>
                  </a:cubicBezTo>
                  <a:cubicBezTo>
                    <a:pt x="13814" y="218"/>
                    <a:pt x="13687" y="139"/>
                    <a:pt x="13572" y="49"/>
                  </a:cubicBezTo>
                  <a:cubicBezTo>
                    <a:pt x="13527" y="14"/>
                    <a:pt x="13491" y="1"/>
                    <a:pt x="13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3"/>
            <p:cNvSpPr/>
            <p:nvPr/>
          </p:nvSpPr>
          <p:spPr>
            <a:xfrm>
              <a:off x="3449775" y="3642850"/>
              <a:ext cx="347925" cy="341325"/>
            </a:xfrm>
            <a:custGeom>
              <a:avLst/>
              <a:gdLst/>
              <a:ahLst/>
              <a:cxnLst/>
              <a:rect l="l" t="t" r="r" b="b"/>
              <a:pathLst>
                <a:path w="13917" h="13653" extrusionOk="0">
                  <a:moveTo>
                    <a:pt x="430" y="1"/>
                  </a:moveTo>
                  <a:cubicBezTo>
                    <a:pt x="380" y="1"/>
                    <a:pt x="326" y="25"/>
                    <a:pt x="266" y="83"/>
                  </a:cubicBezTo>
                  <a:cubicBezTo>
                    <a:pt x="0" y="341"/>
                    <a:pt x="531" y="635"/>
                    <a:pt x="731" y="838"/>
                  </a:cubicBezTo>
                  <a:cubicBezTo>
                    <a:pt x="4901" y="5071"/>
                    <a:pt x="9095" y="9280"/>
                    <a:pt x="13287" y="13492"/>
                  </a:cubicBezTo>
                  <a:cubicBezTo>
                    <a:pt x="13338" y="13543"/>
                    <a:pt x="13378" y="13652"/>
                    <a:pt x="13462" y="13652"/>
                  </a:cubicBezTo>
                  <a:cubicBezTo>
                    <a:pt x="13487" y="13652"/>
                    <a:pt x="13516" y="13642"/>
                    <a:pt x="13550" y="13618"/>
                  </a:cubicBezTo>
                  <a:cubicBezTo>
                    <a:pt x="13670" y="13533"/>
                    <a:pt x="13782" y="13433"/>
                    <a:pt x="13917" y="13323"/>
                  </a:cubicBezTo>
                  <a:cubicBezTo>
                    <a:pt x="13789" y="13187"/>
                    <a:pt x="13711" y="13095"/>
                    <a:pt x="13625" y="13011"/>
                  </a:cubicBezTo>
                  <a:cubicBezTo>
                    <a:pt x="9456" y="8866"/>
                    <a:pt x="5287" y="4720"/>
                    <a:pt x="1117" y="575"/>
                  </a:cubicBezTo>
                  <a:cubicBezTo>
                    <a:pt x="1098" y="557"/>
                    <a:pt x="1083" y="528"/>
                    <a:pt x="1062" y="523"/>
                  </a:cubicBezTo>
                  <a:cubicBezTo>
                    <a:pt x="798" y="461"/>
                    <a:pt x="650" y="1"/>
                    <a:pt x="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3"/>
            <p:cNvSpPr/>
            <p:nvPr/>
          </p:nvSpPr>
          <p:spPr>
            <a:xfrm>
              <a:off x="3915000" y="3641525"/>
              <a:ext cx="345800" cy="341925"/>
            </a:xfrm>
            <a:custGeom>
              <a:avLst/>
              <a:gdLst/>
              <a:ahLst/>
              <a:cxnLst/>
              <a:rect l="l" t="t" r="r" b="b"/>
              <a:pathLst>
                <a:path w="13832" h="13677" extrusionOk="0">
                  <a:moveTo>
                    <a:pt x="13568" y="1"/>
                  </a:moveTo>
                  <a:cubicBezTo>
                    <a:pt x="13535" y="1"/>
                    <a:pt x="13495" y="19"/>
                    <a:pt x="13442" y="66"/>
                  </a:cubicBezTo>
                  <a:cubicBezTo>
                    <a:pt x="13239" y="251"/>
                    <a:pt x="13021" y="417"/>
                    <a:pt x="12827" y="610"/>
                  </a:cubicBezTo>
                  <a:cubicBezTo>
                    <a:pt x="10269" y="3137"/>
                    <a:pt x="7713" y="5666"/>
                    <a:pt x="5160" y="8200"/>
                  </a:cubicBezTo>
                  <a:cubicBezTo>
                    <a:pt x="3532" y="9819"/>
                    <a:pt x="1915" y="11449"/>
                    <a:pt x="286" y="13067"/>
                  </a:cubicBezTo>
                  <a:cubicBezTo>
                    <a:pt x="118" y="13235"/>
                    <a:pt x="1" y="13344"/>
                    <a:pt x="230" y="13566"/>
                  </a:cubicBezTo>
                  <a:cubicBezTo>
                    <a:pt x="312" y="13646"/>
                    <a:pt x="378" y="13677"/>
                    <a:pt x="435" y="13677"/>
                  </a:cubicBezTo>
                  <a:cubicBezTo>
                    <a:pt x="536" y="13677"/>
                    <a:pt x="610" y="13579"/>
                    <a:pt x="701" y="13487"/>
                  </a:cubicBezTo>
                  <a:cubicBezTo>
                    <a:pt x="4260" y="9901"/>
                    <a:pt x="7819" y="6317"/>
                    <a:pt x="11380" y="2733"/>
                  </a:cubicBezTo>
                  <a:cubicBezTo>
                    <a:pt x="11972" y="2137"/>
                    <a:pt x="12573" y="1548"/>
                    <a:pt x="13160" y="947"/>
                  </a:cubicBezTo>
                  <a:cubicBezTo>
                    <a:pt x="13384" y="717"/>
                    <a:pt x="13579" y="462"/>
                    <a:pt x="13831" y="167"/>
                  </a:cubicBezTo>
                  <a:lnTo>
                    <a:pt x="13831" y="167"/>
                  </a:lnTo>
                  <a:cubicBezTo>
                    <a:pt x="13829" y="167"/>
                    <a:pt x="13826" y="167"/>
                    <a:pt x="13823" y="167"/>
                  </a:cubicBezTo>
                  <a:cubicBezTo>
                    <a:pt x="13698" y="167"/>
                    <a:pt x="13667" y="1"/>
                    <a:pt x="13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3"/>
            <p:cNvSpPr/>
            <p:nvPr/>
          </p:nvSpPr>
          <p:spPr>
            <a:xfrm>
              <a:off x="3848700" y="3436175"/>
              <a:ext cx="15725" cy="518175"/>
            </a:xfrm>
            <a:custGeom>
              <a:avLst/>
              <a:gdLst/>
              <a:ahLst/>
              <a:cxnLst/>
              <a:rect l="l" t="t" r="r" b="b"/>
              <a:pathLst>
                <a:path w="629" h="20727" extrusionOk="0">
                  <a:moveTo>
                    <a:pt x="322" y="0"/>
                  </a:moveTo>
                  <a:cubicBezTo>
                    <a:pt x="312" y="0"/>
                    <a:pt x="302" y="1"/>
                    <a:pt x="291" y="1"/>
                  </a:cubicBezTo>
                  <a:cubicBezTo>
                    <a:pt x="47" y="17"/>
                    <a:pt x="165" y="211"/>
                    <a:pt x="163" y="317"/>
                  </a:cubicBezTo>
                  <a:cubicBezTo>
                    <a:pt x="110" y="2621"/>
                    <a:pt x="164" y="4926"/>
                    <a:pt x="103" y="7233"/>
                  </a:cubicBezTo>
                  <a:cubicBezTo>
                    <a:pt x="20" y="10438"/>
                    <a:pt x="83" y="13647"/>
                    <a:pt x="83" y="16855"/>
                  </a:cubicBezTo>
                  <a:lnTo>
                    <a:pt x="7" y="16855"/>
                  </a:lnTo>
                  <a:cubicBezTo>
                    <a:pt x="7" y="18034"/>
                    <a:pt x="11" y="19213"/>
                    <a:pt x="3" y="20393"/>
                  </a:cubicBezTo>
                  <a:cubicBezTo>
                    <a:pt x="0" y="20601"/>
                    <a:pt x="4" y="20727"/>
                    <a:pt x="268" y="20727"/>
                  </a:cubicBezTo>
                  <a:cubicBezTo>
                    <a:pt x="275" y="20727"/>
                    <a:pt x="281" y="20727"/>
                    <a:pt x="288" y="20727"/>
                  </a:cubicBezTo>
                  <a:cubicBezTo>
                    <a:pt x="548" y="20721"/>
                    <a:pt x="621" y="20662"/>
                    <a:pt x="615" y="20395"/>
                  </a:cubicBezTo>
                  <a:cubicBezTo>
                    <a:pt x="556" y="17854"/>
                    <a:pt x="629" y="15312"/>
                    <a:pt x="551" y="12767"/>
                  </a:cubicBezTo>
                  <a:cubicBezTo>
                    <a:pt x="451" y="9423"/>
                    <a:pt x="482" y="6075"/>
                    <a:pt x="459" y="2728"/>
                  </a:cubicBezTo>
                  <a:cubicBezTo>
                    <a:pt x="453" y="1925"/>
                    <a:pt x="463" y="1122"/>
                    <a:pt x="452" y="319"/>
                  </a:cubicBezTo>
                  <a:cubicBezTo>
                    <a:pt x="451" y="209"/>
                    <a:pt x="562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3"/>
            <p:cNvSpPr/>
            <p:nvPr/>
          </p:nvSpPr>
          <p:spPr>
            <a:xfrm>
              <a:off x="3946325" y="4036700"/>
              <a:ext cx="518450" cy="15425"/>
            </a:xfrm>
            <a:custGeom>
              <a:avLst/>
              <a:gdLst/>
              <a:ahLst/>
              <a:cxnLst/>
              <a:rect l="l" t="t" r="r" b="b"/>
              <a:pathLst>
                <a:path w="20738" h="617" extrusionOk="0">
                  <a:moveTo>
                    <a:pt x="246" y="1"/>
                  </a:moveTo>
                  <a:cubicBezTo>
                    <a:pt x="112" y="1"/>
                    <a:pt x="8" y="37"/>
                    <a:pt x="4" y="298"/>
                  </a:cubicBezTo>
                  <a:cubicBezTo>
                    <a:pt x="1" y="576"/>
                    <a:pt x="110" y="616"/>
                    <a:pt x="257" y="616"/>
                  </a:cubicBezTo>
                  <a:cubicBezTo>
                    <a:pt x="309" y="616"/>
                    <a:pt x="366" y="610"/>
                    <a:pt x="425" y="610"/>
                  </a:cubicBezTo>
                  <a:cubicBezTo>
                    <a:pt x="2940" y="563"/>
                    <a:pt x="5458" y="617"/>
                    <a:pt x="7976" y="554"/>
                  </a:cubicBezTo>
                  <a:cubicBezTo>
                    <a:pt x="11948" y="453"/>
                    <a:pt x="15924" y="483"/>
                    <a:pt x="19898" y="458"/>
                  </a:cubicBezTo>
                  <a:cubicBezTo>
                    <a:pt x="20004" y="458"/>
                    <a:pt x="20110" y="464"/>
                    <a:pt x="20216" y="464"/>
                  </a:cubicBezTo>
                  <a:cubicBezTo>
                    <a:pt x="20286" y="464"/>
                    <a:pt x="20356" y="461"/>
                    <a:pt x="20425" y="453"/>
                  </a:cubicBezTo>
                  <a:cubicBezTo>
                    <a:pt x="20430" y="452"/>
                    <a:pt x="20435" y="452"/>
                    <a:pt x="20441" y="452"/>
                  </a:cubicBezTo>
                  <a:cubicBezTo>
                    <a:pt x="20492" y="452"/>
                    <a:pt x="20558" y="474"/>
                    <a:pt x="20613" y="474"/>
                  </a:cubicBezTo>
                  <a:cubicBezTo>
                    <a:pt x="20678" y="474"/>
                    <a:pt x="20730" y="445"/>
                    <a:pt x="20734" y="318"/>
                  </a:cubicBezTo>
                  <a:cubicBezTo>
                    <a:pt x="20738" y="171"/>
                    <a:pt x="20680" y="136"/>
                    <a:pt x="20607" y="136"/>
                  </a:cubicBezTo>
                  <a:cubicBezTo>
                    <a:pt x="20542" y="136"/>
                    <a:pt x="20466" y="164"/>
                    <a:pt x="20412" y="164"/>
                  </a:cubicBezTo>
                  <a:cubicBezTo>
                    <a:pt x="20411" y="164"/>
                    <a:pt x="20409" y="164"/>
                    <a:pt x="20408" y="164"/>
                  </a:cubicBezTo>
                  <a:cubicBezTo>
                    <a:pt x="18103" y="111"/>
                    <a:pt x="15798" y="165"/>
                    <a:pt x="13492" y="105"/>
                  </a:cubicBezTo>
                  <a:cubicBezTo>
                    <a:pt x="12216" y="71"/>
                    <a:pt x="10940" y="61"/>
                    <a:pt x="9663" y="61"/>
                  </a:cubicBezTo>
                  <a:cubicBezTo>
                    <a:pt x="7732" y="61"/>
                    <a:pt x="5801" y="84"/>
                    <a:pt x="3870" y="84"/>
                  </a:cubicBezTo>
                  <a:cubicBezTo>
                    <a:pt x="3870" y="60"/>
                    <a:pt x="3870" y="34"/>
                    <a:pt x="3871" y="6"/>
                  </a:cubicBezTo>
                  <a:lnTo>
                    <a:pt x="407" y="6"/>
                  </a:lnTo>
                  <a:cubicBezTo>
                    <a:pt x="351" y="6"/>
                    <a:pt x="29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3"/>
            <p:cNvSpPr/>
            <p:nvPr/>
          </p:nvSpPr>
          <p:spPr>
            <a:xfrm>
              <a:off x="3248075" y="4036800"/>
              <a:ext cx="518300" cy="15300"/>
            </a:xfrm>
            <a:custGeom>
              <a:avLst/>
              <a:gdLst/>
              <a:ahLst/>
              <a:cxnLst/>
              <a:rect l="l" t="t" r="r" b="b"/>
              <a:pathLst>
                <a:path w="20732" h="612" extrusionOk="0">
                  <a:moveTo>
                    <a:pt x="20440" y="0"/>
                  </a:moveTo>
                  <a:cubicBezTo>
                    <a:pt x="20420" y="0"/>
                    <a:pt x="20399" y="0"/>
                    <a:pt x="20377" y="1"/>
                  </a:cubicBezTo>
                  <a:cubicBezTo>
                    <a:pt x="19671" y="15"/>
                    <a:pt x="18965" y="19"/>
                    <a:pt x="18260" y="19"/>
                  </a:cubicBezTo>
                  <a:cubicBezTo>
                    <a:pt x="17507" y="19"/>
                    <a:pt x="16755" y="15"/>
                    <a:pt x="16003" y="15"/>
                  </a:cubicBezTo>
                  <a:cubicBezTo>
                    <a:pt x="14931" y="15"/>
                    <a:pt x="13859" y="23"/>
                    <a:pt x="12786" y="65"/>
                  </a:cubicBezTo>
                  <a:cubicBezTo>
                    <a:pt x="10258" y="163"/>
                    <a:pt x="7726" y="137"/>
                    <a:pt x="5194" y="153"/>
                  </a:cubicBezTo>
                  <a:cubicBezTo>
                    <a:pt x="4575" y="157"/>
                    <a:pt x="3955" y="158"/>
                    <a:pt x="3335" y="158"/>
                  </a:cubicBezTo>
                  <a:cubicBezTo>
                    <a:pt x="2762" y="158"/>
                    <a:pt x="2189" y="157"/>
                    <a:pt x="1615" y="157"/>
                  </a:cubicBezTo>
                  <a:cubicBezTo>
                    <a:pt x="1177" y="157"/>
                    <a:pt x="739" y="158"/>
                    <a:pt x="301" y="160"/>
                  </a:cubicBezTo>
                  <a:cubicBezTo>
                    <a:pt x="300" y="160"/>
                    <a:pt x="300" y="160"/>
                    <a:pt x="299" y="160"/>
                  </a:cubicBezTo>
                  <a:cubicBezTo>
                    <a:pt x="250" y="160"/>
                    <a:pt x="183" y="137"/>
                    <a:pt x="125" y="137"/>
                  </a:cubicBezTo>
                  <a:cubicBezTo>
                    <a:pt x="56" y="137"/>
                    <a:pt x="0" y="169"/>
                    <a:pt x="2" y="308"/>
                  </a:cubicBezTo>
                  <a:cubicBezTo>
                    <a:pt x="3" y="443"/>
                    <a:pt x="59" y="474"/>
                    <a:pt x="127" y="474"/>
                  </a:cubicBezTo>
                  <a:cubicBezTo>
                    <a:pt x="185" y="474"/>
                    <a:pt x="251" y="452"/>
                    <a:pt x="300" y="452"/>
                  </a:cubicBezTo>
                  <a:cubicBezTo>
                    <a:pt x="302" y="452"/>
                    <a:pt x="303" y="452"/>
                    <a:pt x="305" y="452"/>
                  </a:cubicBezTo>
                  <a:cubicBezTo>
                    <a:pt x="2622" y="504"/>
                    <a:pt x="4938" y="451"/>
                    <a:pt x="7258" y="511"/>
                  </a:cubicBezTo>
                  <a:cubicBezTo>
                    <a:pt x="8534" y="545"/>
                    <a:pt x="9810" y="555"/>
                    <a:pt x="11087" y="555"/>
                  </a:cubicBezTo>
                  <a:cubicBezTo>
                    <a:pt x="13018" y="555"/>
                    <a:pt x="14949" y="531"/>
                    <a:pt x="16880" y="531"/>
                  </a:cubicBezTo>
                  <a:lnTo>
                    <a:pt x="16880" y="607"/>
                  </a:lnTo>
                  <a:cubicBezTo>
                    <a:pt x="17463" y="607"/>
                    <a:pt x="18046" y="605"/>
                    <a:pt x="18630" y="605"/>
                  </a:cubicBezTo>
                  <a:cubicBezTo>
                    <a:pt x="19213" y="605"/>
                    <a:pt x="19797" y="607"/>
                    <a:pt x="20381" y="612"/>
                  </a:cubicBezTo>
                  <a:cubicBezTo>
                    <a:pt x="20391" y="612"/>
                    <a:pt x="20401" y="612"/>
                    <a:pt x="20410" y="612"/>
                  </a:cubicBezTo>
                  <a:cubicBezTo>
                    <a:pt x="20624" y="612"/>
                    <a:pt x="20729" y="585"/>
                    <a:pt x="20731" y="304"/>
                  </a:cubicBezTo>
                  <a:cubicBezTo>
                    <a:pt x="20732" y="33"/>
                    <a:pt x="20628" y="0"/>
                    <a:pt x="20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3"/>
            <p:cNvSpPr/>
            <p:nvPr/>
          </p:nvSpPr>
          <p:spPr>
            <a:xfrm>
              <a:off x="3847925" y="4134500"/>
              <a:ext cx="16200" cy="518250"/>
            </a:xfrm>
            <a:custGeom>
              <a:avLst/>
              <a:gdLst/>
              <a:ahLst/>
              <a:cxnLst/>
              <a:rect l="l" t="t" r="r" b="b"/>
              <a:pathLst>
                <a:path w="648" h="20730" extrusionOk="0">
                  <a:moveTo>
                    <a:pt x="344" y="0"/>
                  </a:moveTo>
                  <a:cubicBezTo>
                    <a:pt x="343" y="0"/>
                    <a:pt x="341" y="0"/>
                    <a:pt x="340" y="0"/>
                  </a:cubicBezTo>
                  <a:cubicBezTo>
                    <a:pt x="47" y="1"/>
                    <a:pt x="29" y="118"/>
                    <a:pt x="34" y="351"/>
                  </a:cubicBezTo>
                  <a:cubicBezTo>
                    <a:pt x="87" y="2881"/>
                    <a:pt x="0" y="5410"/>
                    <a:pt x="97" y="7942"/>
                  </a:cubicBezTo>
                  <a:cubicBezTo>
                    <a:pt x="195" y="10496"/>
                    <a:pt x="168" y="13053"/>
                    <a:pt x="186" y="15610"/>
                  </a:cubicBezTo>
                  <a:cubicBezTo>
                    <a:pt x="197" y="17215"/>
                    <a:pt x="186" y="18822"/>
                    <a:pt x="194" y="20428"/>
                  </a:cubicBezTo>
                  <a:cubicBezTo>
                    <a:pt x="195" y="20534"/>
                    <a:pt x="84" y="20726"/>
                    <a:pt x="338" y="20729"/>
                  </a:cubicBezTo>
                  <a:cubicBezTo>
                    <a:pt x="340" y="20729"/>
                    <a:pt x="341" y="20729"/>
                    <a:pt x="342" y="20729"/>
                  </a:cubicBezTo>
                  <a:cubicBezTo>
                    <a:pt x="592" y="20729"/>
                    <a:pt x="483" y="20536"/>
                    <a:pt x="485" y="20431"/>
                  </a:cubicBezTo>
                  <a:cubicBezTo>
                    <a:pt x="537" y="18113"/>
                    <a:pt x="484" y="15796"/>
                    <a:pt x="545" y="13478"/>
                  </a:cubicBezTo>
                  <a:cubicBezTo>
                    <a:pt x="629" y="10271"/>
                    <a:pt x="566" y="7062"/>
                    <a:pt x="566" y="3855"/>
                  </a:cubicBezTo>
                  <a:lnTo>
                    <a:pt x="640" y="3855"/>
                  </a:lnTo>
                  <a:cubicBezTo>
                    <a:pt x="640" y="2689"/>
                    <a:pt x="635" y="1520"/>
                    <a:pt x="644" y="354"/>
                  </a:cubicBezTo>
                  <a:cubicBezTo>
                    <a:pt x="647" y="126"/>
                    <a:pt x="639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3"/>
            <p:cNvSpPr/>
            <p:nvPr/>
          </p:nvSpPr>
          <p:spPr>
            <a:xfrm>
              <a:off x="3755675" y="3824725"/>
              <a:ext cx="70500" cy="134825"/>
            </a:xfrm>
            <a:custGeom>
              <a:avLst/>
              <a:gdLst/>
              <a:ahLst/>
              <a:cxnLst/>
              <a:rect l="l" t="t" r="r" b="b"/>
              <a:pathLst>
                <a:path w="2820" h="5393" extrusionOk="0">
                  <a:moveTo>
                    <a:pt x="400" y="1"/>
                  </a:moveTo>
                  <a:cubicBezTo>
                    <a:pt x="378" y="1"/>
                    <a:pt x="349" y="13"/>
                    <a:pt x="309" y="45"/>
                  </a:cubicBezTo>
                  <a:cubicBezTo>
                    <a:pt x="187" y="137"/>
                    <a:pt x="1" y="182"/>
                    <a:pt x="111" y="413"/>
                  </a:cubicBezTo>
                  <a:cubicBezTo>
                    <a:pt x="891" y="2036"/>
                    <a:pt x="1665" y="3660"/>
                    <a:pt x="2434" y="5288"/>
                  </a:cubicBezTo>
                  <a:cubicBezTo>
                    <a:pt x="2465" y="5355"/>
                    <a:pt x="2488" y="5393"/>
                    <a:pt x="2525" y="5393"/>
                  </a:cubicBezTo>
                  <a:cubicBezTo>
                    <a:pt x="2547" y="5393"/>
                    <a:pt x="2574" y="5380"/>
                    <a:pt x="2612" y="5352"/>
                  </a:cubicBezTo>
                  <a:cubicBezTo>
                    <a:pt x="2676" y="5303"/>
                    <a:pt x="2752" y="5268"/>
                    <a:pt x="2820" y="5228"/>
                  </a:cubicBezTo>
                  <a:cubicBezTo>
                    <a:pt x="2782" y="5166"/>
                    <a:pt x="2766" y="5146"/>
                    <a:pt x="2756" y="5124"/>
                  </a:cubicBezTo>
                  <a:cubicBezTo>
                    <a:pt x="2001" y="3466"/>
                    <a:pt x="1247" y="1808"/>
                    <a:pt x="492" y="151"/>
                  </a:cubicBezTo>
                  <a:cubicBezTo>
                    <a:pt x="467" y="94"/>
                    <a:pt x="460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3"/>
            <p:cNvSpPr/>
            <p:nvPr/>
          </p:nvSpPr>
          <p:spPr>
            <a:xfrm>
              <a:off x="3885600" y="3824875"/>
              <a:ext cx="72000" cy="134625"/>
            </a:xfrm>
            <a:custGeom>
              <a:avLst/>
              <a:gdLst/>
              <a:ahLst/>
              <a:cxnLst/>
              <a:rect l="l" t="t" r="r" b="b"/>
              <a:pathLst>
                <a:path w="2880" h="5385" extrusionOk="0">
                  <a:moveTo>
                    <a:pt x="2447" y="0"/>
                  </a:moveTo>
                  <a:cubicBezTo>
                    <a:pt x="2347" y="0"/>
                    <a:pt x="2352" y="168"/>
                    <a:pt x="2325" y="224"/>
                  </a:cubicBezTo>
                  <a:cubicBezTo>
                    <a:pt x="1581" y="1833"/>
                    <a:pt x="855" y="3450"/>
                    <a:pt x="113" y="5061"/>
                  </a:cubicBezTo>
                  <a:cubicBezTo>
                    <a:pt x="0" y="5302"/>
                    <a:pt x="171" y="5310"/>
                    <a:pt x="336" y="5385"/>
                  </a:cubicBezTo>
                  <a:cubicBezTo>
                    <a:pt x="356" y="5364"/>
                    <a:pt x="397" y="5334"/>
                    <a:pt x="414" y="5292"/>
                  </a:cubicBezTo>
                  <a:cubicBezTo>
                    <a:pt x="1193" y="3657"/>
                    <a:pt x="1969" y="2019"/>
                    <a:pt x="2753" y="387"/>
                  </a:cubicBezTo>
                  <a:cubicBezTo>
                    <a:pt x="2879" y="126"/>
                    <a:pt x="2652" y="98"/>
                    <a:pt x="2535" y="30"/>
                  </a:cubicBezTo>
                  <a:cubicBezTo>
                    <a:pt x="2499" y="9"/>
                    <a:pt x="2470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3"/>
            <p:cNvSpPr/>
            <p:nvPr/>
          </p:nvSpPr>
          <p:spPr>
            <a:xfrm>
              <a:off x="3633900" y="3945600"/>
              <a:ext cx="138050" cy="67875"/>
            </a:xfrm>
            <a:custGeom>
              <a:avLst/>
              <a:gdLst/>
              <a:ahLst/>
              <a:cxnLst/>
              <a:rect l="l" t="t" r="r" b="b"/>
              <a:pathLst>
                <a:path w="5522" h="2715" extrusionOk="0">
                  <a:moveTo>
                    <a:pt x="378" y="1"/>
                  </a:moveTo>
                  <a:cubicBezTo>
                    <a:pt x="254" y="1"/>
                    <a:pt x="229" y="144"/>
                    <a:pt x="164" y="227"/>
                  </a:cubicBezTo>
                  <a:cubicBezTo>
                    <a:pt x="0" y="435"/>
                    <a:pt x="256" y="418"/>
                    <a:pt x="318" y="445"/>
                  </a:cubicBezTo>
                  <a:cubicBezTo>
                    <a:pt x="1938" y="1194"/>
                    <a:pt x="3568" y="1926"/>
                    <a:pt x="5187" y="2678"/>
                  </a:cubicBezTo>
                  <a:cubicBezTo>
                    <a:pt x="5242" y="2703"/>
                    <a:pt x="5283" y="2714"/>
                    <a:pt x="5316" y="2714"/>
                  </a:cubicBezTo>
                  <a:cubicBezTo>
                    <a:pt x="5445" y="2714"/>
                    <a:pt x="5435" y="2549"/>
                    <a:pt x="5522" y="2457"/>
                  </a:cubicBezTo>
                  <a:cubicBezTo>
                    <a:pt x="5480" y="2426"/>
                    <a:pt x="5445" y="2389"/>
                    <a:pt x="5403" y="2370"/>
                  </a:cubicBezTo>
                  <a:cubicBezTo>
                    <a:pt x="3768" y="1591"/>
                    <a:pt x="2131" y="816"/>
                    <a:pt x="498" y="33"/>
                  </a:cubicBezTo>
                  <a:cubicBezTo>
                    <a:pt x="450" y="10"/>
                    <a:pt x="411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3"/>
            <p:cNvSpPr/>
            <p:nvPr/>
          </p:nvSpPr>
          <p:spPr>
            <a:xfrm>
              <a:off x="3939825" y="3945550"/>
              <a:ext cx="138250" cy="68375"/>
            </a:xfrm>
            <a:custGeom>
              <a:avLst/>
              <a:gdLst/>
              <a:ahLst/>
              <a:cxnLst/>
              <a:rect l="l" t="t" r="r" b="b"/>
              <a:pathLst>
                <a:path w="5530" h="2735" extrusionOk="0">
                  <a:moveTo>
                    <a:pt x="5159" y="0"/>
                  </a:moveTo>
                  <a:cubicBezTo>
                    <a:pt x="5119" y="0"/>
                    <a:pt x="5072" y="12"/>
                    <a:pt x="5017" y="39"/>
                  </a:cubicBezTo>
                  <a:cubicBezTo>
                    <a:pt x="3406" y="813"/>
                    <a:pt x="1793" y="1584"/>
                    <a:pt x="180" y="2353"/>
                  </a:cubicBezTo>
                  <a:cubicBezTo>
                    <a:pt x="103" y="2391"/>
                    <a:pt x="1" y="2402"/>
                    <a:pt x="92" y="2526"/>
                  </a:cubicBezTo>
                  <a:cubicBezTo>
                    <a:pt x="144" y="2595"/>
                    <a:pt x="178" y="2677"/>
                    <a:pt x="211" y="2734"/>
                  </a:cubicBezTo>
                  <a:cubicBezTo>
                    <a:pt x="297" y="2703"/>
                    <a:pt x="344" y="2691"/>
                    <a:pt x="387" y="2670"/>
                  </a:cubicBezTo>
                  <a:cubicBezTo>
                    <a:pt x="2002" y="1936"/>
                    <a:pt x="3616" y="1205"/>
                    <a:pt x="5225" y="460"/>
                  </a:cubicBezTo>
                  <a:cubicBezTo>
                    <a:pt x="5291" y="430"/>
                    <a:pt x="5529" y="455"/>
                    <a:pt x="5416" y="247"/>
                  </a:cubicBezTo>
                  <a:cubicBezTo>
                    <a:pt x="5354" y="131"/>
                    <a:pt x="5294" y="0"/>
                    <a:pt x="5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3"/>
            <p:cNvSpPr/>
            <p:nvPr/>
          </p:nvSpPr>
          <p:spPr>
            <a:xfrm>
              <a:off x="3634775" y="4075700"/>
              <a:ext cx="136650" cy="67325"/>
            </a:xfrm>
            <a:custGeom>
              <a:avLst/>
              <a:gdLst/>
              <a:ahLst/>
              <a:cxnLst/>
              <a:rect l="l" t="t" r="r" b="b"/>
              <a:pathLst>
                <a:path w="5466" h="2693" extrusionOk="0">
                  <a:moveTo>
                    <a:pt x="5267" y="0"/>
                  </a:moveTo>
                  <a:cubicBezTo>
                    <a:pt x="5227" y="0"/>
                    <a:pt x="5179" y="13"/>
                    <a:pt x="5117" y="42"/>
                  </a:cubicBezTo>
                  <a:cubicBezTo>
                    <a:pt x="3529" y="777"/>
                    <a:pt x="1933" y="1491"/>
                    <a:pt x="347" y="2227"/>
                  </a:cubicBezTo>
                  <a:cubicBezTo>
                    <a:pt x="274" y="2260"/>
                    <a:pt x="0" y="2220"/>
                    <a:pt x="124" y="2481"/>
                  </a:cubicBezTo>
                  <a:cubicBezTo>
                    <a:pt x="191" y="2622"/>
                    <a:pt x="270" y="2693"/>
                    <a:pt x="380" y="2693"/>
                  </a:cubicBezTo>
                  <a:cubicBezTo>
                    <a:pt x="434" y="2693"/>
                    <a:pt x="495" y="2676"/>
                    <a:pt x="567" y="2642"/>
                  </a:cubicBezTo>
                  <a:cubicBezTo>
                    <a:pt x="2147" y="1884"/>
                    <a:pt x="3729" y="1133"/>
                    <a:pt x="5309" y="379"/>
                  </a:cubicBezTo>
                  <a:cubicBezTo>
                    <a:pt x="5373" y="349"/>
                    <a:pt x="5426" y="293"/>
                    <a:pt x="5466" y="262"/>
                  </a:cubicBezTo>
                  <a:cubicBezTo>
                    <a:pt x="5416" y="115"/>
                    <a:pt x="5384" y="0"/>
                    <a:pt x="5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3"/>
            <p:cNvSpPr/>
            <p:nvPr/>
          </p:nvSpPr>
          <p:spPr>
            <a:xfrm>
              <a:off x="3939825" y="4074875"/>
              <a:ext cx="138475" cy="68450"/>
            </a:xfrm>
            <a:custGeom>
              <a:avLst/>
              <a:gdLst/>
              <a:ahLst/>
              <a:cxnLst/>
              <a:rect l="l" t="t" r="r" b="b"/>
              <a:pathLst>
                <a:path w="5539" h="2738" extrusionOk="0">
                  <a:moveTo>
                    <a:pt x="213" y="0"/>
                  </a:moveTo>
                  <a:cubicBezTo>
                    <a:pt x="186" y="53"/>
                    <a:pt x="152" y="121"/>
                    <a:pt x="114" y="183"/>
                  </a:cubicBezTo>
                  <a:cubicBezTo>
                    <a:pt x="70" y="258"/>
                    <a:pt x="1" y="301"/>
                    <a:pt x="149" y="370"/>
                  </a:cubicBezTo>
                  <a:cubicBezTo>
                    <a:pt x="1800" y="1140"/>
                    <a:pt x="3448" y="1917"/>
                    <a:pt x="5094" y="2703"/>
                  </a:cubicBezTo>
                  <a:cubicBezTo>
                    <a:pt x="5144" y="2727"/>
                    <a:pt x="5184" y="2737"/>
                    <a:pt x="5217" y="2737"/>
                  </a:cubicBezTo>
                  <a:cubicBezTo>
                    <a:pt x="5355" y="2737"/>
                    <a:pt x="5356" y="2555"/>
                    <a:pt x="5413" y="2483"/>
                  </a:cubicBezTo>
                  <a:cubicBezTo>
                    <a:pt x="5538" y="2322"/>
                    <a:pt x="5321" y="2327"/>
                    <a:pt x="5255" y="2296"/>
                  </a:cubicBezTo>
                  <a:cubicBezTo>
                    <a:pt x="4219" y="1804"/>
                    <a:pt x="3179" y="1315"/>
                    <a:pt x="2135" y="839"/>
                  </a:cubicBezTo>
                  <a:cubicBezTo>
                    <a:pt x="1511" y="554"/>
                    <a:pt x="877" y="289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3"/>
            <p:cNvSpPr/>
            <p:nvPr/>
          </p:nvSpPr>
          <p:spPr>
            <a:xfrm>
              <a:off x="3755225" y="4129350"/>
              <a:ext cx="70775" cy="134825"/>
            </a:xfrm>
            <a:custGeom>
              <a:avLst/>
              <a:gdLst/>
              <a:ahLst/>
              <a:cxnLst/>
              <a:rect l="l" t="t" r="r" b="b"/>
              <a:pathLst>
                <a:path w="2831" h="5393" extrusionOk="0">
                  <a:moveTo>
                    <a:pt x="2542" y="1"/>
                  </a:moveTo>
                  <a:cubicBezTo>
                    <a:pt x="2516" y="1"/>
                    <a:pt x="2490" y="23"/>
                    <a:pt x="2459" y="91"/>
                  </a:cubicBezTo>
                  <a:cubicBezTo>
                    <a:pt x="1689" y="1743"/>
                    <a:pt x="912" y="3391"/>
                    <a:pt x="127" y="5037"/>
                  </a:cubicBezTo>
                  <a:cubicBezTo>
                    <a:pt x="0" y="5301"/>
                    <a:pt x="260" y="5284"/>
                    <a:pt x="348" y="5353"/>
                  </a:cubicBezTo>
                  <a:cubicBezTo>
                    <a:pt x="383" y="5381"/>
                    <a:pt x="411" y="5392"/>
                    <a:pt x="432" y="5392"/>
                  </a:cubicBezTo>
                  <a:cubicBezTo>
                    <a:pt x="509" y="5392"/>
                    <a:pt x="510" y="5247"/>
                    <a:pt x="535" y="5196"/>
                  </a:cubicBezTo>
                  <a:cubicBezTo>
                    <a:pt x="1028" y="4158"/>
                    <a:pt x="1516" y="3120"/>
                    <a:pt x="1992" y="2076"/>
                  </a:cubicBezTo>
                  <a:cubicBezTo>
                    <a:pt x="2279" y="1451"/>
                    <a:pt x="2542" y="818"/>
                    <a:pt x="2831" y="154"/>
                  </a:cubicBezTo>
                  <a:cubicBezTo>
                    <a:pt x="2778" y="126"/>
                    <a:pt x="2709" y="93"/>
                    <a:pt x="2644" y="55"/>
                  </a:cubicBezTo>
                  <a:cubicBezTo>
                    <a:pt x="2604" y="31"/>
                    <a:pt x="2573" y="1"/>
                    <a:pt x="2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3"/>
            <p:cNvSpPr/>
            <p:nvPr/>
          </p:nvSpPr>
          <p:spPr>
            <a:xfrm>
              <a:off x="3884950" y="4128825"/>
              <a:ext cx="71375" cy="134625"/>
            </a:xfrm>
            <a:custGeom>
              <a:avLst/>
              <a:gdLst/>
              <a:ahLst/>
              <a:cxnLst/>
              <a:rect l="l" t="t" r="r" b="b"/>
              <a:pathLst>
                <a:path w="2855" h="5385" extrusionOk="0">
                  <a:moveTo>
                    <a:pt x="378" y="0"/>
                  </a:moveTo>
                  <a:cubicBezTo>
                    <a:pt x="247" y="106"/>
                    <a:pt x="1" y="62"/>
                    <a:pt x="140" y="353"/>
                  </a:cubicBezTo>
                  <a:cubicBezTo>
                    <a:pt x="875" y="1927"/>
                    <a:pt x="1587" y="3512"/>
                    <a:pt x="2320" y="5086"/>
                  </a:cubicBezTo>
                  <a:cubicBezTo>
                    <a:pt x="2361" y="5171"/>
                    <a:pt x="2325" y="5384"/>
                    <a:pt x="2480" y="5384"/>
                  </a:cubicBezTo>
                  <a:cubicBezTo>
                    <a:pt x="2511" y="5384"/>
                    <a:pt x="2550" y="5376"/>
                    <a:pt x="2598" y="5356"/>
                  </a:cubicBezTo>
                  <a:cubicBezTo>
                    <a:pt x="2855" y="5251"/>
                    <a:pt x="2828" y="5100"/>
                    <a:pt x="2724" y="4883"/>
                  </a:cubicBezTo>
                  <a:cubicBezTo>
                    <a:pt x="1980" y="3337"/>
                    <a:pt x="1251" y="1785"/>
                    <a:pt x="516" y="236"/>
                  </a:cubicBezTo>
                  <a:cubicBezTo>
                    <a:pt x="476" y="155"/>
                    <a:pt x="425" y="8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3"/>
            <p:cNvSpPr/>
            <p:nvPr/>
          </p:nvSpPr>
          <p:spPr>
            <a:xfrm>
              <a:off x="3411350" y="4196100"/>
              <a:ext cx="102300" cy="51100"/>
            </a:xfrm>
            <a:custGeom>
              <a:avLst/>
              <a:gdLst/>
              <a:ahLst/>
              <a:cxnLst/>
              <a:rect l="l" t="t" r="r" b="b"/>
              <a:pathLst>
                <a:path w="4092" h="2044" extrusionOk="0">
                  <a:moveTo>
                    <a:pt x="3834" y="1"/>
                  </a:moveTo>
                  <a:cubicBezTo>
                    <a:pt x="3806" y="1"/>
                    <a:pt x="3771" y="11"/>
                    <a:pt x="3724" y="33"/>
                  </a:cubicBezTo>
                  <a:cubicBezTo>
                    <a:pt x="2545" y="591"/>
                    <a:pt x="1362" y="1141"/>
                    <a:pt x="179" y="1692"/>
                  </a:cubicBezTo>
                  <a:cubicBezTo>
                    <a:pt x="81" y="1738"/>
                    <a:pt x="0" y="1774"/>
                    <a:pt x="93" y="1898"/>
                  </a:cubicBezTo>
                  <a:cubicBezTo>
                    <a:pt x="122" y="1937"/>
                    <a:pt x="127" y="1995"/>
                    <a:pt x="143" y="2044"/>
                  </a:cubicBezTo>
                  <a:cubicBezTo>
                    <a:pt x="199" y="2018"/>
                    <a:pt x="222" y="2007"/>
                    <a:pt x="244" y="1998"/>
                  </a:cubicBezTo>
                  <a:cubicBezTo>
                    <a:pt x="1465" y="1446"/>
                    <a:pt x="2685" y="889"/>
                    <a:pt x="3912" y="349"/>
                  </a:cubicBezTo>
                  <a:cubicBezTo>
                    <a:pt x="4092" y="271"/>
                    <a:pt x="3975" y="224"/>
                    <a:pt x="3948" y="139"/>
                  </a:cubicBezTo>
                  <a:cubicBezTo>
                    <a:pt x="3919" y="52"/>
                    <a:pt x="3895" y="1"/>
                    <a:pt x="3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3"/>
            <p:cNvSpPr/>
            <p:nvPr/>
          </p:nvSpPr>
          <p:spPr>
            <a:xfrm>
              <a:off x="3650600" y="3601650"/>
              <a:ext cx="54800" cy="98225"/>
            </a:xfrm>
            <a:custGeom>
              <a:avLst/>
              <a:gdLst/>
              <a:ahLst/>
              <a:cxnLst/>
              <a:rect l="l" t="t" r="r" b="b"/>
              <a:pathLst>
                <a:path w="2192" h="3929" extrusionOk="0">
                  <a:moveTo>
                    <a:pt x="338" y="0"/>
                  </a:moveTo>
                  <a:cubicBezTo>
                    <a:pt x="290" y="0"/>
                    <a:pt x="236" y="6"/>
                    <a:pt x="198" y="14"/>
                  </a:cubicBezTo>
                  <a:cubicBezTo>
                    <a:pt x="1" y="58"/>
                    <a:pt x="176" y="200"/>
                    <a:pt x="186" y="224"/>
                  </a:cubicBezTo>
                  <a:cubicBezTo>
                    <a:pt x="717" y="1417"/>
                    <a:pt x="1260" y="2603"/>
                    <a:pt x="1804" y="3789"/>
                  </a:cubicBezTo>
                  <a:cubicBezTo>
                    <a:pt x="1830" y="3849"/>
                    <a:pt x="1848" y="3928"/>
                    <a:pt x="1904" y="3928"/>
                  </a:cubicBezTo>
                  <a:cubicBezTo>
                    <a:pt x="1928" y="3928"/>
                    <a:pt x="1959" y="3913"/>
                    <a:pt x="2000" y="3876"/>
                  </a:cubicBezTo>
                  <a:cubicBezTo>
                    <a:pt x="2058" y="3823"/>
                    <a:pt x="2132" y="3786"/>
                    <a:pt x="2192" y="3745"/>
                  </a:cubicBezTo>
                  <a:cubicBezTo>
                    <a:pt x="1596" y="2474"/>
                    <a:pt x="1023" y="1247"/>
                    <a:pt x="440" y="24"/>
                  </a:cubicBezTo>
                  <a:cubicBezTo>
                    <a:pt x="431" y="7"/>
                    <a:pt x="388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3"/>
            <p:cNvSpPr/>
            <p:nvPr/>
          </p:nvSpPr>
          <p:spPr>
            <a:xfrm>
              <a:off x="4200200" y="3842100"/>
              <a:ext cx="99425" cy="50650"/>
            </a:xfrm>
            <a:custGeom>
              <a:avLst/>
              <a:gdLst/>
              <a:ahLst/>
              <a:cxnLst/>
              <a:rect l="l" t="t" r="r" b="b"/>
              <a:pathLst>
                <a:path w="3977" h="2026" extrusionOk="0">
                  <a:moveTo>
                    <a:pt x="3861" y="0"/>
                  </a:moveTo>
                  <a:cubicBezTo>
                    <a:pt x="3828" y="0"/>
                    <a:pt x="3788" y="13"/>
                    <a:pt x="3742" y="35"/>
                  </a:cubicBezTo>
                  <a:cubicBezTo>
                    <a:pt x="2554" y="576"/>
                    <a:pt x="1368" y="1116"/>
                    <a:pt x="179" y="1657"/>
                  </a:cubicBezTo>
                  <a:cubicBezTo>
                    <a:pt x="72" y="1705"/>
                    <a:pt x="1" y="1724"/>
                    <a:pt x="92" y="1887"/>
                  </a:cubicBezTo>
                  <a:cubicBezTo>
                    <a:pt x="146" y="1983"/>
                    <a:pt x="183" y="2025"/>
                    <a:pt x="241" y="2025"/>
                  </a:cubicBezTo>
                  <a:cubicBezTo>
                    <a:pt x="271" y="2025"/>
                    <a:pt x="307" y="2014"/>
                    <a:pt x="354" y="1992"/>
                  </a:cubicBezTo>
                  <a:cubicBezTo>
                    <a:pt x="1502" y="1451"/>
                    <a:pt x="2652" y="913"/>
                    <a:pt x="3800" y="372"/>
                  </a:cubicBezTo>
                  <a:cubicBezTo>
                    <a:pt x="3878" y="336"/>
                    <a:pt x="3944" y="273"/>
                    <a:pt x="3960" y="261"/>
                  </a:cubicBezTo>
                  <a:cubicBezTo>
                    <a:pt x="3977" y="69"/>
                    <a:pt x="3938" y="0"/>
                    <a:pt x="3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3"/>
            <p:cNvSpPr/>
            <p:nvPr/>
          </p:nvSpPr>
          <p:spPr>
            <a:xfrm>
              <a:off x="3412275" y="3841150"/>
              <a:ext cx="99550" cy="51625"/>
            </a:xfrm>
            <a:custGeom>
              <a:avLst/>
              <a:gdLst/>
              <a:ahLst/>
              <a:cxnLst/>
              <a:rect l="l" t="t" r="r" b="b"/>
              <a:pathLst>
                <a:path w="3982" h="2065" extrusionOk="0">
                  <a:moveTo>
                    <a:pt x="165" y="1"/>
                  </a:moveTo>
                  <a:cubicBezTo>
                    <a:pt x="125" y="1"/>
                    <a:pt x="85" y="30"/>
                    <a:pt x="56" y="121"/>
                  </a:cubicBezTo>
                  <a:cubicBezTo>
                    <a:pt x="1" y="296"/>
                    <a:pt x="63" y="337"/>
                    <a:pt x="200" y="402"/>
                  </a:cubicBezTo>
                  <a:cubicBezTo>
                    <a:pt x="1350" y="939"/>
                    <a:pt x="2498" y="1480"/>
                    <a:pt x="3642" y="2030"/>
                  </a:cubicBezTo>
                  <a:cubicBezTo>
                    <a:pt x="3692" y="2054"/>
                    <a:pt x="3733" y="2064"/>
                    <a:pt x="3767" y="2064"/>
                  </a:cubicBezTo>
                  <a:cubicBezTo>
                    <a:pt x="3884" y="2064"/>
                    <a:pt x="3917" y="1936"/>
                    <a:pt x="3982" y="1803"/>
                  </a:cubicBezTo>
                  <a:cubicBezTo>
                    <a:pt x="3925" y="1762"/>
                    <a:pt x="3864" y="1698"/>
                    <a:pt x="3790" y="1665"/>
                  </a:cubicBezTo>
                  <a:cubicBezTo>
                    <a:pt x="2637" y="1135"/>
                    <a:pt x="1483" y="608"/>
                    <a:pt x="321" y="96"/>
                  </a:cubicBezTo>
                  <a:cubicBezTo>
                    <a:pt x="305" y="89"/>
                    <a:pt x="234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3"/>
            <p:cNvSpPr/>
            <p:nvPr/>
          </p:nvSpPr>
          <p:spPr>
            <a:xfrm>
              <a:off x="4005725" y="3601225"/>
              <a:ext cx="56825" cy="99350"/>
            </a:xfrm>
            <a:custGeom>
              <a:avLst/>
              <a:gdLst/>
              <a:ahLst/>
              <a:cxnLst/>
              <a:rect l="l" t="t" r="r" b="b"/>
              <a:pathLst>
                <a:path w="2273" h="3974" extrusionOk="0">
                  <a:moveTo>
                    <a:pt x="1931" y="1"/>
                  </a:moveTo>
                  <a:cubicBezTo>
                    <a:pt x="1861" y="1"/>
                    <a:pt x="1815" y="41"/>
                    <a:pt x="1764" y="153"/>
                  </a:cubicBezTo>
                  <a:cubicBezTo>
                    <a:pt x="1231" y="1317"/>
                    <a:pt x="685" y="2475"/>
                    <a:pt x="128" y="3629"/>
                  </a:cubicBezTo>
                  <a:cubicBezTo>
                    <a:pt x="1" y="3894"/>
                    <a:pt x="262" y="3842"/>
                    <a:pt x="355" y="3973"/>
                  </a:cubicBezTo>
                  <a:cubicBezTo>
                    <a:pt x="398" y="3903"/>
                    <a:pt x="440" y="3852"/>
                    <a:pt x="469" y="3795"/>
                  </a:cubicBezTo>
                  <a:cubicBezTo>
                    <a:pt x="1010" y="2620"/>
                    <a:pt x="1551" y="1445"/>
                    <a:pt x="2074" y="263"/>
                  </a:cubicBezTo>
                  <a:cubicBezTo>
                    <a:pt x="2085" y="240"/>
                    <a:pt x="2273" y="88"/>
                    <a:pt x="2051" y="24"/>
                  </a:cubicBezTo>
                  <a:cubicBezTo>
                    <a:pt x="2004" y="10"/>
                    <a:pt x="1965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3"/>
            <p:cNvSpPr/>
            <p:nvPr/>
          </p:nvSpPr>
          <p:spPr>
            <a:xfrm>
              <a:off x="4200375" y="4196000"/>
              <a:ext cx="99750" cy="50850"/>
            </a:xfrm>
            <a:custGeom>
              <a:avLst/>
              <a:gdLst/>
              <a:ahLst/>
              <a:cxnLst/>
              <a:rect l="l" t="t" r="r" b="b"/>
              <a:pathLst>
                <a:path w="3990" h="2034" extrusionOk="0">
                  <a:moveTo>
                    <a:pt x="206" y="1"/>
                  </a:moveTo>
                  <a:cubicBezTo>
                    <a:pt x="133" y="1"/>
                    <a:pt x="131" y="95"/>
                    <a:pt x="91" y="152"/>
                  </a:cubicBezTo>
                  <a:cubicBezTo>
                    <a:pt x="13" y="259"/>
                    <a:pt x="1" y="296"/>
                    <a:pt x="143" y="358"/>
                  </a:cubicBezTo>
                  <a:cubicBezTo>
                    <a:pt x="1358" y="899"/>
                    <a:pt x="2569" y="1446"/>
                    <a:pt x="3774" y="2004"/>
                  </a:cubicBezTo>
                  <a:cubicBezTo>
                    <a:pt x="3819" y="2025"/>
                    <a:pt x="3852" y="2034"/>
                    <a:pt x="3876" y="2034"/>
                  </a:cubicBezTo>
                  <a:cubicBezTo>
                    <a:pt x="3969" y="2034"/>
                    <a:pt x="3940" y="1906"/>
                    <a:pt x="3989" y="1814"/>
                  </a:cubicBezTo>
                  <a:cubicBezTo>
                    <a:pt x="3975" y="1794"/>
                    <a:pt x="3957" y="1738"/>
                    <a:pt x="3918" y="1719"/>
                  </a:cubicBezTo>
                  <a:cubicBezTo>
                    <a:pt x="2705" y="1151"/>
                    <a:pt x="1487" y="584"/>
                    <a:pt x="271" y="18"/>
                  </a:cubicBezTo>
                  <a:cubicBezTo>
                    <a:pt x="244" y="6"/>
                    <a:pt x="223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3"/>
            <p:cNvSpPr/>
            <p:nvPr/>
          </p:nvSpPr>
          <p:spPr>
            <a:xfrm>
              <a:off x="3649725" y="4388975"/>
              <a:ext cx="55625" cy="98725"/>
            </a:xfrm>
            <a:custGeom>
              <a:avLst/>
              <a:gdLst/>
              <a:ahLst/>
              <a:cxnLst/>
              <a:rect l="l" t="t" r="r" b="b"/>
              <a:pathLst>
                <a:path w="2225" h="3949" extrusionOk="0">
                  <a:moveTo>
                    <a:pt x="1922" y="0"/>
                  </a:moveTo>
                  <a:cubicBezTo>
                    <a:pt x="1842" y="0"/>
                    <a:pt x="1843" y="126"/>
                    <a:pt x="1823" y="169"/>
                  </a:cubicBezTo>
                  <a:cubicBezTo>
                    <a:pt x="1281" y="1331"/>
                    <a:pt x="747" y="2495"/>
                    <a:pt x="229" y="3666"/>
                  </a:cubicBezTo>
                  <a:cubicBezTo>
                    <a:pt x="221" y="3686"/>
                    <a:pt x="1" y="3852"/>
                    <a:pt x="261" y="3930"/>
                  </a:cubicBezTo>
                  <a:cubicBezTo>
                    <a:pt x="304" y="3943"/>
                    <a:pt x="338" y="3949"/>
                    <a:pt x="366" y="3949"/>
                  </a:cubicBezTo>
                  <a:cubicBezTo>
                    <a:pt x="464" y="3949"/>
                    <a:pt x="494" y="3880"/>
                    <a:pt x="541" y="3781"/>
                  </a:cubicBezTo>
                  <a:cubicBezTo>
                    <a:pt x="814" y="3202"/>
                    <a:pt x="1097" y="2626"/>
                    <a:pt x="1369" y="2045"/>
                  </a:cubicBezTo>
                  <a:cubicBezTo>
                    <a:pt x="1654" y="1432"/>
                    <a:pt x="1932" y="816"/>
                    <a:pt x="2225" y="177"/>
                  </a:cubicBezTo>
                  <a:cubicBezTo>
                    <a:pt x="2162" y="136"/>
                    <a:pt x="2086" y="85"/>
                    <a:pt x="2008" y="33"/>
                  </a:cubicBezTo>
                  <a:cubicBezTo>
                    <a:pt x="1972" y="10"/>
                    <a:pt x="1944" y="0"/>
                    <a:pt x="1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3"/>
            <p:cNvSpPr/>
            <p:nvPr/>
          </p:nvSpPr>
          <p:spPr>
            <a:xfrm>
              <a:off x="4005600" y="4387675"/>
              <a:ext cx="56850" cy="100075"/>
            </a:xfrm>
            <a:custGeom>
              <a:avLst/>
              <a:gdLst/>
              <a:ahLst/>
              <a:cxnLst/>
              <a:rect l="l" t="t" r="r" b="b"/>
              <a:pathLst>
                <a:path w="2274" h="4003" extrusionOk="0">
                  <a:moveTo>
                    <a:pt x="342" y="1"/>
                  </a:moveTo>
                  <a:cubicBezTo>
                    <a:pt x="286" y="169"/>
                    <a:pt x="0" y="98"/>
                    <a:pt x="131" y="370"/>
                  </a:cubicBezTo>
                  <a:cubicBezTo>
                    <a:pt x="686" y="1523"/>
                    <a:pt x="1232" y="2682"/>
                    <a:pt x="1767" y="3846"/>
                  </a:cubicBezTo>
                  <a:cubicBezTo>
                    <a:pt x="1818" y="3956"/>
                    <a:pt x="1861" y="4003"/>
                    <a:pt x="1934" y="4003"/>
                  </a:cubicBezTo>
                  <a:cubicBezTo>
                    <a:pt x="1967" y="4003"/>
                    <a:pt x="2005" y="3993"/>
                    <a:pt x="2052" y="3976"/>
                  </a:cubicBezTo>
                  <a:cubicBezTo>
                    <a:pt x="2274" y="3893"/>
                    <a:pt x="2083" y="3748"/>
                    <a:pt x="2066" y="3707"/>
                  </a:cubicBezTo>
                  <a:cubicBezTo>
                    <a:pt x="1553" y="2545"/>
                    <a:pt x="1025" y="1393"/>
                    <a:pt x="496" y="240"/>
                  </a:cubicBezTo>
                  <a:cubicBezTo>
                    <a:pt x="464" y="169"/>
                    <a:pt x="412" y="107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3"/>
            <p:cNvSpPr/>
            <p:nvPr/>
          </p:nvSpPr>
          <p:spPr>
            <a:xfrm>
              <a:off x="3957075" y="4282800"/>
              <a:ext cx="47400" cy="85450"/>
            </a:xfrm>
            <a:custGeom>
              <a:avLst/>
              <a:gdLst/>
              <a:ahLst/>
              <a:cxnLst/>
              <a:rect l="l" t="t" r="r" b="b"/>
              <a:pathLst>
                <a:path w="1896" h="3418" extrusionOk="0">
                  <a:moveTo>
                    <a:pt x="393" y="0"/>
                  </a:moveTo>
                  <a:cubicBezTo>
                    <a:pt x="375" y="0"/>
                    <a:pt x="352" y="10"/>
                    <a:pt x="323" y="33"/>
                  </a:cubicBezTo>
                  <a:cubicBezTo>
                    <a:pt x="228" y="109"/>
                    <a:pt x="1" y="160"/>
                    <a:pt x="112" y="390"/>
                  </a:cubicBezTo>
                  <a:cubicBezTo>
                    <a:pt x="568" y="1350"/>
                    <a:pt x="1020" y="2310"/>
                    <a:pt x="1474" y="3271"/>
                  </a:cubicBezTo>
                  <a:cubicBezTo>
                    <a:pt x="1506" y="3338"/>
                    <a:pt x="1537" y="3417"/>
                    <a:pt x="1608" y="3417"/>
                  </a:cubicBezTo>
                  <a:cubicBezTo>
                    <a:pt x="1630" y="3417"/>
                    <a:pt x="1657" y="3409"/>
                    <a:pt x="1688" y="3391"/>
                  </a:cubicBezTo>
                  <a:cubicBezTo>
                    <a:pt x="1763" y="3348"/>
                    <a:pt x="1895" y="3338"/>
                    <a:pt x="1810" y="3088"/>
                  </a:cubicBezTo>
                  <a:cubicBezTo>
                    <a:pt x="1401" y="2187"/>
                    <a:pt x="950" y="1186"/>
                    <a:pt x="489" y="188"/>
                  </a:cubicBezTo>
                  <a:cubicBezTo>
                    <a:pt x="466" y="139"/>
                    <a:pt x="463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3"/>
            <p:cNvSpPr/>
            <p:nvPr/>
          </p:nvSpPr>
          <p:spPr>
            <a:xfrm>
              <a:off x="3707175" y="3720800"/>
              <a:ext cx="47525" cy="85175"/>
            </a:xfrm>
            <a:custGeom>
              <a:avLst/>
              <a:gdLst/>
              <a:ahLst/>
              <a:cxnLst/>
              <a:rect l="l" t="t" r="r" b="b"/>
              <a:pathLst>
                <a:path w="1901" h="3407" extrusionOk="0">
                  <a:moveTo>
                    <a:pt x="345" y="0"/>
                  </a:moveTo>
                  <a:cubicBezTo>
                    <a:pt x="311" y="0"/>
                    <a:pt x="269" y="12"/>
                    <a:pt x="214" y="40"/>
                  </a:cubicBezTo>
                  <a:cubicBezTo>
                    <a:pt x="1" y="147"/>
                    <a:pt x="118" y="247"/>
                    <a:pt x="169" y="360"/>
                  </a:cubicBezTo>
                  <a:cubicBezTo>
                    <a:pt x="593" y="1306"/>
                    <a:pt x="1020" y="2255"/>
                    <a:pt x="1450" y="3198"/>
                  </a:cubicBezTo>
                  <a:cubicBezTo>
                    <a:pt x="1484" y="3276"/>
                    <a:pt x="1556" y="3337"/>
                    <a:pt x="1611" y="3406"/>
                  </a:cubicBezTo>
                  <a:cubicBezTo>
                    <a:pt x="1718" y="3321"/>
                    <a:pt x="1826" y="3235"/>
                    <a:pt x="1900" y="3177"/>
                  </a:cubicBezTo>
                  <a:cubicBezTo>
                    <a:pt x="1857" y="3064"/>
                    <a:pt x="1843" y="3018"/>
                    <a:pt x="1823" y="2974"/>
                  </a:cubicBezTo>
                  <a:cubicBezTo>
                    <a:pt x="1390" y="2058"/>
                    <a:pt x="957" y="1141"/>
                    <a:pt x="514" y="230"/>
                  </a:cubicBezTo>
                  <a:cubicBezTo>
                    <a:pt x="474" y="151"/>
                    <a:pt x="466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3"/>
            <p:cNvSpPr/>
            <p:nvPr/>
          </p:nvSpPr>
          <p:spPr>
            <a:xfrm>
              <a:off x="3531475" y="3897725"/>
              <a:ext cx="87800" cy="44000"/>
            </a:xfrm>
            <a:custGeom>
              <a:avLst/>
              <a:gdLst/>
              <a:ahLst/>
              <a:cxnLst/>
              <a:rect l="l" t="t" r="r" b="b"/>
              <a:pathLst>
                <a:path w="3512" h="1760" extrusionOk="0">
                  <a:moveTo>
                    <a:pt x="227" y="0"/>
                  </a:moveTo>
                  <a:cubicBezTo>
                    <a:pt x="111" y="0"/>
                    <a:pt x="101" y="103"/>
                    <a:pt x="69" y="162"/>
                  </a:cubicBezTo>
                  <a:cubicBezTo>
                    <a:pt x="1" y="289"/>
                    <a:pt x="108" y="328"/>
                    <a:pt x="200" y="371"/>
                  </a:cubicBezTo>
                  <a:cubicBezTo>
                    <a:pt x="1149" y="820"/>
                    <a:pt x="2098" y="1269"/>
                    <a:pt x="3043" y="1726"/>
                  </a:cubicBezTo>
                  <a:cubicBezTo>
                    <a:pt x="3092" y="1749"/>
                    <a:pt x="3134" y="1759"/>
                    <a:pt x="3171" y="1759"/>
                  </a:cubicBezTo>
                  <a:cubicBezTo>
                    <a:pt x="3319" y="1759"/>
                    <a:pt x="3379" y="1600"/>
                    <a:pt x="3432" y="1514"/>
                  </a:cubicBezTo>
                  <a:cubicBezTo>
                    <a:pt x="3511" y="1380"/>
                    <a:pt x="3320" y="1380"/>
                    <a:pt x="3233" y="1339"/>
                  </a:cubicBezTo>
                  <a:cubicBezTo>
                    <a:pt x="2940" y="1195"/>
                    <a:pt x="2646" y="1050"/>
                    <a:pt x="2349" y="916"/>
                  </a:cubicBezTo>
                  <a:cubicBezTo>
                    <a:pt x="1656" y="604"/>
                    <a:pt x="961" y="299"/>
                    <a:pt x="331" y="20"/>
                  </a:cubicBezTo>
                  <a:cubicBezTo>
                    <a:pt x="289" y="6"/>
                    <a:pt x="255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3"/>
            <p:cNvSpPr/>
            <p:nvPr/>
          </p:nvSpPr>
          <p:spPr>
            <a:xfrm>
              <a:off x="4094975" y="3897875"/>
              <a:ext cx="85750" cy="43800"/>
            </a:xfrm>
            <a:custGeom>
              <a:avLst/>
              <a:gdLst/>
              <a:ahLst/>
              <a:cxnLst/>
              <a:rect l="l" t="t" r="r" b="b"/>
              <a:pathLst>
                <a:path w="3430" h="1752" extrusionOk="0">
                  <a:moveTo>
                    <a:pt x="3220" y="1"/>
                  </a:moveTo>
                  <a:cubicBezTo>
                    <a:pt x="3181" y="1"/>
                    <a:pt x="3132" y="14"/>
                    <a:pt x="3069" y="44"/>
                  </a:cubicBezTo>
                  <a:cubicBezTo>
                    <a:pt x="2133" y="490"/>
                    <a:pt x="1178" y="899"/>
                    <a:pt x="233" y="1326"/>
                  </a:cubicBezTo>
                  <a:cubicBezTo>
                    <a:pt x="145" y="1366"/>
                    <a:pt x="77" y="1446"/>
                    <a:pt x="1" y="1508"/>
                  </a:cubicBezTo>
                  <a:cubicBezTo>
                    <a:pt x="111" y="1576"/>
                    <a:pt x="161" y="1752"/>
                    <a:pt x="310" y="1752"/>
                  </a:cubicBezTo>
                  <a:cubicBezTo>
                    <a:pt x="346" y="1752"/>
                    <a:pt x="387" y="1742"/>
                    <a:pt x="436" y="1718"/>
                  </a:cubicBezTo>
                  <a:cubicBezTo>
                    <a:pt x="1349" y="1275"/>
                    <a:pt x="2266" y="844"/>
                    <a:pt x="3180" y="406"/>
                  </a:cubicBezTo>
                  <a:cubicBezTo>
                    <a:pt x="3271" y="361"/>
                    <a:pt x="3350" y="291"/>
                    <a:pt x="3430" y="237"/>
                  </a:cubicBezTo>
                  <a:cubicBezTo>
                    <a:pt x="3362" y="104"/>
                    <a:pt x="3328" y="1"/>
                    <a:pt x="3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3"/>
            <p:cNvSpPr/>
            <p:nvPr/>
          </p:nvSpPr>
          <p:spPr>
            <a:xfrm>
              <a:off x="3531050" y="4147300"/>
              <a:ext cx="86875" cy="44700"/>
            </a:xfrm>
            <a:custGeom>
              <a:avLst/>
              <a:gdLst/>
              <a:ahLst/>
              <a:cxnLst/>
              <a:rect l="l" t="t" r="r" b="b"/>
              <a:pathLst>
                <a:path w="3475" h="1788" extrusionOk="0">
                  <a:moveTo>
                    <a:pt x="3186" y="0"/>
                  </a:moveTo>
                  <a:cubicBezTo>
                    <a:pt x="3156" y="0"/>
                    <a:pt x="3120" y="9"/>
                    <a:pt x="3078" y="29"/>
                  </a:cubicBezTo>
                  <a:cubicBezTo>
                    <a:pt x="2119" y="484"/>
                    <a:pt x="1157" y="934"/>
                    <a:pt x="198" y="1390"/>
                  </a:cubicBezTo>
                  <a:cubicBezTo>
                    <a:pt x="114" y="1429"/>
                    <a:pt x="0" y="1478"/>
                    <a:pt x="96" y="1610"/>
                  </a:cubicBezTo>
                  <a:cubicBezTo>
                    <a:pt x="139" y="1669"/>
                    <a:pt x="185" y="1729"/>
                    <a:pt x="229" y="1787"/>
                  </a:cubicBezTo>
                  <a:cubicBezTo>
                    <a:pt x="323" y="1741"/>
                    <a:pt x="376" y="1713"/>
                    <a:pt x="431" y="1689"/>
                  </a:cubicBezTo>
                  <a:cubicBezTo>
                    <a:pt x="1377" y="1262"/>
                    <a:pt x="2325" y="837"/>
                    <a:pt x="3269" y="407"/>
                  </a:cubicBezTo>
                  <a:cubicBezTo>
                    <a:pt x="3346" y="372"/>
                    <a:pt x="3407" y="300"/>
                    <a:pt x="3475" y="245"/>
                  </a:cubicBezTo>
                  <a:cubicBezTo>
                    <a:pt x="3361" y="194"/>
                    <a:pt x="3330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3"/>
            <p:cNvSpPr/>
            <p:nvPr/>
          </p:nvSpPr>
          <p:spPr>
            <a:xfrm>
              <a:off x="4092100" y="4147175"/>
              <a:ext cx="88425" cy="44025"/>
            </a:xfrm>
            <a:custGeom>
              <a:avLst/>
              <a:gdLst/>
              <a:ahLst/>
              <a:cxnLst/>
              <a:rect l="l" t="t" r="r" b="b"/>
              <a:pathLst>
                <a:path w="3537" h="1761" extrusionOk="0">
                  <a:moveTo>
                    <a:pt x="387" y="0"/>
                  </a:moveTo>
                  <a:cubicBezTo>
                    <a:pt x="251" y="0"/>
                    <a:pt x="217" y="177"/>
                    <a:pt x="129" y="246"/>
                  </a:cubicBezTo>
                  <a:cubicBezTo>
                    <a:pt x="0" y="348"/>
                    <a:pt x="179" y="348"/>
                    <a:pt x="209" y="360"/>
                  </a:cubicBezTo>
                  <a:cubicBezTo>
                    <a:pt x="1207" y="818"/>
                    <a:pt x="2213" y="1257"/>
                    <a:pt x="3207" y="1724"/>
                  </a:cubicBezTo>
                  <a:cubicBezTo>
                    <a:pt x="3261" y="1749"/>
                    <a:pt x="3303" y="1760"/>
                    <a:pt x="3337" y="1760"/>
                  </a:cubicBezTo>
                  <a:cubicBezTo>
                    <a:pt x="3445" y="1760"/>
                    <a:pt x="3472" y="1649"/>
                    <a:pt x="3537" y="1542"/>
                  </a:cubicBezTo>
                  <a:cubicBezTo>
                    <a:pt x="3499" y="1498"/>
                    <a:pt x="3461" y="1423"/>
                    <a:pt x="3403" y="1396"/>
                  </a:cubicBezTo>
                  <a:cubicBezTo>
                    <a:pt x="2432" y="936"/>
                    <a:pt x="1459" y="482"/>
                    <a:pt x="487" y="26"/>
                  </a:cubicBezTo>
                  <a:cubicBezTo>
                    <a:pt x="448" y="8"/>
                    <a:pt x="415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3"/>
            <p:cNvSpPr/>
            <p:nvPr/>
          </p:nvSpPr>
          <p:spPr>
            <a:xfrm>
              <a:off x="3707950" y="4282175"/>
              <a:ext cx="47750" cy="86400"/>
            </a:xfrm>
            <a:custGeom>
              <a:avLst/>
              <a:gdLst/>
              <a:ahLst/>
              <a:cxnLst/>
              <a:rect l="l" t="t" r="r" b="b"/>
              <a:pathLst>
                <a:path w="1910" h="3456" extrusionOk="0">
                  <a:moveTo>
                    <a:pt x="1525" y="1"/>
                  </a:moveTo>
                  <a:cubicBezTo>
                    <a:pt x="1483" y="1"/>
                    <a:pt x="1480" y="103"/>
                    <a:pt x="1470" y="125"/>
                  </a:cubicBezTo>
                  <a:cubicBezTo>
                    <a:pt x="1014" y="1124"/>
                    <a:pt x="575" y="2130"/>
                    <a:pt x="107" y="3124"/>
                  </a:cubicBezTo>
                  <a:cubicBezTo>
                    <a:pt x="1" y="3349"/>
                    <a:pt x="147" y="3370"/>
                    <a:pt x="288" y="3455"/>
                  </a:cubicBezTo>
                  <a:cubicBezTo>
                    <a:pt x="333" y="3416"/>
                    <a:pt x="407" y="3380"/>
                    <a:pt x="434" y="3321"/>
                  </a:cubicBezTo>
                  <a:cubicBezTo>
                    <a:pt x="893" y="2350"/>
                    <a:pt x="1348" y="1377"/>
                    <a:pt x="1803" y="404"/>
                  </a:cubicBezTo>
                  <a:cubicBezTo>
                    <a:pt x="1910" y="181"/>
                    <a:pt x="1669" y="153"/>
                    <a:pt x="1585" y="47"/>
                  </a:cubicBezTo>
                  <a:cubicBezTo>
                    <a:pt x="1559" y="13"/>
                    <a:pt x="1539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3"/>
            <p:cNvSpPr/>
            <p:nvPr/>
          </p:nvSpPr>
          <p:spPr>
            <a:xfrm>
              <a:off x="3957075" y="3720775"/>
              <a:ext cx="47375" cy="85025"/>
            </a:xfrm>
            <a:custGeom>
              <a:avLst/>
              <a:gdLst/>
              <a:ahLst/>
              <a:cxnLst/>
              <a:rect l="l" t="t" r="r" b="b"/>
              <a:pathLst>
                <a:path w="1895" h="3401" extrusionOk="0">
                  <a:moveTo>
                    <a:pt x="1607" y="0"/>
                  </a:moveTo>
                  <a:cubicBezTo>
                    <a:pt x="1518" y="0"/>
                    <a:pt x="1496" y="108"/>
                    <a:pt x="1458" y="187"/>
                  </a:cubicBezTo>
                  <a:cubicBezTo>
                    <a:pt x="1015" y="1111"/>
                    <a:pt x="575" y="2038"/>
                    <a:pt x="123" y="2959"/>
                  </a:cubicBezTo>
                  <a:cubicBezTo>
                    <a:pt x="1" y="3206"/>
                    <a:pt x="203" y="3311"/>
                    <a:pt x="331" y="3385"/>
                  </a:cubicBezTo>
                  <a:cubicBezTo>
                    <a:pt x="351" y="3396"/>
                    <a:pt x="368" y="3401"/>
                    <a:pt x="382" y="3401"/>
                  </a:cubicBezTo>
                  <a:cubicBezTo>
                    <a:pt x="461" y="3401"/>
                    <a:pt x="472" y="3255"/>
                    <a:pt x="509" y="3181"/>
                  </a:cubicBezTo>
                  <a:cubicBezTo>
                    <a:pt x="650" y="2886"/>
                    <a:pt x="795" y="2593"/>
                    <a:pt x="929" y="2295"/>
                  </a:cubicBezTo>
                  <a:cubicBezTo>
                    <a:pt x="1241" y="1603"/>
                    <a:pt x="1546" y="907"/>
                    <a:pt x="1823" y="283"/>
                  </a:cubicBezTo>
                  <a:cubicBezTo>
                    <a:pt x="1894" y="58"/>
                    <a:pt x="1748" y="49"/>
                    <a:pt x="1679" y="18"/>
                  </a:cubicBezTo>
                  <a:cubicBezTo>
                    <a:pt x="1651" y="6"/>
                    <a:pt x="1627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8" name="Google Shape;2468;p33"/>
          <p:cNvGrpSpPr/>
          <p:nvPr/>
        </p:nvGrpSpPr>
        <p:grpSpPr>
          <a:xfrm>
            <a:off x="8491310" y="4505400"/>
            <a:ext cx="606282" cy="606219"/>
            <a:chOff x="3248075" y="3436175"/>
            <a:chExt cx="1216700" cy="1216575"/>
          </a:xfrm>
        </p:grpSpPr>
        <p:sp>
          <p:nvSpPr>
            <p:cNvPr id="2469" name="Google Shape;2469;p33"/>
            <p:cNvSpPr/>
            <p:nvPr/>
          </p:nvSpPr>
          <p:spPr>
            <a:xfrm>
              <a:off x="3915900" y="4105500"/>
              <a:ext cx="344675" cy="341250"/>
            </a:xfrm>
            <a:custGeom>
              <a:avLst/>
              <a:gdLst/>
              <a:ahLst/>
              <a:cxnLst/>
              <a:rect l="l" t="t" r="r" b="b"/>
              <a:pathLst>
                <a:path w="13787" h="13650" extrusionOk="0">
                  <a:moveTo>
                    <a:pt x="395" y="0"/>
                  </a:moveTo>
                  <a:cubicBezTo>
                    <a:pt x="338" y="0"/>
                    <a:pt x="274" y="32"/>
                    <a:pt x="195" y="109"/>
                  </a:cubicBezTo>
                  <a:cubicBezTo>
                    <a:pt x="1" y="301"/>
                    <a:pt x="44" y="409"/>
                    <a:pt x="221" y="583"/>
                  </a:cubicBezTo>
                  <a:cubicBezTo>
                    <a:pt x="2109" y="2432"/>
                    <a:pt x="3989" y="4288"/>
                    <a:pt x="5869" y="6147"/>
                  </a:cubicBezTo>
                  <a:cubicBezTo>
                    <a:pt x="8347" y="8597"/>
                    <a:pt x="10822" y="11050"/>
                    <a:pt x="13302" y="13498"/>
                  </a:cubicBezTo>
                  <a:cubicBezTo>
                    <a:pt x="13372" y="13568"/>
                    <a:pt x="13473" y="13639"/>
                    <a:pt x="13566" y="13649"/>
                  </a:cubicBezTo>
                  <a:cubicBezTo>
                    <a:pt x="13568" y="13649"/>
                    <a:pt x="13570" y="13649"/>
                    <a:pt x="13572" y="13649"/>
                  </a:cubicBezTo>
                  <a:cubicBezTo>
                    <a:pt x="13634" y="13649"/>
                    <a:pt x="13707" y="13554"/>
                    <a:pt x="13786" y="13495"/>
                  </a:cubicBezTo>
                  <a:cubicBezTo>
                    <a:pt x="13535" y="13204"/>
                    <a:pt x="13333" y="12938"/>
                    <a:pt x="13097" y="12700"/>
                  </a:cubicBezTo>
                  <a:cubicBezTo>
                    <a:pt x="10615" y="10187"/>
                    <a:pt x="8131" y="7674"/>
                    <a:pt x="5640" y="5167"/>
                  </a:cubicBezTo>
                  <a:cubicBezTo>
                    <a:pt x="3979" y="3493"/>
                    <a:pt x="2305" y="1832"/>
                    <a:pt x="641" y="159"/>
                  </a:cubicBezTo>
                  <a:cubicBezTo>
                    <a:pt x="553" y="70"/>
                    <a:pt x="481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3"/>
            <p:cNvSpPr/>
            <p:nvPr/>
          </p:nvSpPr>
          <p:spPr>
            <a:xfrm>
              <a:off x="3449750" y="4104750"/>
              <a:ext cx="350900" cy="341200"/>
            </a:xfrm>
            <a:custGeom>
              <a:avLst/>
              <a:gdLst/>
              <a:ahLst/>
              <a:cxnLst/>
              <a:rect l="l" t="t" r="r" b="b"/>
              <a:pathLst>
                <a:path w="14036" h="13648" extrusionOk="0">
                  <a:moveTo>
                    <a:pt x="13461" y="1"/>
                  </a:moveTo>
                  <a:cubicBezTo>
                    <a:pt x="13371" y="1"/>
                    <a:pt x="13331" y="117"/>
                    <a:pt x="13279" y="170"/>
                  </a:cubicBezTo>
                  <a:cubicBezTo>
                    <a:pt x="11445" y="2020"/>
                    <a:pt x="9623" y="3883"/>
                    <a:pt x="7787" y="5729"/>
                  </a:cubicBezTo>
                  <a:cubicBezTo>
                    <a:pt x="5467" y="8060"/>
                    <a:pt x="3131" y="10370"/>
                    <a:pt x="826" y="12717"/>
                  </a:cubicBezTo>
                  <a:cubicBezTo>
                    <a:pt x="592" y="12958"/>
                    <a:pt x="0" y="13287"/>
                    <a:pt x="285" y="13572"/>
                  </a:cubicBezTo>
                  <a:cubicBezTo>
                    <a:pt x="338" y="13625"/>
                    <a:pt x="393" y="13647"/>
                    <a:pt x="449" y="13647"/>
                  </a:cubicBezTo>
                  <a:cubicBezTo>
                    <a:pt x="690" y="13647"/>
                    <a:pt x="943" y="13221"/>
                    <a:pt x="1140" y="13030"/>
                  </a:cubicBezTo>
                  <a:cubicBezTo>
                    <a:pt x="3662" y="10573"/>
                    <a:pt x="6160" y="8092"/>
                    <a:pt x="8658" y="5610"/>
                  </a:cubicBezTo>
                  <a:cubicBezTo>
                    <a:pt x="10331" y="3948"/>
                    <a:pt x="11994" y="2274"/>
                    <a:pt x="13664" y="609"/>
                  </a:cubicBezTo>
                  <a:cubicBezTo>
                    <a:pt x="13733" y="540"/>
                    <a:pt x="13831" y="500"/>
                    <a:pt x="14035" y="370"/>
                  </a:cubicBezTo>
                  <a:cubicBezTo>
                    <a:pt x="13814" y="218"/>
                    <a:pt x="13687" y="139"/>
                    <a:pt x="13572" y="49"/>
                  </a:cubicBezTo>
                  <a:cubicBezTo>
                    <a:pt x="13527" y="14"/>
                    <a:pt x="13491" y="1"/>
                    <a:pt x="13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3"/>
            <p:cNvSpPr/>
            <p:nvPr/>
          </p:nvSpPr>
          <p:spPr>
            <a:xfrm>
              <a:off x="3449775" y="3642850"/>
              <a:ext cx="347925" cy="341325"/>
            </a:xfrm>
            <a:custGeom>
              <a:avLst/>
              <a:gdLst/>
              <a:ahLst/>
              <a:cxnLst/>
              <a:rect l="l" t="t" r="r" b="b"/>
              <a:pathLst>
                <a:path w="13917" h="13653" extrusionOk="0">
                  <a:moveTo>
                    <a:pt x="430" y="1"/>
                  </a:moveTo>
                  <a:cubicBezTo>
                    <a:pt x="380" y="1"/>
                    <a:pt x="326" y="25"/>
                    <a:pt x="266" y="83"/>
                  </a:cubicBezTo>
                  <a:cubicBezTo>
                    <a:pt x="0" y="341"/>
                    <a:pt x="531" y="635"/>
                    <a:pt x="731" y="838"/>
                  </a:cubicBezTo>
                  <a:cubicBezTo>
                    <a:pt x="4901" y="5071"/>
                    <a:pt x="9095" y="9280"/>
                    <a:pt x="13287" y="13492"/>
                  </a:cubicBezTo>
                  <a:cubicBezTo>
                    <a:pt x="13338" y="13543"/>
                    <a:pt x="13378" y="13652"/>
                    <a:pt x="13462" y="13652"/>
                  </a:cubicBezTo>
                  <a:cubicBezTo>
                    <a:pt x="13487" y="13652"/>
                    <a:pt x="13516" y="13642"/>
                    <a:pt x="13550" y="13618"/>
                  </a:cubicBezTo>
                  <a:cubicBezTo>
                    <a:pt x="13670" y="13533"/>
                    <a:pt x="13782" y="13433"/>
                    <a:pt x="13917" y="13323"/>
                  </a:cubicBezTo>
                  <a:cubicBezTo>
                    <a:pt x="13789" y="13187"/>
                    <a:pt x="13711" y="13095"/>
                    <a:pt x="13625" y="13011"/>
                  </a:cubicBezTo>
                  <a:cubicBezTo>
                    <a:pt x="9456" y="8866"/>
                    <a:pt x="5287" y="4720"/>
                    <a:pt x="1117" y="575"/>
                  </a:cubicBezTo>
                  <a:cubicBezTo>
                    <a:pt x="1098" y="557"/>
                    <a:pt x="1083" y="528"/>
                    <a:pt x="1062" y="523"/>
                  </a:cubicBezTo>
                  <a:cubicBezTo>
                    <a:pt x="798" y="461"/>
                    <a:pt x="650" y="1"/>
                    <a:pt x="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3"/>
            <p:cNvSpPr/>
            <p:nvPr/>
          </p:nvSpPr>
          <p:spPr>
            <a:xfrm>
              <a:off x="3915000" y="3641525"/>
              <a:ext cx="345800" cy="341925"/>
            </a:xfrm>
            <a:custGeom>
              <a:avLst/>
              <a:gdLst/>
              <a:ahLst/>
              <a:cxnLst/>
              <a:rect l="l" t="t" r="r" b="b"/>
              <a:pathLst>
                <a:path w="13832" h="13677" extrusionOk="0">
                  <a:moveTo>
                    <a:pt x="13568" y="1"/>
                  </a:moveTo>
                  <a:cubicBezTo>
                    <a:pt x="13535" y="1"/>
                    <a:pt x="13495" y="19"/>
                    <a:pt x="13442" y="66"/>
                  </a:cubicBezTo>
                  <a:cubicBezTo>
                    <a:pt x="13239" y="251"/>
                    <a:pt x="13021" y="417"/>
                    <a:pt x="12827" y="610"/>
                  </a:cubicBezTo>
                  <a:cubicBezTo>
                    <a:pt x="10269" y="3137"/>
                    <a:pt x="7713" y="5666"/>
                    <a:pt x="5160" y="8200"/>
                  </a:cubicBezTo>
                  <a:cubicBezTo>
                    <a:pt x="3532" y="9819"/>
                    <a:pt x="1915" y="11449"/>
                    <a:pt x="286" y="13067"/>
                  </a:cubicBezTo>
                  <a:cubicBezTo>
                    <a:pt x="118" y="13235"/>
                    <a:pt x="1" y="13344"/>
                    <a:pt x="230" y="13566"/>
                  </a:cubicBezTo>
                  <a:cubicBezTo>
                    <a:pt x="312" y="13646"/>
                    <a:pt x="378" y="13677"/>
                    <a:pt x="435" y="13677"/>
                  </a:cubicBezTo>
                  <a:cubicBezTo>
                    <a:pt x="536" y="13677"/>
                    <a:pt x="610" y="13579"/>
                    <a:pt x="701" y="13487"/>
                  </a:cubicBezTo>
                  <a:cubicBezTo>
                    <a:pt x="4260" y="9901"/>
                    <a:pt x="7819" y="6317"/>
                    <a:pt x="11380" y="2733"/>
                  </a:cubicBezTo>
                  <a:cubicBezTo>
                    <a:pt x="11972" y="2137"/>
                    <a:pt x="12573" y="1548"/>
                    <a:pt x="13160" y="947"/>
                  </a:cubicBezTo>
                  <a:cubicBezTo>
                    <a:pt x="13384" y="717"/>
                    <a:pt x="13579" y="462"/>
                    <a:pt x="13831" y="167"/>
                  </a:cubicBezTo>
                  <a:lnTo>
                    <a:pt x="13831" y="167"/>
                  </a:lnTo>
                  <a:cubicBezTo>
                    <a:pt x="13829" y="167"/>
                    <a:pt x="13826" y="167"/>
                    <a:pt x="13823" y="167"/>
                  </a:cubicBezTo>
                  <a:cubicBezTo>
                    <a:pt x="13698" y="167"/>
                    <a:pt x="13667" y="1"/>
                    <a:pt x="13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3"/>
            <p:cNvSpPr/>
            <p:nvPr/>
          </p:nvSpPr>
          <p:spPr>
            <a:xfrm>
              <a:off x="3848700" y="3436175"/>
              <a:ext cx="15725" cy="518175"/>
            </a:xfrm>
            <a:custGeom>
              <a:avLst/>
              <a:gdLst/>
              <a:ahLst/>
              <a:cxnLst/>
              <a:rect l="l" t="t" r="r" b="b"/>
              <a:pathLst>
                <a:path w="629" h="20727" extrusionOk="0">
                  <a:moveTo>
                    <a:pt x="322" y="0"/>
                  </a:moveTo>
                  <a:cubicBezTo>
                    <a:pt x="312" y="0"/>
                    <a:pt x="302" y="1"/>
                    <a:pt x="291" y="1"/>
                  </a:cubicBezTo>
                  <a:cubicBezTo>
                    <a:pt x="47" y="17"/>
                    <a:pt x="165" y="211"/>
                    <a:pt x="163" y="317"/>
                  </a:cubicBezTo>
                  <a:cubicBezTo>
                    <a:pt x="110" y="2621"/>
                    <a:pt x="164" y="4926"/>
                    <a:pt x="103" y="7233"/>
                  </a:cubicBezTo>
                  <a:cubicBezTo>
                    <a:pt x="20" y="10438"/>
                    <a:pt x="83" y="13647"/>
                    <a:pt x="83" y="16855"/>
                  </a:cubicBezTo>
                  <a:lnTo>
                    <a:pt x="7" y="16855"/>
                  </a:lnTo>
                  <a:cubicBezTo>
                    <a:pt x="7" y="18034"/>
                    <a:pt x="11" y="19213"/>
                    <a:pt x="3" y="20393"/>
                  </a:cubicBezTo>
                  <a:cubicBezTo>
                    <a:pt x="0" y="20601"/>
                    <a:pt x="4" y="20727"/>
                    <a:pt x="268" y="20727"/>
                  </a:cubicBezTo>
                  <a:cubicBezTo>
                    <a:pt x="275" y="20727"/>
                    <a:pt x="281" y="20727"/>
                    <a:pt x="288" y="20727"/>
                  </a:cubicBezTo>
                  <a:cubicBezTo>
                    <a:pt x="548" y="20721"/>
                    <a:pt x="621" y="20662"/>
                    <a:pt x="615" y="20395"/>
                  </a:cubicBezTo>
                  <a:cubicBezTo>
                    <a:pt x="556" y="17854"/>
                    <a:pt x="629" y="15312"/>
                    <a:pt x="551" y="12767"/>
                  </a:cubicBezTo>
                  <a:cubicBezTo>
                    <a:pt x="451" y="9423"/>
                    <a:pt x="482" y="6075"/>
                    <a:pt x="459" y="2728"/>
                  </a:cubicBezTo>
                  <a:cubicBezTo>
                    <a:pt x="453" y="1925"/>
                    <a:pt x="463" y="1122"/>
                    <a:pt x="452" y="319"/>
                  </a:cubicBezTo>
                  <a:cubicBezTo>
                    <a:pt x="451" y="209"/>
                    <a:pt x="562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3"/>
            <p:cNvSpPr/>
            <p:nvPr/>
          </p:nvSpPr>
          <p:spPr>
            <a:xfrm>
              <a:off x="3946325" y="4036700"/>
              <a:ext cx="518450" cy="15425"/>
            </a:xfrm>
            <a:custGeom>
              <a:avLst/>
              <a:gdLst/>
              <a:ahLst/>
              <a:cxnLst/>
              <a:rect l="l" t="t" r="r" b="b"/>
              <a:pathLst>
                <a:path w="20738" h="617" extrusionOk="0">
                  <a:moveTo>
                    <a:pt x="246" y="1"/>
                  </a:moveTo>
                  <a:cubicBezTo>
                    <a:pt x="112" y="1"/>
                    <a:pt x="8" y="37"/>
                    <a:pt x="4" y="298"/>
                  </a:cubicBezTo>
                  <a:cubicBezTo>
                    <a:pt x="1" y="576"/>
                    <a:pt x="110" y="616"/>
                    <a:pt x="257" y="616"/>
                  </a:cubicBezTo>
                  <a:cubicBezTo>
                    <a:pt x="309" y="616"/>
                    <a:pt x="366" y="610"/>
                    <a:pt x="425" y="610"/>
                  </a:cubicBezTo>
                  <a:cubicBezTo>
                    <a:pt x="2940" y="563"/>
                    <a:pt x="5458" y="617"/>
                    <a:pt x="7976" y="554"/>
                  </a:cubicBezTo>
                  <a:cubicBezTo>
                    <a:pt x="11948" y="453"/>
                    <a:pt x="15924" y="483"/>
                    <a:pt x="19898" y="458"/>
                  </a:cubicBezTo>
                  <a:cubicBezTo>
                    <a:pt x="20004" y="458"/>
                    <a:pt x="20110" y="464"/>
                    <a:pt x="20216" y="464"/>
                  </a:cubicBezTo>
                  <a:cubicBezTo>
                    <a:pt x="20286" y="464"/>
                    <a:pt x="20356" y="461"/>
                    <a:pt x="20425" y="453"/>
                  </a:cubicBezTo>
                  <a:cubicBezTo>
                    <a:pt x="20430" y="452"/>
                    <a:pt x="20435" y="452"/>
                    <a:pt x="20441" y="452"/>
                  </a:cubicBezTo>
                  <a:cubicBezTo>
                    <a:pt x="20492" y="452"/>
                    <a:pt x="20558" y="474"/>
                    <a:pt x="20613" y="474"/>
                  </a:cubicBezTo>
                  <a:cubicBezTo>
                    <a:pt x="20678" y="474"/>
                    <a:pt x="20730" y="445"/>
                    <a:pt x="20734" y="318"/>
                  </a:cubicBezTo>
                  <a:cubicBezTo>
                    <a:pt x="20738" y="171"/>
                    <a:pt x="20680" y="136"/>
                    <a:pt x="20607" y="136"/>
                  </a:cubicBezTo>
                  <a:cubicBezTo>
                    <a:pt x="20542" y="136"/>
                    <a:pt x="20466" y="164"/>
                    <a:pt x="20412" y="164"/>
                  </a:cubicBezTo>
                  <a:cubicBezTo>
                    <a:pt x="20411" y="164"/>
                    <a:pt x="20409" y="164"/>
                    <a:pt x="20408" y="164"/>
                  </a:cubicBezTo>
                  <a:cubicBezTo>
                    <a:pt x="18103" y="111"/>
                    <a:pt x="15798" y="165"/>
                    <a:pt x="13492" y="105"/>
                  </a:cubicBezTo>
                  <a:cubicBezTo>
                    <a:pt x="12216" y="71"/>
                    <a:pt x="10940" y="61"/>
                    <a:pt x="9663" y="61"/>
                  </a:cubicBezTo>
                  <a:cubicBezTo>
                    <a:pt x="7732" y="61"/>
                    <a:pt x="5801" y="84"/>
                    <a:pt x="3870" y="84"/>
                  </a:cubicBezTo>
                  <a:cubicBezTo>
                    <a:pt x="3870" y="60"/>
                    <a:pt x="3870" y="34"/>
                    <a:pt x="3871" y="6"/>
                  </a:cubicBezTo>
                  <a:lnTo>
                    <a:pt x="407" y="6"/>
                  </a:lnTo>
                  <a:cubicBezTo>
                    <a:pt x="351" y="6"/>
                    <a:pt x="29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3"/>
            <p:cNvSpPr/>
            <p:nvPr/>
          </p:nvSpPr>
          <p:spPr>
            <a:xfrm>
              <a:off x="3248075" y="4036800"/>
              <a:ext cx="518300" cy="15300"/>
            </a:xfrm>
            <a:custGeom>
              <a:avLst/>
              <a:gdLst/>
              <a:ahLst/>
              <a:cxnLst/>
              <a:rect l="l" t="t" r="r" b="b"/>
              <a:pathLst>
                <a:path w="20732" h="612" extrusionOk="0">
                  <a:moveTo>
                    <a:pt x="20440" y="0"/>
                  </a:moveTo>
                  <a:cubicBezTo>
                    <a:pt x="20420" y="0"/>
                    <a:pt x="20399" y="0"/>
                    <a:pt x="20377" y="1"/>
                  </a:cubicBezTo>
                  <a:cubicBezTo>
                    <a:pt x="19671" y="15"/>
                    <a:pt x="18965" y="19"/>
                    <a:pt x="18260" y="19"/>
                  </a:cubicBezTo>
                  <a:cubicBezTo>
                    <a:pt x="17507" y="19"/>
                    <a:pt x="16755" y="15"/>
                    <a:pt x="16003" y="15"/>
                  </a:cubicBezTo>
                  <a:cubicBezTo>
                    <a:pt x="14931" y="15"/>
                    <a:pt x="13859" y="23"/>
                    <a:pt x="12786" y="65"/>
                  </a:cubicBezTo>
                  <a:cubicBezTo>
                    <a:pt x="10258" y="163"/>
                    <a:pt x="7726" y="137"/>
                    <a:pt x="5194" y="153"/>
                  </a:cubicBezTo>
                  <a:cubicBezTo>
                    <a:pt x="4575" y="157"/>
                    <a:pt x="3955" y="158"/>
                    <a:pt x="3335" y="158"/>
                  </a:cubicBezTo>
                  <a:cubicBezTo>
                    <a:pt x="2762" y="158"/>
                    <a:pt x="2189" y="157"/>
                    <a:pt x="1615" y="157"/>
                  </a:cubicBezTo>
                  <a:cubicBezTo>
                    <a:pt x="1177" y="157"/>
                    <a:pt x="739" y="158"/>
                    <a:pt x="301" y="160"/>
                  </a:cubicBezTo>
                  <a:cubicBezTo>
                    <a:pt x="300" y="160"/>
                    <a:pt x="300" y="160"/>
                    <a:pt x="299" y="160"/>
                  </a:cubicBezTo>
                  <a:cubicBezTo>
                    <a:pt x="250" y="160"/>
                    <a:pt x="183" y="137"/>
                    <a:pt x="125" y="137"/>
                  </a:cubicBezTo>
                  <a:cubicBezTo>
                    <a:pt x="56" y="137"/>
                    <a:pt x="0" y="169"/>
                    <a:pt x="2" y="308"/>
                  </a:cubicBezTo>
                  <a:cubicBezTo>
                    <a:pt x="3" y="443"/>
                    <a:pt x="59" y="474"/>
                    <a:pt x="127" y="474"/>
                  </a:cubicBezTo>
                  <a:cubicBezTo>
                    <a:pt x="185" y="474"/>
                    <a:pt x="251" y="452"/>
                    <a:pt x="300" y="452"/>
                  </a:cubicBezTo>
                  <a:cubicBezTo>
                    <a:pt x="302" y="452"/>
                    <a:pt x="303" y="452"/>
                    <a:pt x="305" y="452"/>
                  </a:cubicBezTo>
                  <a:cubicBezTo>
                    <a:pt x="2622" y="504"/>
                    <a:pt x="4938" y="451"/>
                    <a:pt x="7258" y="511"/>
                  </a:cubicBezTo>
                  <a:cubicBezTo>
                    <a:pt x="8534" y="545"/>
                    <a:pt x="9810" y="555"/>
                    <a:pt x="11087" y="555"/>
                  </a:cubicBezTo>
                  <a:cubicBezTo>
                    <a:pt x="13018" y="555"/>
                    <a:pt x="14949" y="531"/>
                    <a:pt x="16880" y="531"/>
                  </a:cubicBezTo>
                  <a:lnTo>
                    <a:pt x="16880" y="607"/>
                  </a:lnTo>
                  <a:cubicBezTo>
                    <a:pt x="17463" y="607"/>
                    <a:pt x="18046" y="605"/>
                    <a:pt x="18630" y="605"/>
                  </a:cubicBezTo>
                  <a:cubicBezTo>
                    <a:pt x="19213" y="605"/>
                    <a:pt x="19797" y="607"/>
                    <a:pt x="20381" y="612"/>
                  </a:cubicBezTo>
                  <a:cubicBezTo>
                    <a:pt x="20391" y="612"/>
                    <a:pt x="20401" y="612"/>
                    <a:pt x="20410" y="612"/>
                  </a:cubicBezTo>
                  <a:cubicBezTo>
                    <a:pt x="20624" y="612"/>
                    <a:pt x="20729" y="585"/>
                    <a:pt x="20731" y="304"/>
                  </a:cubicBezTo>
                  <a:cubicBezTo>
                    <a:pt x="20732" y="33"/>
                    <a:pt x="20628" y="0"/>
                    <a:pt x="20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3"/>
            <p:cNvSpPr/>
            <p:nvPr/>
          </p:nvSpPr>
          <p:spPr>
            <a:xfrm>
              <a:off x="3847925" y="4134500"/>
              <a:ext cx="16200" cy="518250"/>
            </a:xfrm>
            <a:custGeom>
              <a:avLst/>
              <a:gdLst/>
              <a:ahLst/>
              <a:cxnLst/>
              <a:rect l="l" t="t" r="r" b="b"/>
              <a:pathLst>
                <a:path w="648" h="20730" extrusionOk="0">
                  <a:moveTo>
                    <a:pt x="344" y="0"/>
                  </a:moveTo>
                  <a:cubicBezTo>
                    <a:pt x="343" y="0"/>
                    <a:pt x="341" y="0"/>
                    <a:pt x="340" y="0"/>
                  </a:cubicBezTo>
                  <a:cubicBezTo>
                    <a:pt x="47" y="1"/>
                    <a:pt x="29" y="118"/>
                    <a:pt x="34" y="351"/>
                  </a:cubicBezTo>
                  <a:cubicBezTo>
                    <a:pt x="87" y="2881"/>
                    <a:pt x="0" y="5410"/>
                    <a:pt x="97" y="7942"/>
                  </a:cubicBezTo>
                  <a:cubicBezTo>
                    <a:pt x="195" y="10496"/>
                    <a:pt x="168" y="13053"/>
                    <a:pt x="186" y="15610"/>
                  </a:cubicBezTo>
                  <a:cubicBezTo>
                    <a:pt x="197" y="17215"/>
                    <a:pt x="186" y="18822"/>
                    <a:pt x="194" y="20428"/>
                  </a:cubicBezTo>
                  <a:cubicBezTo>
                    <a:pt x="195" y="20534"/>
                    <a:pt x="84" y="20726"/>
                    <a:pt x="338" y="20729"/>
                  </a:cubicBezTo>
                  <a:cubicBezTo>
                    <a:pt x="340" y="20729"/>
                    <a:pt x="341" y="20729"/>
                    <a:pt x="342" y="20729"/>
                  </a:cubicBezTo>
                  <a:cubicBezTo>
                    <a:pt x="592" y="20729"/>
                    <a:pt x="483" y="20536"/>
                    <a:pt x="485" y="20431"/>
                  </a:cubicBezTo>
                  <a:cubicBezTo>
                    <a:pt x="537" y="18113"/>
                    <a:pt x="484" y="15796"/>
                    <a:pt x="545" y="13478"/>
                  </a:cubicBezTo>
                  <a:cubicBezTo>
                    <a:pt x="629" y="10271"/>
                    <a:pt x="566" y="7062"/>
                    <a:pt x="566" y="3855"/>
                  </a:cubicBezTo>
                  <a:lnTo>
                    <a:pt x="640" y="3855"/>
                  </a:lnTo>
                  <a:cubicBezTo>
                    <a:pt x="640" y="2689"/>
                    <a:pt x="635" y="1520"/>
                    <a:pt x="644" y="354"/>
                  </a:cubicBezTo>
                  <a:cubicBezTo>
                    <a:pt x="647" y="126"/>
                    <a:pt x="639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3"/>
            <p:cNvSpPr/>
            <p:nvPr/>
          </p:nvSpPr>
          <p:spPr>
            <a:xfrm>
              <a:off x="3755675" y="3824725"/>
              <a:ext cx="70500" cy="134825"/>
            </a:xfrm>
            <a:custGeom>
              <a:avLst/>
              <a:gdLst/>
              <a:ahLst/>
              <a:cxnLst/>
              <a:rect l="l" t="t" r="r" b="b"/>
              <a:pathLst>
                <a:path w="2820" h="5393" extrusionOk="0">
                  <a:moveTo>
                    <a:pt x="400" y="1"/>
                  </a:moveTo>
                  <a:cubicBezTo>
                    <a:pt x="378" y="1"/>
                    <a:pt x="349" y="13"/>
                    <a:pt x="309" y="45"/>
                  </a:cubicBezTo>
                  <a:cubicBezTo>
                    <a:pt x="187" y="137"/>
                    <a:pt x="1" y="182"/>
                    <a:pt x="111" y="413"/>
                  </a:cubicBezTo>
                  <a:cubicBezTo>
                    <a:pt x="891" y="2036"/>
                    <a:pt x="1665" y="3660"/>
                    <a:pt x="2434" y="5288"/>
                  </a:cubicBezTo>
                  <a:cubicBezTo>
                    <a:pt x="2465" y="5355"/>
                    <a:pt x="2488" y="5393"/>
                    <a:pt x="2525" y="5393"/>
                  </a:cubicBezTo>
                  <a:cubicBezTo>
                    <a:pt x="2547" y="5393"/>
                    <a:pt x="2574" y="5380"/>
                    <a:pt x="2612" y="5352"/>
                  </a:cubicBezTo>
                  <a:cubicBezTo>
                    <a:pt x="2676" y="5303"/>
                    <a:pt x="2752" y="5268"/>
                    <a:pt x="2820" y="5228"/>
                  </a:cubicBezTo>
                  <a:cubicBezTo>
                    <a:pt x="2782" y="5166"/>
                    <a:pt x="2766" y="5146"/>
                    <a:pt x="2756" y="5124"/>
                  </a:cubicBezTo>
                  <a:cubicBezTo>
                    <a:pt x="2001" y="3466"/>
                    <a:pt x="1247" y="1808"/>
                    <a:pt x="492" y="151"/>
                  </a:cubicBezTo>
                  <a:cubicBezTo>
                    <a:pt x="467" y="94"/>
                    <a:pt x="460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3"/>
            <p:cNvSpPr/>
            <p:nvPr/>
          </p:nvSpPr>
          <p:spPr>
            <a:xfrm>
              <a:off x="3885600" y="3824875"/>
              <a:ext cx="72000" cy="134625"/>
            </a:xfrm>
            <a:custGeom>
              <a:avLst/>
              <a:gdLst/>
              <a:ahLst/>
              <a:cxnLst/>
              <a:rect l="l" t="t" r="r" b="b"/>
              <a:pathLst>
                <a:path w="2880" h="5385" extrusionOk="0">
                  <a:moveTo>
                    <a:pt x="2447" y="0"/>
                  </a:moveTo>
                  <a:cubicBezTo>
                    <a:pt x="2347" y="0"/>
                    <a:pt x="2352" y="168"/>
                    <a:pt x="2325" y="224"/>
                  </a:cubicBezTo>
                  <a:cubicBezTo>
                    <a:pt x="1581" y="1833"/>
                    <a:pt x="855" y="3450"/>
                    <a:pt x="113" y="5061"/>
                  </a:cubicBezTo>
                  <a:cubicBezTo>
                    <a:pt x="0" y="5302"/>
                    <a:pt x="171" y="5310"/>
                    <a:pt x="336" y="5385"/>
                  </a:cubicBezTo>
                  <a:cubicBezTo>
                    <a:pt x="356" y="5364"/>
                    <a:pt x="397" y="5334"/>
                    <a:pt x="414" y="5292"/>
                  </a:cubicBezTo>
                  <a:cubicBezTo>
                    <a:pt x="1193" y="3657"/>
                    <a:pt x="1969" y="2019"/>
                    <a:pt x="2753" y="387"/>
                  </a:cubicBezTo>
                  <a:cubicBezTo>
                    <a:pt x="2879" y="126"/>
                    <a:pt x="2652" y="98"/>
                    <a:pt x="2535" y="30"/>
                  </a:cubicBezTo>
                  <a:cubicBezTo>
                    <a:pt x="2499" y="9"/>
                    <a:pt x="2470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3"/>
            <p:cNvSpPr/>
            <p:nvPr/>
          </p:nvSpPr>
          <p:spPr>
            <a:xfrm>
              <a:off x="3633900" y="3945600"/>
              <a:ext cx="138050" cy="67875"/>
            </a:xfrm>
            <a:custGeom>
              <a:avLst/>
              <a:gdLst/>
              <a:ahLst/>
              <a:cxnLst/>
              <a:rect l="l" t="t" r="r" b="b"/>
              <a:pathLst>
                <a:path w="5522" h="2715" extrusionOk="0">
                  <a:moveTo>
                    <a:pt x="378" y="1"/>
                  </a:moveTo>
                  <a:cubicBezTo>
                    <a:pt x="254" y="1"/>
                    <a:pt x="229" y="144"/>
                    <a:pt x="164" y="227"/>
                  </a:cubicBezTo>
                  <a:cubicBezTo>
                    <a:pt x="0" y="435"/>
                    <a:pt x="256" y="418"/>
                    <a:pt x="318" y="445"/>
                  </a:cubicBezTo>
                  <a:cubicBezTo>
                    <a:pt x="1938" y="1194"/>
                    <a:pt x="3568" y="1926"/>
                    <a:pt x="5187" y="2678"/>
                  </a:cubicBezTo>
                  <a:cubicBezTo>
                    <a:pt x="5242" y="2703"/>
                    <a:pt x="5283" y="2714"/>
                    <a:pt x="5316" y="2714"/>
                  </a:cubicBezTo>
                  <a:cubicBezTo>
                    <a:pt x="5445" y="2714"/>
                    <a:pt x="5435" y="2549"/>
                    <a:pt x="5522" y="2457"/>
                  </a:cubicBezTo>
                  <a:cubicBezTo>
                    <a:pt x="5480" y="2426"/>
                    <a:pt x="5445" y="2389"/>
                    <a:pt x="5403" y="2370"/>
                  </a:cubicBezTo>
                  <a:cubicBezTo>
                    <a:pt x="3768" y="1591"/>
                    <a:pt x="2131" y="816"/>
                    <a:pt x="498" y="33"/>
                  </a:cubicBezTo>
                  <a:cubicBezTo>
                    <a:pt x="450" y="10"/>
                    <a:pt x="411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939825" y="3945550"/>
              <a:ext cx="138250" cy="68375"/>
            </a:xfrm>
            <a:custGeom>
              <a:avLst/>
              <a:gdLst/>
              <a:ahLst/>
              <a:cxnLst/>
              <a:rect l="l" t="t" r="r" b="b"/>
              <a:pathLst>
                <a:path w="5530" h="2735" extrusionOk="0">
                  <a:moveTo>
                    <a:pt x="5159" y="0"/>
                  </a:moveTo>
                  <a:cubicBezTo>
                    <a:pt x="5119" y="0"/>
                    <a:pt x="5072" y="12"/>
                    <a:pt x="5017" y="39"/>
                  </a:cubicBezTo>
                  <a:cubicBezTo>
                    <a:pt x="3406" y="813"/>
                    <a:pt x="1793" y="1584"/>
                    <a:pt x="180" y="2353"/>
                  </a:cubicBezTo>
                  <a:cubicBezTo>
                    <a:pt x="103" y="2391"/>
                    <a:pt x="1" y="2402"/>
                    <a:pt x="92" y="2526"/>
                  </a:cubicBezTo>
                  <a:cubicBezTo>
                    <a:pt x="144" y="2595"/>
                    <a:pt x="178" y="2677"/>
                    <a:pt x="211" y="2734"/>
                  </a:cubicBezTo>
                  <a:cubicBezTo>
                    <a:pt x="297" y="2703"/>
                    <a:pt x="344" y="2691"/>
                    <a:pt x="387" y="2670"/>
                  </a:cubicBezTo>
                  <a:cubicBezTo>
                    <a:pt x="2002" y="1936"/>
                    <a:pt x="3616" y="1205"/>
                    <a:pt x="5225" y="460"/>
                  </a:cubicBezTo>
                  <a:cubicBezTo>
                    <a:pt x="5291" y="430"/>
                    <a:pt x="5529" y="455"/>
                    <a:pt x="5416" y="247"/>
                  </a:cubicBezTo>
                  <a:cubicBezTo>
                    <a:pt x="5354" y="131"/>
                    <a:pt x="5294" y="0"/>
                    <a:pt x="5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3"/>
            <p:cNvSpPr/>
            <p:nvPr/>
          </p:nvSpPr>
          <p:spPr>
            <a:xfrm>
              <a:off x="3634775" y="4075700"/>
              <a:ext cx="136650" cy="67325"/>
            </a:xfrm>
            <a:custGeom>
              <a:avLst/>
              <a:gdLst/>
              <a:ahLst/>
              <a:cxnLst/>
              <a:rect l="l" t="t" r="r" b="b"/>
              <a:pathLst>
                <a:path w="5466" h="2693" extrusionOk="0">
                  <a:moveTo>
                    <a:pt x="5267" y="0"/>
                  </a:moveTo>
                  <a:cubicBezTo>
                    <a:pt x="5227" y="0"/>
                    <a:pt x="5179" y="13"/>
                    <a:pt x="5117" y="42"/>
                  </a:cubicBezTo>
                  <a:cubicBezTo>
                    <a:pt x="3529" y="777"/>
                    <a:pt x="1933" y="1491"/>
                    <a:pt x="347" y="2227"/>
                  </a:cubicBezTo>
                  <a:cubicBezTo>
                    <a:pt x="274" y="2260"/>
                    <a:pt x="0" y="2220"/>
                    <a:pt x="124" y="2481"/>
                  </a:cubicBezTo>
                  <a:cubicBezTo>
                    <a:pt x="191" y="2622"/>
                    <a:pt x="270" y="2693"/>
                    <a:pt x="380" y="2693"/>
                  </a:cubicBezTo>
                  <a:cubicBezTo>
                    <a:pt x="434" y="2693"/>
                    <a:pt x="495" y="2676"/>
                    <a:pt x="567" y="2642"/>
                  </a:cubicBezTo>
                  <a:cubicBezTo>
                    <a:pt x="2147" y="1884"/>
                    <a:pt x="3729" y="1133"/>
                    <a:pt x="5309" y="379"/>
                  </a:cubicBezTo>
                  <a:cubicBezTo>
                    <a:pt x="5373" y="349"/>
                    <a:pt x="5426" y="293"/>
                    <a:pt x="5466" y="262"/>
                  </a:cubicBezTo>
                  <a:cubicBezTo>
                    <a:pt x="5416" y="115"/>
                    <a:pt x="5384" y="0"/>
                    <a:pt x="5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3"/>
            <p:cNvSpPr/>
            <p:nvPr/>
          </p:nvSpPr>
          <p:spPr>
            <a:xfrm>
              <a:off x="3939825" y="4074875"/>
              <a:ext cx="138475" cy="68450"/>
            </a:xfrm>
            <a:custGeom>
              <a:avLst/>
              <a:gdLst/>
              <a:ahLst/>
              <a:cxnLst/>
              <a:rect l="l" t="t" r="r" b="b"/>
              <a:pathLst>
                <a:path w="5539" h="2738" extrusionOk="0">
                  <a:moveTo>
                    <a:pt x="213" y="0"/>
                  </a:moveTo>
                  <a:cubicBezTo>
                    <a:pt x="186" y="53"/>
                    <a:pt x="152" y="121"/>
                    <a:pt x="114" y="183"/>
                  </a:cubicBezTo>
                  <a:cubicBezTo>
                    <a:pt x="70" y="258"/>
                    <a:pt x="1" y="301"/>
                    <a:pt x="149" y="370"/>
                  </a:cubicBezTo>
                  <a:cubicBezTo>
                    <a:pt x="1800" y="1140"/>
                    <a:pt x="3448" y="1917"/>
                    <a:pt x="5094" y="2703"/>
                  </a:cubicBezTo>
                  <a:cubicBezTo>
                    <a:pt x="5144" y="2727"/>
                    <a:pt x="5184" y="2737"/>
                    <a:pt x="5217" y="2737"/>
                  </a:cubicBezTo>
                  <a:cubicBezTo>
                    <a:pt x="5355" y="2737"/>
                    <a:pt x="5356" y="2555"/>
                    <a:pt x="5413" y="2483"/>
                  </a:cubicBezTo>
                  <a:cubicBezTo>
                    <a:pt x="5538" y="2322"/>
                    <a:pt x="5321" y="2327"/>
                    <a:pt x="5255" y="2296"/>
                  </a:cubicBezTo>
                  <a:cubicBezTo>
                    <a:pt x="4219" y="1804"/>
                    <a:pt x="3179" y="1315"/>
                    <a:pt x="2135" y="839"/>
                  </a:cubicBezTo>
                  <a:cubicBezTo>
                    <a:pt x="1511" y="554"/>
                    <a:pt x="877" y="289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3"/>
            <p:cNvSpPr/>
            <p:nvPr/>
          </p:nvSpPr>
          <p:spPr>
            <a:xfrm>
              <a:off x="3755225" y="4129350"/>
              <a:ext cx="70775" cy="134825"/>
            </a:xfrm>
            <a:custGeom>
              <a:avLst/>
              <a:gdLst/>
              <a:ahLst/>
              <a:cxnLst/>
              <a:rect l="l" t="t" r="r" b="b"/>
              <a:pathLst>
                <a:path w="2831" h="5393" extrusionOk="0">
                  <a:moveTo>
                    <a:pt x="2542" y="1"/>
                  </a:moveTo>
                  <a:cubicBezTo>
                    <a:pt x="2516" y="1"/>
                    <a:pt x="2490" y="23"/>
                    <a:pt x="2459" y="91"/>
                  </a:cubicBezTo>
                  <a:cubicBezTo>
                    <a:pt x="1689" y="1743"/>
                    <a:pt x="912" y="3391"/>
                    <a:pt x="127" y="5037"/>
                  </a:cubicBezTo>
                  <a:cubicBezTo>
                    <a:pt x="0" y="5301"/>
                    <a:pt x="260" y="5284"/>
                    <a:pt x="348" y="5353"/>
                  </a:cubicBezTo>
                  <a:cubicBezTo>
                    <a:pt x="383" y="5381"/>
                    <a:pt x="411" y="5392"/>
                    <a:pt x="432" y="5392"/>
                  </a:cubicBezTo>
                  <a:cubicBezTo>
                    <a:pt x="509" y="5392"/>
                    <a:pt x="510" y="5247"/>
                    <a:pt x="535" y="5196"/>
                  </a:cubicBezTo>
                  <a:cubicBezTo>
                    <a:pt x="1028" y="4158"/>
                    <a:pt x="1516" y="3120"/>
                    <a:pt x="1992" y="2076"/>
                  </a:cubicBezTo>
                  <a:cubicBezTo>
                    <a:pt x="2279" y="1451"/>
                    <a:pt x="2542" y="818"/>
                    <a:pt x="2831" y="154"/>
                  </a:cubicBezTo>
                  <a:cubicBezTo>
                    <a:pt x="2778" y="126"/>
                    <a:pt x="2709" y="93"/>
                    <a:pt x="2644" y="55"/>
                  </a:cubicBezTo>
                  <a:cubicBezTo>
                    <a:pt x="2604" y="31"/>
                    <a:pt x="2573" y="1"/>
                    <a:pt x="2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3"/>
            <p:cNvSpPr/>
            <p:nvPr/>
          </p:nvSpPr>
          <p:spPr>
            <a:xfrm>
              <a:off x="3884950" y="4128825"/>
              <a:ext cx="71375" cy="134625"/>
            </a:xfrm>
            <a:custGeom>
              <a:avLst/>
              <a:gdLst/>
              <a:ahLst/>
              <a:cxnLst/>
              <a:rect l="l" t="t" r="r" b="b"/>
              <a:pathLst>
                <a:path w="2855" h="5385" extrusionOk="0">
                  <a:moveTo>
                    <a:pt x="378" y="0"/>
                  </a:moveTo>
                  <a:cubicBezTo>
                    <a:pt x="247" y="106"/>
                    <a:pt x="1" y="62"/>
                    <a:pt x="140" y="353"/>
                  </a:cubicBezTo>
                  <a:cubicBezTo>
                    <a:pt x="875" y="1927"/>
                    <a:pt x="1587" y="3512"/>
                    <a:pt x="2320" y="5086"/>
                  </a:cubicBezTo>
                  <a:cubicBezTo>
                    <a:pt x="2361" y="5171"/>
                    <a:pt x="2325" y="5384"/>
                    <a:pt x="2480" y="5384"/>
                  </a:cubicBezTo>
                  <a:cubicBezTo>
                    <a:pt x="2511" y="5384"/>
                    <a:pt x="2550" y="5376"/>
                    <a:pt x="2598" y="5356"/>
                  </a:cubicBezTo>
                  <a:cubicBezTo>
                    <a:pt x="2855" y="5251"/>
                    <a:pt x="2828" y="5100"/>
                    <a:pt x="2724" y="4883"/>
                  </a:cubicBezTo>
                  <a:cubicBezTo>
                    <a:pt x="1980" y="3337"/>
                    <a:pt x="1251" y="1785"/>
                    <a:pt x="516" y="236"/>
                  </a:cubicBezTo>
                  <a:cubicBezTo>
                    <a:pt x="476" y="155"/>
                    <a:pt x="425" y="8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3"/>
            <p:cNvSpPr/>
            <p:nvPr/>
          </p:nvSpPr>
          <p:spPr>
            <a:xfrm>
              <a:off x="3411350" y="4196100"/>
              <a:ext cx="102300" cy="51100"/>
            </a:xfrm>
            <a:custGeom>
              <a:avLst/>
              <a:gdLst/>
              <a:ahLst/>
              <a:cxnLst/>
              <a:rect l="l" t="t" r="r" b="b"/>
              <a:pathLst>
                <a:path w="4092" h="2044" extrusionOk="0">
                  <a:moveTo>
                    <a:pt x="3834" y="1"/>
                  </a:moveTo>
                  <a:cubicBezTo>
                    <a:pt x="3806" y="1"/>
                    <a:pt x="3771" y="11"/>
                    <a:pt x="3724" y="33"/>
                  </a:cubicBezTo>
                  <a:cubicBezTo>
                    <a:pt x="2545" y="591"/>
                    <a:pt x="1362" y="1141"/>
                    <a:pt x="179" y="1692"/>
                  </a:cubicBezTo>
                  <a:cubicBezTo>
                    <a:pt x="81" y="1738"/>
                    <a:pt x="0" y="1774"/>
                    <a:pt x="93" y="1898"/>
                  </a:cubicBezTo>
                  <a:cubicBezTo>
                    <a:pt x="122" y="1937"/>
                    <a:pt x="127" y="1995"/>
                    <a:pt x="143" y="2044"/>
                  </a:cubicBezTo>
                  <a:cubicBezTo>
                    <a:pt x="199" y="2018"/>
                    <a:pt x="222" y="2007"/>
                    <a:pt x="244" y="1998"/>
                  </a:cubicBezTo>
                  <a:cubicBezTo>
                    <a:pt x="1465" y="1446"/>
                    <a:pt x="2685" y="889"/>
                    <a:pt x="3912" y="349"/>
                  </a:cubicBezTo>
                  <a:cubicBezTo>
                    <a:pt x="4092" y="271"/>
                    <a:pt x="3975" y="224"/>
                    <a:pt x="3948" y="139"/>
                  </a:cubicBezTo>
                  <a:cubicBezTo>
                    <a:pt x="3919" y="52"/>
                    <a:pt x="3895" y="1"/>
                    <a:pt x="3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3"/>
            <p:cNvSpPr/>
            <p:nvPr/>
          </p:nvSpPr>
          <p:spPr>
            <a:xfrm>
              <a:off x="3650600" y="3601650"/>
              <a:ext cx="54800" cy="98225"/>
            </a:xfrm>
            <a:custGeom>
              <a:avLst/>
              <a:gdLst/>
              <a:ahLst/>
              <a:cxnLst/>
              <a:rect l="l" t="t" r="r" b="b"/>
              <a:pathLst>
                <a:path w="2192" h="3929" extrusionOk="0">
                  <a:moveTo>
                    <a:pt x="338" y="0"/>
                  </a:moveTo>
                  <a:cubicBezTo>
                    <a:pt x="290" y="0"/>
                    <a:pt x="236" y="6"/>
                    <a:pt x="198" y="14"/>
                  </a:cubicBezTo>
                  <a:cubicBezTo>
                    <a:pt x="1" y="58"/>
                    <a:pt x="176" y="200"/>
                    <a:pt x="186" y="224"/>
                  </a:cubicBezTo>
                  <a:cubicBezTo>
                    <a:pt x="717" y="1417"/>
                    <a:pt x="1260" y="2603"/>
                    <a:pt x="1804" y="3789"/>
                  </a:cubicBezTo>
                  <a:cubicBezTo>
                    <a:pt x="1830" y="3849"/>
                    <a:pt x="1848" y="3928"/>
                    <a:pt x="1904" y="3928"/>
                  </a:cubicBezTo>
                  <a:cubicBezTo>
                    <a:pt x="1928" y="3928"/>
                    <a:pt x="1959" y="3913"/>
                    <a:pt x="2000" y="3876"/>
                  </a:cubicBezTo>
                  <a:cubicBezTo>
                    <a:pt x="2058" y="3823"/>
                    <a:pt x="2132" y="3786"/>
                    <a:pt x="2192" y="3745"/>
                  </a:cubicBezTo>
                  <a:cubicBezTo>
                    <a:pt x="1596" y="2474"/>
                    <a:pt x="1023" y="1247"/>
                    <a:pt x="440" y="24"/>
                  </a:cubicBezTo>
                  <a:cubicBezTo>
                    <a:pt x="431" y="7"/>
                    <a:pt x="388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3"/>
            <p:cNvSpPr/>
            <p:nvPr/>
          </p:nvSpPr>
          <p:spPr>
            <a:xfrm>
              <a:off x="4200200" y="3842100"/>
              <a:ext cx="99425" cy="50650"/>
            </a:xfrm>
            <a:custGeom>
              <a:avLst/>
              <a:gdLst/>
              <a:ahLst/>
              <a:cxnLst/>
              <a:rect l="l" t="t" r="r" b="b"/>
              <a:pathLst>
                <a:path w="3977" h="2026" extrusionOk="0">
                  <a:moveTo>
                    <a:pt x="3861" y="0"/>
                  </a:moveTo>
                  <a:cubicBezTo>
                    <a:pt x="3828" y="0"/>
                    <a:pt x="3788" y="13"/>
                    <a:pt x="3742" y="35"/>
                  </a:cubicBezTo>
                  <a:cubicBezTo>
                    <a:pt x="2554" y="576"/>
                    <a:pt x="1368" y="1116"/>
                    <a:pt x="179" y="1657"/>
                  </a:cubicBezTo>
                  <a:cubicBezTo>
                    <a:pt x="72" y="1705"/>
                    <a:pt x="1" y="1724"/>
                    <a:pt x="92" y="1887"/>
                  </a:cubicBezTo>
                  <a:cubicBezTo>
                    <a:pt x="146" y="1983"/>
                    <a:pt x="183" y="2025"/>
                    <a:pt x="241" y="2025"/>
                  </a:cubicBezTo>
                  <a:cubicBezTo>
                    <a:pt x="271" y="2025"/>
                    <a:pt x="307" y="2014"/>
                    <a:pt x="354" y="1992"/>
                  </a:cubicBezTo>
                  <a:cubicBezTo>
                    <a:pt x="1502" y="1451"/>
                    <a:pt x="2652" y="913"/>
                    <a:pt x="3800" y="372"/>
                  </a:cubicBezTo>
                  <a:cubicBezTo>
                    <a:pt x="3878" y="336"/>
                    <a:pt x="3944" y="273"/>
                    <a:pt x="3960" y="261"/>
                  </a:cubicBezTo>
                  <a:cubicBezTo>
                    <a:pt x="3977" y="69"/>
                    <a:pt x="3938" y="0"/>
                    <a:pt x="3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3"/>
            <p:cNvSpPr/>
            <p:nvPr/>
          </p:nvSpPr>
          <p:spPr>
            <a:xfrm>
              <a:off x="3412275" y="3841150"/>
              <a:ext cx="99550" cy="51625"/>
            </a:xfrm>
            <a:custGeom>
              <a:avLst/>
              <a:gdLst/>
              <a:ahLst/>
              <a:cxnLst/>
              <a:rect l="l" t="t" r="r" b="b"/>
              <a:pathLst>
                <a:path w="3982" h="2065" extrusionOk="0">
                  <a:moveTo>
                    <a:pt x="165" y="1"/>
                  </a:moveTo>
                  <a:cubicBezTo>
                    <a:pt x="125" y="1"/>
                    <a:pt x="85" y="30"/>
                    <a:pt x="56" y="121"/>
                  </a:cubicBezTo>
                  <a:cubicBezTo>
                    <a:pt x="1" y="296"/>
                    <a:pt x="63" y="337"/>
                    <a:pt x="200" y="402"/>
                  </a:cubicBezTo>
                  <a:cubicBezTo>
                    <a:pt x="1350" y="939"/>
                    <a:pt x="2498" y="1480"/>
                    <a:pt x="3642" y="2030"/>
                  </a:cubicBezTo>
                  <a:cubicBezTo>
                    <a:pt x="3692" y="2054"/>
                    <a:pt x="3733" y="2064"/>
                    <a:pt x="3767" y="2064"/>
                  </a:cubicBezTo>
                  <a:cubicBezTo>
                    <a:pt x="3884" y="2064"/>
                    <a:pt x="3917" y="1936"/>
                    <a:pt x="3982" y="1803"/>
                  </a:cubicBezTo>
                  <a:cubicBezTo>
                    <a:pt x="3925" y="1762"/>
                    <a:pt x="3864" y="1698"/>
                    <a:pt x="3790" y="1665"/>
                  </a:cubicBezTo>
                  <a:cubicBezTo>
                    <a:pt x="2637" y="1135"/>
                    <a:pt x="1483" y="608"/>
                    <a:pt x="321" y="96"/>
                  </a:cubicBezTo>
                  <a:cubicBezTo>
                    <a:pt x="305" y="89"/>
                    <a:pt x="234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3"/>
            <p:cNvSpPr/>
            <p:nvPr/>
          </p:nvSpPr>
          <p:spPr>
            <a:xfrm>
              <a:off x="4005725" y="3601225"/>
              <a:ext cx="56825" cy="99350"/>
            </a:xfrm>
            <a:custGeom>
              <a:avLst/>
              <a:gdLst/>
              <a:ahLst/>
              <a:cxnLst/>
              <a:rect l="l" t="t" r="r" b="b"/>
              <a:pathLst>
                <a:path w="2273" h="3974" extrusionOk="0">
                  <a:moveTo>
                    <a:pt x="1931" y="1"/>
                  </a:moveTo>
                  <a:cubicBezTo>
                    <a:pt x="1861" y="1"/>
                    <a:pt x="1815" y="41"/>
                    <a:pt x="1764" y="153"/>
                  </a:cubicBezTo>
                  <a:cubicBezTo>
                    <a:pt x="1231" y="1317"/>
                    <a:pt x="685" y="2475"/>
                    <a:pt x="128" y="3629"/>
                  </a:cubicBezTo>
                  <a:cubicBezTo>
                    <a:pt x="1" y="3894"/>
                    <a:pt x="262" y="3842"/>
                    <a:pt x="355" y="3973"/>
                  </a:cubicBezTo>
                  <a:cubicBezTo>
                    <a:pt x="398" y="3903"/>
                    <a:pt x="440" y="3852"/>
                    <a:pt x="469" y="3795"/>
                  </a:cubicBezTo>
                  <a:cubicBezTo>
                    <a:pt x="1010" y="2620"/>
                    <a:pt x="1551" y="1445"/>
                    <a:pt x="2074" y="263"/>
                  </a:cubicBezTo>
                  <a:cubicBezTo>
                    <a:pt x="2085" y="240"/>
                    <a:pt x="2273" y="88"/>
                    <a:pt x="2051" y="24"/>
                  </a:cubicBezTo>
                  <a:cubicBezTo>
                    <a:pt x="2004" y="10"/>
                    <a:pt x="1965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3"/>
            <p:cNvSpPr/>
            <p:nvPr/>
          </p:nvSpPr>
          <p:spPr>
            <a:xfrm>
              <a:off x="4200375" y="4196000"/>
              <a:ext cx="99750" cy="50850"/>
            </a:xfrm>
            <a:custGeom>
              <a:avLst/>
              <a:gdLst/>
              <a:ahLst/>
              <a:cxnLst/>
              <a:rect l="l" t="t" r="r" b="b"/>
              <a:pathLst>
                <a:path w="3990" h="2034" extrusionOk="0">
                  <a:moveTo>
                    <a:pt x="206" y="1"/>
                  </a:moveTo>
                  <a:cubicBezTo>
                    <a:pt x="133" y="1"/>
                    <a:pt x="131" y="95"/>
                    <a:pt x="91" y="152"/>
                  </a:cubicBezTo>
                  <a:cubicBezTo>
                    <a:pt x="13" y="259"/>
                    <a:pt x="1" y="296"/>
                    <a:pt x="143" y="358"/>
                  </a:cubicBezTo>
                  <a:cubicBezTo>
                    <a:pt x="1358" y="899"/>
                    <a:pt x="2569" y="1446"/>
                    <a:pt x="3774" y="2004"/>
                  </a:cubicBezTo>
                  <a:cubicBezTo>
                    <a:pt x="3819" y="2025"/>
                    <a:pt x="3852" y="2034"/>
                    <a:pt x="3876" y="2034"/>
                  </a:cubicBezTo>
                  <a:cubicBezTo>
                    <a:pt x="3969" y="2034"/>
                    <a:pt x="3940" y="1906"/>
                    <a:pt x="3989" y="1814"/>
                  </a:cubicBezTo>
                  <a:cubicBezTo>
                    <a:pt x="3975" y="1794"/>
                    <a:pt x="3957" y="1738"/>
                    <a:pt x="3918" y="1719"/>
                  </a:cubicBezTo>
                  <a:cubicBezTo>
                    <a:pt x="2705" y="1151"/>
                    <a:pt x="1487" y="584"/>
                    <a:pt x="271" y="18"/>
                  </a:cubicBezTo>
                  <a:cubicBezTo>
                    <a:pt x="244" y="6"/>
                    <a:pt x="223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3"/>
            <p:cNvSpPr/>
            <p:nvPr/>
          </p:nvSpPr>
          <p:spPr>
            <a:xfrm>
              <a:off x="3649725" y="4388975"/>
              <a:ext cx="55625" cy="98725"/>
            </a:xfrm>
            <a:custGeom>
              <a:avLst/>
              <a:gdLst/>
              <a:ahLst/>
              <a:cxnLst/>
              <a:rect l="l" t="t" r="r" b="b"/>
              <a:pathLst>
                <a:path w="2225" h="3949" extrusionOk="0">
                  <a:moveTo>
                    <a:pt x="1922" y="0"/>
                  </a:moveTo>
                  <a:cubicBezTo>
                    <a:pt x="1842" y="0"/>
                    <a:pt x="1843" y="126"/>
                    <a:pt x="1823" y="169"/>
                  </a:cubicBezTo>
                  <a:cubicBezTo>
                    <a:pt x="1281" y="1331"/>
                    <a:pt x="747" y="2495"/>
                    <a:pt x="229" y="3666"/>
                  </a:cubicBezTo>
                  <a:cubicBezTo>
                    <a:pt x="221" y="3686"/>
                    <a:pt x="1" y="3852"/>
                    <a:pt x="261" y="3930"/>
                  </a:cubicBezTo>
                  <a:cubicBezTo>
                    <a:pt x="304" y="3943"/>
                    <a:pt x="338" y="3949"/>
                    <a:pt x="366" y="3949"/>
                  </a:cubicBezTo>
                  <a:cubicBezTo>
                    <a:pt x="464" y="3949"/>
                    <a:pt x="494" y="3880"/>
                    <a:pt x="541" y="3781"/>
                  </a:cubicBezTo>
                  <a:cubicBezTo>
                    <a:pt x="814" y="3202"/>
                    <a:pt x="1097" y="2626"/>
                    <a:pt x="1369" y="2045"/>
                  </a:cubicBezTo>
                  <a:cubicBezTo>
                    <a:pt x="1654" y="1432"/>
                    <a:pt x="1932" y="816"/>
                    <a:pt x="2225" y="177"/>
                  </a:cubicBezTo>
                  <a:cubicBezTo>
                    <a:pt x="2162" y="136"/>
                    <a:pt x="2086" y="85"/>
                    <a:pt x="2008" y="33"/>
                  </a:cubicBezTo>
                  <a:cubicBezTo>
                    <a:pt x="1972" y="10"/>
                    <a:pt x="1944" y="0"/>
                    <a:pt x="1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3"/>
            <p:cNvSpPr/>
            <p:nvPr/>
          </p:nvSpPr>
          <p:spPr>
            <a:xfrm>
              <a:off x="4005600" y="4387675"/>
              <a:ext cx="56850" cy="100075"/>
            </a:xfrm>
            <a:custGeom>
              <a:avLst/>
              <a:gdLst/>
              <a:ahLst/>
              <a:cxnLst/>
              <a:rect l="l" t="t" r="r" b="b"/>
              <a:pathLst>
                <a:path w="2274" h="4003" extrusionOk="0">
                  <a:moveTo>
                    <a:pt x="342" y="1"/>
                  </a:moveTo>
                  <a:cubicBezTo>
                    <a:pt x="286" y="169"/>
                    <a:pt x="0" y="98"/>
                    <a:pt x="131" y="370"/>
                  </a:cubicBezTo>
                  <a:cubicBezTo>
                    <a:pt x="686" y="1523"/>
                    <a:pt x="1232" y="2682"/>
                    <a:pt x="1767" y="3846"/>
                  </a:cubicBezTo>
                  <a:cubicBezTo>
                    <a:pt x="1818" y="3956"/>
                    <a:pt x="1861" y="4003"/>
                    <a:pt x="1934" y="4003"/>
                  </a:cubicBezTo>
                  <a:cubicBezTo>
                    <a:pt x="1967" y="4003"/>
                    <a:pt x="2005" y="3993"/>
                    <a:pt x="2052" y="3976"/>
                  </a:cubicBezTo>
                  <a:cubicBezTo>
                    <a:pt x="2274" y="3893"/>
                    <a:pt x="2083" y="3748"/>
                    <a:pt x="2066" y="3707"/>
                  </a:cubicBezTo>
                  <a:cubicBezTo>
                    <a:pt x="1553" y="2545"/>
                    <a:pt x="1025" y="1393"/>
                    <a:pt x="496" y="240"/>
                  </a:cubicBezTo>
                  <a:cubicBezTo>
                    <a:pt x="464" y="169"/>
                    <a:pt x="412" y="107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3"/>
            <p:cNvSpPr/>
            <p:nvPr/>
          </p:nvSpPr>
          <p:spPr>
            <a:xfrm>
              <a:off x="3957075" y="4282800"/>
              <a:ext cx="47400" cy="85450"/>
            </a:xfrm>
            <a:custGeom>
              <a:avLst/>
              <a:gdLst/>
              <a:ahLst/>
              <a:cxnLst/>
              <a:rect l="l" t="t" r="r" b="b"/>
              <a:pathLst>
                <a:path w="1896" h="3418" extrusionOk="0">
                  <a:moveTo>
                    <a:pt x="393" y="0"/>
                  </a:moveTo>
                  <a:cubicBezTo>
                    <a:pt x="375" y="0"/>
                    <a:pt x="352" y="10"/>
                    <a:pt x="323" y="33"/>
                  </a:cubicBezTo>
                  <a:cubicBezTo>
                    <a:pt x="228" y="109"/>
                    <a:pt x="1" y="160"/>
                    <a:pt x="112" y="390"/>
                  </a:cubicBezTo>
                  <a:cubicBezTo>
                    <a:pt x="568" y="1350"/>
                    <a:pt x="1020" y="2310"/>
                    <a:pt x="1474" y="3271"/>
                  </a:cubicBezTo>
                  <a:cubicBezTo>
                    <a:pt x="1506" y="3338"/>
                    <a:pt x="1537" y="3417"/>
                    <a:pt x="1608" y="3417"/>
                  </a:cubicBezTo>
                  <a:cubicBezTo>
                    <a:pt x="1630" y="3417"/>
                    <a:pt x="1657" y="3409"/>
                    <a:pt x="1688" y="3391"/>
                  </a:cubicBezTo>
                  <a:cubicBezTo>
                    <a:pt x="1763" y="3348"/>
                    <a:pt x="1895" y="3338"/>
                    <a:pt x="1810" y="3088"/>
                  </a:cubicBezTo>
                  <a:cubicBezTo>
                    <a:pt x="1401" y="2187"/>
                    <a:pt x="950" y="1186"/>
                    <a:pt x="489" y="188"/>
                  </a:cubicBezTo>
                  <a:cubicBezTo>
                    <a:pt x="466" y="139"/>
                    <a:pt x="463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3"/>
            <p:cNvSpPr/>
            <p:nvPr/>
          </p:nvSpPr>
          <p:spPr>
            <a:xfrm>
              <a:off x="3707175" y="3720800"/>
              <a:ext cx="47525" cy="85175"/>
            </a:xfrm>
            <a:custGeom>
              <a:avLst/>
              <a:gdLst/>
              <a:ahLst/>
              <a:cxnLst/>
              <a:rect l="l" t="t" r="r" b="b"/>
              <a:pathLst>
                <a:path w="1901" h="3407" extrusionOk="0">
                  <a:moveTo>
                    <a:pt x="345" y="0"/>
                  </a:moveTo>
                  <a:cubicBezTo>
                    <a:pt x="311" y="0"/>
                    <a:pt x="269" y="12"/>
                    <a:pt x="214" y="40"/>
                  </a:cubicBezTo>
                  <a:cubicBezTo>
                    <a:pt x="1" y="147"/>
                    <a:pt x="118" y="247"/>
                    <a:pt x="169" y="360"/>
                  </a:cubicBezTo>
                  <a:cubicBezTo>
                    <a:pt x="593" y="1306"/>
                    <a:pt x="1020" y="2255"/>
                    <a:pt x="1450" y="3198"/>
                  </a:cubicBezTo>
                  <a:cubicBezTo>
                    <a:pt x="1484" y="3276"/>
                    <a:pt x="1556" y="3337"/>
                    <a:pt x="1611" y="3406"/>
                  </a:cubicBezTo>
                  <a:cubicBezTo>
                    <a:pt x="1718" y="3321"/>
                    <a:pt x="1826" y="3235"/>
                    <a:pt x="1900" y="3177"/>
                  </a:cubicBezTo>
                  <a:cubicBezTo>
                    <a:pt x="1857" y="3064"/>
                    <a:pt x="1843" y="3018"/>
                    <a:pt x="1823" y="2974"/>
                  </a:cubicBezTo>
                  <a:cubicBezTo>
                    <a:pt x="1390" y="2058"/>
                    <a:pt x="957" y="1141"/>
                    <a:pt x="514" y="230"/>
                  </a:cubicBezTo>
                  <a:cubicBezTo>
                    <a:pt x="474" y="151"/>
                    <a:pt x="466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3"/>
            <p:cNvSpPr/>
            <p:nvPr/>
          </p:nvSpPr>
          <p:spPr>
            <a:xfrm>
              <a:off x="3531475" y="3897725"/>
              <a:ext cx="87800" cy="44000"/>
            </a:xfrm>
            <a:custGeom>
              <a:avLst/>
              <a:gdLst/>
              <a:ahLst/>
              <a:cxnLst/>
              <a:rect l="l" t="t" r="r" b="b"/>
              <a:pathLst>
                <a:path w="3512" h="1760" extrusionOk="0">
                  <a:moveTo>
                    <a:pt x="227" y="0"/>
                  </a:moveTo>
                  <a:cubicBezTo>
                    <a:pt x="111" y="0"/>
                    <a:pt x="101" y="103"/>
                    <a:pt x="69" y="162"/>
                  </a:cubicBezTo>
                  <a:cubicBezTo>
                    <a:pt x="1" y="289"/>
                    <a:pt x="108" y="328"/>
                    <a:pt x="200" y="371"/>
                  </a:cubicBezTo>
                  <a:cubicBezTo>
                    <a:pt x="1149" y="820"/>
                    <a:pt x="2098" y="1269"/>
                    <a:pt x="3043" y="1726"/>
                  </a:cubicBezTo>
                  <a:cubicBezTo>
                    <a:pt x="3092" y="1749"/>
                    <a:pt x="3134" y="1759"/>
                    <a:pt x="3171" y="1759"/>
                  </a:cubicBezTo>
                  <a:cubicBezTo>
                    <a:pt x="3319" y="1759"/>
                    <a:pt x="3379" y="1600"/>
                    <a:pt x="3432" y="1514"/>
                  </a:cubicBezTo>
                  <a:cubicBezTo>
                    <a:pt x="3511" y="1380"/>
                    <a:pt x="3320" y="1380"/>
                    <a:pt x="3233" y="1339"/>
                  </a:cubicBezTo>
                  <a:cubicBezTo>
                    <a:pt x="2940" y="1195"/>
                    <a:pt x="2646" y="1050"/>
                    <a:pt x="2349" y="916"/>
                  </a:cubicBezTo>
                  <a:cubicBezTo>
                    <a:pt x="1656" y="604"/>
                    <a:pt x="961" y="299"/>
                    <a:pt x="331" y="20"/>
                  </a:cubicBezTo>
                  <a:cubicBezTo>
                    <a:pt x="289" y="6"/>
                    <a:pt x="255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3"/>
            <p:cNvSpPr/>
            <p:nvPr/>
          </p:nvSpPr>
          <p:spPr>
            <a:xfrm>
              <a:off x="4094975" y="3897875"/>
              <a:ext cx="85750" cy="43800"/>
            </a:xfrm>
            <a:custGeom>
              <a:avLst/>
              <a:gdLst/>
              <a:ahLst/>
              <a:cxnLst/>
              <a:rect l="l" t="t" r="r" b="b"/>
              <a:pathLst>
                <a:path w="3430" h="1752" extrusionOk="0">
                  <a:moveTo>
                    <a:pt x="3220" y="1"/>
                  </a:moveTo>
                  <a:cubicBezTo>
                    <a:pt x="3181" y="1"/>
                    <a:pt x="3132" y="14"/>
                    <a:pt x="3069" y="44"/>
                  </a:cubicBezTo>
                  <a:cubicBezTo>
                    <a:pt x="2133" y="490"/>
                    <a:pt x="1178" y="899"/>
                    <a:pt x="233" y="1326"/>
                  </a:cubicBezTo>
                  <a:cubicBezTo>
                    <a:pt x="145" y="1366"/>
                    <a:pt x="77" y="1446"/>
                    <a:pt x="1" y="1508"/>
                  </a:cubicBezTo>
                  <a:cubicBezTo>
                    <a:pt x="111" y="1576"/>
                    <a:pt x="161" y="1752"/>
                    <a:pt x="310" y="1752"/>
                  </a:cubicBezTo>
                  <a:cubicBezTo>
                    <a:pt x="346" y="1752"/>
                    <a:pt x="387" y="1742"/>
                    <a:pt x="436" y="1718"/>
                  </a:cubicBezTo>
                  <a:cubicBezTo>
                    <a:pt x="1349" y="1275"/>
                    <a:pt x="2266" y="844"/>
                    <a:pt x="3180" y="406"/>
                  </a:cubicBezTo>
                  <a:cubicBezTo>
                    <a:pt x="3271" y="361"/>
                    <a:pt x="3350" y="291"/>
                    <a:pt x="3430" y="237"/>
                  </a:cubicBezTo>
                  <a:cubicBezTo>
                    <a:pt x="3362" y="104"/>
                    <a:pt x="3328" y="1"/>
                    <a:pt x="3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3"/>
            <p:cNvSpPr/>
            <p:nvPr/>
          </p:nvSpPr>
          <p:spPr>
            <a:xfrm>
              <a:off x="3531050" y="4147300"/>
              <a:ext cx="86875" cy="44700"/>
            </a:xfrm>
            <a:custGeom>
              <a:avLst/>
              <a:gdLst/>
              <a:ahLst/>
              <a:cxnLst/>
              <a:rect l="l" t="t" r="r" b="b"/>
              <a:pathLst>
                <a:path w="3475" h="1788" extrusionOk="0">
                  <a:moveTo>
                    <a:pt x="3186" y="0"/>
                  </a:moveTo>
                  <a:cubicBezTo>
                    <a:pt x="3156" y="0"/>
                    <a:pt x="3120" y="9"/>
                    <a:pt x="3078" y="29"/>
                  </a:cubicBezTo>
                  <a:cubicBezTo>
                    <a:pt x="2119" y="484"/>
                    <a:pt x="1157" y="934"/>
                    <a:pt x="198" y="1390"/>
                  </a:cubicBezTo>
                  <a:cubicBezTo>
                    <a:pt x="114" y="1429"/>
                    <a:pt x="0" y="1478"/>
                    <a:pt x="96" y="1610"/>
                  </a:cubicBezTo>
                  <a:cubicBezTo>
                    <a:pt x="139" y="1669"/>
                    <a:pt x="185" y="1729"/>
                    <a:pt x="229" y="1787"/>
                  </a:cubicBezTo>
                  <a:cubicBezTo>
                    <a:pt x="323" y="1741"/>
                    <a:pt x="376" y="1713"/>
                    <a:pt x="431" y="1689"/>
                  </a:cubicBezTo>
                  <a:cubicBezTo>
                    <a:pt x="1377" y="1262"/>
                    <a:pt x="2325" y="837"/>
                    <a:pt x="3269" y="407"/>
                  </a:cubicBezTo>
                  <a:cubicBezTo>
                    <a:pt x="3346" y="372"/>
                    <a:pt x="3407" y="300"/>
                    <a:pt x="3475" y="245"/>
                  </a:cubicBezTo>
                  <a:cubicBezTo>
                    <a:pt x="3361" y="194"/>
                    <a:pt x="3330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3"/>
            <p:cNvSpPr/>
            <p:nvPr/>
          </p:nvSpPr>
          <p:spPr>
            <a:xfrm>
              <a:off x="4092100" y="4147175"/>
              <a:ext cx="88425" cy="44025"/>
            </a:xfrm>
            <a:custGeom>
              <a:avLst/>
              <a:gdLst/>
              <a:ahLst/>
              <a:cxnLst/>
              <a:rect l="l" t="t" r="r" b="b"/>
              <a:pathLst>
                <a:path w="3537" h="1761" extrusionOk="0">
                  <a:moveTo>
                    <a:pt x="387" y="0"/>
                  </a:moveTo>
                  <a:cubicBezTo>
                    <a:pt x="251" y="0"/>
                    <a:pt x="217" y="177"/>
                    <a:pt x="129" y="246"/>
                  </a:cubicBezTo>
                  <a:cubicBezTo>
                    <a:pt x="0" y="348"/>
                    <a:pt x="179" y="348"/>
                    <a:pt x="209" y="360"/>
                  </a:cubicBezTo>
                  <a:cubicBezTo>
                    <a:pt x="1207" y="818"/>
                    <a:pt x="2213" y="1257"/>
                    <a:pt x="3207" y="1724"/>
                  </a:cubicBezTo>
                  <a:cubicBezTo>
                    <a:pt x="3261" y="1749"/>
                    <a:pt x="3303" y="1760"/>
                    <a:pt x="3337" y="1760"/>
                  </a:cubicBezTo>
                  <a:cubicBezTo>
                    <a:pt x="3445" y="1760"/>
                    <a:pt x="3472" y="1649"/>
                    <a:pt x="3537" y="1542"/>
                  </a:cubicBezTo>
                  <a:cubicBezTo>
                    <a:pt x="3499" y="1498"/>
                    <a:pt x="3461" y="1423"/>
                    <a:pt x="3403" y="1396"/>
                  </a:cubicBezTo>
                  <a:cubicBezTo>
                    <a:pt x="2432" y="936"/>
                    <a:pt x="1459" y="482"/>
                    <a:pt x="487" y="26"/>
                  </a:cubicBezTo>
                  <a:cubicBezTo>
                    <a:pt x="448" y="8"/>
                    <a:pt x="415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3"/>
            <p:cNvSpPr/>
            <p:nvPr/>
          </p:nvSpPr>
          <p:spPr>
            <a:xfrm>
              <a:off x="3707950" y="4282175"/>
              <a:ext cx="47750" cy="86400"/>
            </a:xfrm>
            <a:custGeom>
              <a:avLst/>
              <a:gdLst/>
              <a:ahLst/>
              <a:cxnLst/>
              <a:rect l="l" t="t" r="r" b="b"/>
              <a:pathLst>
                <a:path w="1910" h="3456" extrusionOk="0">
                  <a:moveTo>
                    <a:pt x="1525" y="1"/>
                  </a:moveTo>
                  <a:cubicBezTo>
                    <a:pt x="1483" y="1"/>
                    <a:pt x="1480" y="103"/>
                    <a:pt x="1470" y="125"/>
                  </a:cubicBezTo>
                  <a:cubicBezTo>
                    <a:pt x="1014" y="1124"/>
                    <a:pt x="575" y="2130"/>
                    <a:pt x="107" y="3124"/>
                  </a:cubicBezTo>
                  <a:cubicBezTo>
                    <a:pt x="1" y="3349"/>
                    <a:pt x="147" y="3370"/>
                    <a:pt x="288" y="3455"/>
                  </a:cubicBezTo>
                  <a:cubicBezTo>
                    <a:pt x="333" y="3416"/>
                    <a:pt x="407" y="3380"/>
                    <a:pt x="434" y="3321"/>
                  </a:cubicBezTo>
                  <a:cubicBezTo>
                    <a:pt x="893" y="2350"/>
                    <a:pt x="1348" y="1377"/>
                    <a:pt x="1803" y="404"/>
                  </a:cubicBezTo>
                  <a:cubicBezTo>
                    <a:pt x="1910" y="181"/>
                    <a:pt x="1669" y="153"/>
                    <a:pt x="1585" y="47"/>
                  </a:cubicBezTo>
                  <a:cubicBezTo>
                    <a:pt x="1559" y="13"/>
                    <a:pt x="1539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3"/>
            <p:cNvSpPr/>
            <p:nvPr/>
          </p:nvSpPr>
          <p:spPr>
            <a:xfrm>
              <a:off x="3957075" y="3720775"/>
              <a:ext cx="47375" cy="85025"/>
            </a:xfrm>
            <a:custGeom>
              <a:avLst/>
              <a:gdLst/>
              <a:ahLst/>
              <a:cxnLst/>
              <a:rect l="l" t="t" r="r" b="b"/>
              <a:pathLst>
                <a:path w="1895" h="3401" extrusionOk="0">
                  <a:moveTo>
                    <a:pt x="1607" y="0"/>
                  </a:moveTo>
                  <a:cubicBezTo>
                    <a:pt x="1518" y="0"/>
                    <a:pt x="1496" y="108"/>
                    <a:pt x="1458" y="187"/>
                  </a:cubicBezTo>
                  <a:cubicBezTo>
                    <a:pt x="1015" y="1111"/>
                    <a:pt x="575" y="2038"/>
                    <a:pt x="123" y="2959"/>
                  </a:cubicBezTo>
                  <a:cubicBezTo>
                    <a:pt x="1" y="3206"/>
                    <a:pt x="203" y="3311"/>
                    <a:pt x="331" y="3385"/>
                  </a:cubicBezTo>
                  <a:cubicBezTo>
                    <a:pt x="351" y="3396"/>
                    <a:pt x="368" y="3401"/>
                    <a:pt x="382" y="3401"/>
                  </a:cubicBezTo>
                  <a:cubicBezTo>
                    <a:pt x="461" y="3401"/>
                    <a:pt x="472" y="3255"/>
                    <a:pt x="509" y="3181"/>
                  </a:cubicBezTo>
                  <a:cubicBezTo>
                    <a:pt x="650" y="2886"/>
                    <a:pt x="795" y="2593"/>
                    <a:pt x="929" y="2295"/>
                  </a:cubicBezTo>
                  <a:cubicBezTo>
                    <a:pt x="1241" y="1603"/>
                    <a:pt x="1546" y="907"/>
                    <a:pt x="1823" y="283"/>
                  </a:cubicBezTo>
                  <a:cubicBezTo>
                    <a:pt x="1894" y="58"/>
                    <a:pt x="1748" y="49"/>
                    <a:pt x="1679" y="18"/>
                  </a:cubicBezTo>
                  <a:cubicBezTo>
                    <a:pt x="1651" y="6"/>
                    <a:pt x="1627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8E8D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El Messiri"/>
              <a:buNone/>
              <a:defRPr sz="3000" b="1">
                <a:solidFill>
                  <a:schemeClr val="accent5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El Messiri"/>
              <a:buNone/>
              <a:defRPr sz="3000" b="1">
                <a:solidFill>
                  <a:schemeClr val="accent5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El Messiri"/>
              <a:buNone/>
              <a:defRPr sz="3000" b="1">
                <a:solidFill>
                  <a:schemeClr val="accent5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El Messiri"/>
              <a:buNone/>
              <a:defRPr sz="3000" b="1">
                <a:solidFill>
                  <a:schemeClr val="accent5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El Messiri"/>
              <a:buNone/>
              <a:defRPr sz="3000" b="1">
                <a:solidFill>
                  <a:schemeClr val="accent5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El Messiri"/>
              <a:buNone/>
              <a:defRPr sz="3000" b="1">
                <a:solidFill>
                  <a:schemeClr val="accent5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El Messiri"/>
              <a:buNone/>
              <a:defRPr sz="3000" b="1">
                <a:solidFill>
                  <a:schemeClr val="accent5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El Messiri"/>
              <a:buNone/>
              <a:defRPr sz="3000" b="1">
                <a:solidFill>
                  <a:schemeClr val="accent5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El Messiri"/>
              <a:buNone/>
              <a:defRPr sz="3000" b="1">
                <a:solidFill>
                  <a:schemeClr val="accent5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7704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8" r:id="rId4"/>
    <p:sldLayoutId id="2147483659" r:id="rId5"/>
    <p:sldLayoutId id="2147483665" r:id="rId6"/>
    <p:sldLayoutId id="2147483670" r:id="rId7"/>
    <p:sldLayoutId id="2147483678" r:id="rId8"/>
    <p:sldLayoutId id="214748367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urchofjesuschrist.org/study/scriptures/ot/gen/1?lang=sp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s.catholic.net/op/articulos/78631/cat/1036/jesus-esta-vivo.html#modal" TargetMode="External"/><Relationship Id="rId5" Type="http://schemas.openxmlformats.org/officeDocument/2006/relationships/hyperlink" Target="https://www.gotquestions.org/Espanol/Jesus-esta-vivo.html" TargetMode="External"/><Relationship Id="rId4" Type="http://schemas.openxmlformats.org/officeDocument/2006/relationships/hyperlink" Target="https://www.regnumchristi.org/es/dios-esta-viv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p37"/>
          <p:cNvSpPr txBox="1">
            <a:spLocks noGrp="1"/>
          </p:cNvSpPr>
          <p:nvPr>
            <p:ph type="subTitle" idx="1"/>
          </p:nvPr>
        </p:nvSpPr>
        <p:spPr>
          <a:xfrm rot="-437">
            <a:off x="510425" y="2396263"/>
            <a:ext cx="4720800" cy="14796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Docente: Juan Céspedes Cortez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Alumno: Sergio Quiroz Portal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Curso: Religión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Fecha de presentaci</a:t>
            </a:r>
            <a:r>
              <a:rPr lang="en" dirty="0" smtClean="0"/>
              <a:t>ón: 15/05/2023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Año y Sección: 5to B Secundaria</a:t>
            </a:r>
          </a:p>
        </p:txBody>
      </p:sp>
      <p:sp>
        <p:nvSpPr>
          <p:cNvPr id="2512" name="Google Shape;2512;p37"/>
          <p:cNvSpPr txBox="1">
            <a:spLocks noGrp="1"/>
          </p:cNvSpPr>
          <p:nvPr>
            <p:ph type="ctrTitle"/>
          </p:nvPr>
        </p:nvSpPr>
        <p:spPr>
          <a:xfrm>
            <a:off x="25568" y="1407190"/>
            <a:ext cx="6062049" cy="10245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¿</a:t>
            </a:r>
            <a:r>
              <a:rPr lang="es-ES" dirty="0" smtClean="0">
                <a:solidFill>
                  <a:schemeClr val="accent5"/>
                </a:solidFill>
              </a:rPr>
              <a:t>Dios está vivo?</a:t>
            </a:r>
            <a:endParaRPr dirty="0">
              <a:solidFill>
                <a:schemeClr val="accent5"/>
              </a:solidFill>
            </a:endParaRPr>
          </a:p>
        </p:txBody>
      </p:sp>
      <p:grpSp>
        <p:nvGrpSpPr>
          <p:cNvPr id="2513" name="Google Shape;2513;p37"/>
          <p:cNvGrpSpPr/>
          <p:nvPr/>
        </p:nvGrpSpPr>
        <p:grpSpPr>
          <a:xfrm rot="368268">
            <a:off x="5966703" y="837762"/>
            <a:ext cx="2720006" cy="3659256"/>
            <a:chOff x="3113638" y="3719988"/>
            <a:chExt cx="940568" cy="1265521"/>
          </a:xfrm>
        </p:grpSpPr>
        <p:sp>
          <p:nvSpPr>
            <p:cNvPr id="2514" name="Google Shape;2514;p37"/>
            <p:cNvSpPr/>
            <p:nvPr/>
          </p:nvSpPr>
          <p:spPr>
            <a:xfrm>
              <a:off x="3113638" y="3719988"/>
              <a:ext cx="940568" cy="1265521"/>
            </a:xfrm>
            <a:custGeom>
              <a:avLst/>
              <a:gdLst/>
              <a:ahLst/>
              <a:cxnLst/>
              <a:rect l="l" t="t" r="r" b="b"/>
              <a:pathLst>
                <a:path w="55458" h="74618" extrusionOk="0">
                  <a:moveTo>
                    <a:pt x="27410" y="13836"/>
                  </a:moveTo>
                  <a:lnTo>
                    <a:pt x="27379" y="13963"/>
                  </a:lnTo>
                  <a:lnTo>
                    <a:pt x="27379" y="13899"/>
                  </a:lnTo>
                  <a:lnTo>
                    <a:pt x="27379" y="13836"/>
                  </a:lnTo>
                  <a:close/>
                  <a:moveTo>
                    <a:pt x="27538" y="13899"/>
                  </a:moveTo>
                  <a:lnTo>
                    <a:pt x="27570" y="13963"/>
                  </a:lnTo>
                  <a:lnTo>
                    <a:pt x="27410" y="14281"/>
                  </a:lnTo>
                  <a:lnTo>
                    <a:pt x="27410" y="14154"/>
                  </a:lnTo>
                  <a:lnTo>
                    <a:pt x="27538" y="13899"/>
                  </a:lnTo>
                  <a:close/>
                  <a:moveTo>
                    <a:pt x="27251" y="14632"/>
                  </a:moveTo>
                  <a:lnTo>
                    <a:pt x="27219" y="14727"/>
                  </a:lnTo>
                  <a:lnTo>
                    <a:pt x="27219" y="14695"/>
                  </a:lnTo>
                  <a:lnTo>
                    <a:pt x="27251" y="14632"/>
                  </a:lnTo>
                  <a:close/>
                  <a:moveTo>
                    <a:pt x="44283" y="31631"/>
                  </a:moveTo>
                  <a:lnTo>
                    <a:pt x="44697" y="32587"/>
                  </a:lnTo>
                  <a:lnTo>
                    <a:pt x="44920" y="33255"/>
                  </a:lnTo>
                  <a:lnTo>
                    <a:pt x="44665" y="33573"/>
                  </a:lnTo>
                  <a:lnTo>
                    <a:pt x="44283" y="31631"/>
                  </a:lnTo>
                  <a:close/>
                  <a:moveTo>
                    <a:pt x="26682" y="0"/>
                  </a:moveTo>
                  <a:cubicBezTo>
                    <a:pt x="22662" y="0"/>
                    <a:pt x="18726" y="2282"/>
                    <a:pt x="17032" y="5973"/>
                  </a:cubicBezTo>
                  <a:cubicBezTo>
                    <a:pt x="15281" y="9793"/>
                    <a:pt x="16077" y="14090"/>
                    <a:pt x="15313" y="18102"/>
                  </a:cubicBezTo>
                  <a:cubicBezTo>
                    <a:pt x="14645" y="21667"/>
                    <a:pt x="12766" y="24691"/>
                    <a:pt x="9551" y="26570"/>
                  </a:cubicBezTo>
                  <a:cubicBezTo>
                    <a:pt x="7641" y="27684"/>
                    <a:pt x="5413" y="28289"/>
                    <a:pt x="3534" y="29467"/>
                  </a:cubicBezTo>
                  <a:cubicBezTo>
                    <a:pt x="1688" y="30676"/>
                    <a:pt x="1" y="32650"/>
                    <a:pt x="192" y="34879"/>
                  </a:cubicBezTo>
                  <a:cubicBezTo>
                    <a:pt x="415" y="37203"/>
                    <a:pt x="2484" y="38922"/>
                    <a:pt x="4585" y="39940"/>
                  </a:cubicBezTo>
                  <a:cubicBezTo>
                    <a:pt x="7291" y="41246"/>
                    <a:pt x="11302" y="42487"/>
                    <a:pt x="13085" y="45129"/>
                  </a:cubicBezTo>
                  <a:cubicBezTo>
                    <a:pt x="14104" y="46594"/>
                    <a:pt x="13690" y="48536"/>
                    <a:pt x="13690" y="50191"/>
                  </a:cubicBezTo>
                  <a:cubicBezTo>
                    <a:pt x="13721" y="52038"/>
                    <a:pt x="13721" y="53884"/>
                    <a:pt x="13658" y="55762"/>
                  </a:cubicBezTo>
                  <a:cubicBezTo>
                    <a:pt x="13467" y="59901"/>
                    <a:pt x="13117" y="64039"/>
                    <a:pt x="13021" y="68178"/>
                  </a:cubicBezTo>
                  <a:cubicBezTo>
                    <a:pt x="12926" y="70470"/>
                    <a:pt x="13085" y="72507"/>
                    <a:pt x="15345" y="73590"/>
                  </a:cubicBezTo>
                  <a:cubicBezTo>
                    <a:pt x="17225" y="74467"/>
                    <a:pt x="19311" y="74618"/>
                    <a:pt x="21396" y="74618"/>
                  </a:cubicBezTo>
                  <a:cubicBezTo>
                    <a:pt x="22488" y="74618"/>
                    <a:pt x="23579" y="74577"/>
                    <a:pt x="24641" y="74577"/>
                  </a:cubicBezTo>
                  <a:lnTo>
                    <a:pt x="35306" y="74577"/>
                  </a:lnTo>
                  <a:cubicBezTo>
                    <a:pt x="40622" y="74577"/>
                    <a:pt x="42564" y="71584"/>
                    <a:pt x="41895" y="66459"/>
                  </a:cubicBezTo>
                  <a:cubicBezTo>
                    <a:pt x="41418" y="62479"/>
                    <a:pt x="40558" y="58564"/>
                    <a:pt x="39922" y="54616"/>
                  </a:cubicBezTo>
                  <a:cubicBezTo>
                    <a:pt x="39508" y="52229"/>
                    <a:pt x="37916" y="46466"/>
                    <a:pt x="40081" y="44556"/>
                  </a:cubicBezTo>
                  <a:cubicBezTo>
                    <a:pt x="41099" y="43665"/>
                    <a:pt x="42978" y="43601"/>
                    <a:pt x="44251" y="43219"/>
                  </a:cubicBezTo>
                  <a:cubicBezTo>
                    <a:pt x="45652" y="42774"/>
                    <a:pt x="46989" y="42264"/>
                    <a:pt x="48326" y="41628"/>
                  </a:cubicBezTo>
                  <a:cubicBezTo>
                    <a:pt x="50777" y="40386"/>
                    <a:pt x="53515" y="38667"/>
                    <a:pt x="54629" y="36056"/>
                  </a:cubicBezTo>
                  <a:cubicBezTo>
                    <a:pt x="55457" y="33955"/>
                    <a:pt x="54088" y="31600"/>
                    <a:pt x="52369" y="30103"/>
                  </a:cubicBezTo>
                  <a:cubicBezTo>
                    <a:pt x="49313" y="27461"/>
                    <a:pt x="45206" y="26188"/>
                    <a:pt x="42309" y="23323"/>
                  </a:cubicBezTo>
                  <a:cubicBezTo>
                    <a:pt x="40049" y="21094"/>
                    <a:pt x="38680" y="18070"/>
                    <a:pt x="38012" y="14950"/>
                  </a:cubicBezTo>
                  <a:cubicBezTo>
                    <a:pt x="37247" y="11480"/>
                    <a:pt x="37184" y="7787"/>
                    <a:pt x="35337" y="4763"/>
                  </a:cubicBezTo>
                  <a:cubicBezTo>
                    <a:pt x="33682" y="2025"/>
                    <a:pt x="30530" y="242"/>
                    <a:pt x="27315" y="19"/>
                  </a:cubicBezTo>
                  <a:cubicBezTo>
                    <a:pt x="27104" y="7"/>
                    <a:pt x="26893" y="0"/>
                    <a:pt x="26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48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7"/>
            <p:cNvSpPr/>
            <p:nvPr/>
          </p:nvSpPr>
          <p:spPr>
            <a:xfrm>
              <a:off x="3182752" y="3784014"/>
              <a:ext cx="802344" cy="1137100"/>
            </a:xfrm>
            <a:custGeom>
              <a:avLst/>
              <a:gdLst/>
              <a:ahLst/>
              <a:cxnLst/>
              <a:rect l="l" t="t" r="r" b="b"/>
              <a:pathLst>
                <a:path w="47308" h="67046" extrusionOk="0">
                  <a:moveTo>
                    <a:pt x="25055" y="13594"/>
                  </a:moveTo>
                  <a:lnTo>
                    <a:pt x="25055" y="13594"/>
                  </a:lnTo>
                  <a:cubicBezTo>
                    <a:pt x="25042" y="13620"/>
                    <a:pt x="25018" y="13636"/>
                    <a:pt x="24993" y="13647"/>
                  </a:cubicBezTo>
                  <a:lnTo>
                    <a:pt x="24993" y="13647"/>
                  </a:lnTo>
                  <a:cubicBezTo>
                    <a:pt x="25013" y="13633"/>
                    <a:pt x="25034" y="13615"/>
                    <a:pt x="25055" y="13594"/>
                  </a:cubicBezTo>
                  <a:close/>
                  <a:moveTo>
                    <a:pt x="21691" y="13692"/>
                  </a:moveTo>
                  <a:cubicBezTo>
                    <a:pt x="21703" y="13694"/>
                    <a:pt x="21724" y="13702"/>
                    <a:pt x="21744" y="13722"/>
                  </a:cubicBezTo>
                  <a:cubicBezTo>
                    <a:pt x="21716" y="13722"/>
                    <a:pt x="21712" y="13698"/>
                    <a:pt x="21691" y="13692"/>
                  </a:cubicBezTo>
                  <a:close/>
                  <a:moveTo>
                    <a:pt x="21871" y="13817"/>
                  </a:moveTo>
                  <a:cubicBezTo>
                    <a:pt x="21967" y="13817"/>
                    <a:pt x="21998" y="13817"/>
                    <a:pt x="21998" y="13849"/>
                  </a:cubicBezTo>
                  <a:cubicBezTo>
                    <a:pt x="21967" y="13849"/>
                    <a:pt x="21903" y="13817"/>
                    <a:pt x="21871" y="13817"/>
                  </a:cubicBezTo>
                  <a:close/>
                  <a:moveTo>
                    <a:pt x="22158" y="13881"/>
                  </a:moveTo>
                  <a:cubicBezTo>
                    <a:pt x="22221" y="13881"/>
                    <a:pt x="22221" y="13945"/>
                    <a:pt x="22285" y="13945"/>
                  </a:cubicBezTo>
                  <a:cubicBezTo>
                    <a:pt x="22221" y="13945"/>
                    <a:pt x="22189" y="13881"/>
                    <a:pt x="22158" y="13881"/>
                  </a:cubicBezTo>
                  <a:close/>
                  <a:moveTo>
                    <a:pt x="22476" y="13976"/>
                  </a:moveTo>
                  <a:cubicBezTo>
                    <a:pt x="22508" y="13976"/>
                    <a:pt x="22540" y="14008"/>
                    <a:pt x="22603" y="14008"/>
                  </a:cubicBezTo>
                  <a:cubicBezTo>
                    <a:pt x="22540" y="14008"/>
                    <a:pt x="22508" y="14008"/>
                    <a:pt x="22476" y="13976"/>
                  </a:cubicBezTo>
                  <a:close/>
                  <a:moveTo>
                    <a:pt x="23718" y="14040"/>
                  </a:moveTo>
                  <a:cubicBezTo>
                    <a:pt x="23590" y="14040"/>
                    <a:pt x="23431" y="14104"/>
                    <a:pt x="23304" y="14104"/>
                  </a:cubicBezTo>
                  <a:cubicBezTo>
                    <a:pt x="23463" y="14040"/>
                    <a:pt x="23590" y="14040"/>
                    <a:pt x="23718" y="14040"/>
                  </a:cubicBezTo>
                  <a:close/>
                  <a:moveTo>
                    <a:pt x="30498" y="66536"/>
                  </a:moveTo>
                  <a:cubicBezTo>
                    <a:pt x="30467" y="66568"/>
                    <a:pt x="30435" y="66568"/>
                    <a:pt x="30435" y="66631"/>
                  </a:cubicBezTo>
                  <a:cubicBezTo>
                    <a:pt x="30435" y="66568"/>
                    <a:pt x="30403" y="66568"/>
                    <a:pt x="30403" y="66536"/>
                  </a:cubicBezTo>
                  <a:close/>
                  <a:moveTo>
                    <a:pt x="22444" y="1"/>
                  </a:moveTo>
                  <a:cubicBezTo>
                    <a:pt x="18815" y="1"/>
                    <a:pt x="15918" y="2898"/>
                    <a:pt x="15918" y="6527"/>
                  </a:cubicBezTo>
                  <a:cubicBezTo>
                    <a:pt x="15918" y="8724"/>
                    <a:pt x="16969" y="10634"/>
                    <a:pt x="18624" y="11812"/>
                  </a:cubicBezTo>
                  <a:cubicBezTo>
                    <a:pt x="18624" y="12321"/>
                    <a:pt x="18815" y="12862"/>
                    <a:pt x="19197" y="13244"/>
                  </a:cubicBezTo>
                  <a:cubicBezTo>
                    <a:pt x="19165" y="13244"/>
                    <a:pt x="19165" y="13308"/>
                    <a:pt x="19133" y="13308"/>
                  </a:cubicBezTo>
                  <a:cubicBezTo>
                    <a:pt x="19133" y="13308"/>
                    <a:pt x="18815" y="13499"/>
                    <a:pt x="18210" y="14104"/>
                  </a:cubicBezTo>
                  <a:lnTo>
                    <a:pt x="17987" y="14327"/>
                  </a:lnTo>
                  <a:cubicBezTo>
                    <a:pt x="16809" y="15568"/>
                    <a:pt x="14836" y="18083"/>
                    <a:pt x="12321" y="22890"/>
                  </a:cubicBezTo>
                  <a:cubicBezTo>
                    <a:pt x="8946" y="24991"/>
                    <a:pt x="6463" y="27061"/>
                    <a:pt x="6463" y="27061"/>
                  </a:cubicBezTo>
                  <a:cubicBezTo>
                    <a:pt x="6240" y="27188"/>
                    <a:pt x="5954" y="27474"/>
                    <a:pt x="5731" y="27825"/>
                  </a:cubicBezTo>
                  <a:cubicBezTo>
                    <a:pt x="5635" y="27952"/>
                    <a:pt x="5603" y="28016"/>
                    <a:pt x="5508" y="28143"/>
                  </a:cubicBezTo>
                  <a:cubicBezTo>
                    <a:pt x="5349" y="28238"/>
                    <a:pt x="5190" y="28429"/>
                    <a:pt x="5030" y="28525"/>
                  </a:cubicBezTo>
                  <a:cubicBezTo>
                    <a:pt x="4755" y="28780"/>
                    <a:pt x="4408" y="28893"/>
                    <a:pt x="4047" y="28893"/>
                  </a:cubicBezTo>
                  <a:cubicBezTo>
                    <a:pt x="3867" y="28893"/>
                    <a:pt x="3683" y="28865"/>
                    <a:pt x="3502" y="28812"/>
                  </a:cubicBezTo>
                  <a:lnTo>
                    <a:pt x="3280" y="28748"/>
                  </a:lnTo>
                  <a:cubicBezTo>
                    <a:pt x="3184" y="28684"/>
                    <a:pt x="3025" y="28652"/>
                    <a:pt x="2897" y="28652"/>
                  </a:cubicBezTo>
                  <a:cubicBezTo>
                    <a:pt x="2791" y="28642"/>
                    <a:pt x="2650" y="28635"/>
                    <a:pt x="2493" y="28635"/>
                  </a:cubicBezTo>
                  <a:cubicBezTo>
                    <a:pt x="2179" y="28635"/>
                    <a:pt x="1804" y="28663"/>
                    <a:pt x="1529" y="28748"/>
                  </a:cubicBezTo>
                  <a:cubicBezTo>
                    <a:pt x="1306" y="28939"/>
                    <a:pt x="1019" y="29289"/>
                    <a:pt x="1019" y="29289"/>
                  </a:cubicBezTo>
                  <a:cubicBezTo>
                    <a:pt x="987" y="29321"/>
                    <a:pt x="987" y="29416"/>
                    <a:pt x="1019" y="29448"/>
                  </a:cubicBezTo>
                  <a:cubicBezTo>
                    <a:pt x="1115" y="29480"/>
                    <a:pt x="1147" y="29544"/>
                    <a:pt x="1210" y="29544"/>
                  </a:cubicBezTo>
                  <a:cubicBezTo>
                    <a:pt x="1306" y="29544"/>
                    <a:pt x="1338" y="29480"/>
                    <a:pt x="1433" y="29448"/>
                  </a:cubicBezTo>
                  <a:lnTo>
                    <a:pt x="1783" y="29162"/>
                  </a:lnTo>
                  <a:lnTo>
                    <a:pt x="2261" y="29257"/>
                  </a:lnTo>
                  <a:cubicBezTo>
                    <a:pt x="2261" y="29257"/>
                    <a:pt x="2388" y="29416"/>
                    <a:pt x="2547" y="29639"/>
                  </a:cubicBezTo>
                  <a:cubicBezTo>
                    <a:pt x="2547" y="29703"/>
                    <a:pt x="2579" y="29703"/>
                    <a:pt x="2579" y="29735"/>
                  </a:cubicBezTo>
                  <a:cubicBezTo>
                    <a:pt x="2547" y="29735"/>
                    <a:pt x="2547" y="29767"/>
                    <a:pt x="2484" y="29767"/>
                  </a:cubicBezTo>
                  <a:cubicBezTo>
                    <a:pt x="2452" y="29798"/>
                    <a:pt x="2420" y="29798"/>
                    <a:pt x="2324" y="29862"/>
                  </a:cubicBezTo>
                  <a:cubicBezTo>
                    <a:pt x="2261" y="29894"/>
                    <a:pt x="2165" y="29926"/>
                    <a:pt x="2133" y="30021"/>
                  </a:cubicBezTo>
                  <a:cubicBezTo>
                    <a:pt x="2070" y="30053"/>
                    <a:pt x="1974" y="30117"/>
                    <a:pt x="1942" y="30180"/>
                  </a:cubicBezTo>
                  <a:lnTo>
                    <a:pt x="1306" y="30690"/>
                  </a:lnTo>
                  <a:lnTo>
                    <a:pt x="223" y="31072"/>
                  </a:lnTo>
                  <a:cubicBezTo>
                    <a:pt x="160" y="31135"/>
                    <a:pt x="96" y="31199"/>
                    <a:pt x="96" y="31295"/>
                  </a:cubicBezTo>
                  <a:lnTo>
                    <a:pt x="160" y="31390"/>
                  </a:lnTo>
                  <a:lnTo>
                    <a:pt x="96" y="31422"/>
                  </a:lnTo>
                  <a:cubicBezTo>
                    <a:pt x="32" y="31486"/>
                    <a:pt x="1" y="31549"/>
                    <a:pt x="32" y="31645"/>
                  </a:cubicBezTo>
                  <a:cubicBezTo>
                    <a:pt x="32" y="31708"/>
                    <a:pt x="96" y="31740"/>
                    <a:pt x="192" y="31740"/>
                  </a:cubicBezTo>
                  <a:lnTo>
                    <a:pt x="223" y="31740"/>
                  </a:lnTo>
                  <a:lnTo>
                    <a:pt x="1592" y="31517"/>
                  </a:lnTo>
                  <a:lnTo>
                    <a:pt x="2324" y="31072"/>
                  </a:lnTo>
                  <a:lnTo>
                    <a:pt x="1592" y="31613"/>
                  </a:lnTo>
                  <a:lnTo>
                    <a:pt x="414" y="31804"/>
                  </a:lnTo>
                  <a:cubicBezTo>
                    <a:pt x="351" y="31804"/>
                    <a:pt x="255" y="31931"/>
                    <a:pt x="255" y="31995"/>
                  </a:cubicBezTo>
                  <a:cubicBezTo>
                    <a:pt x="255" y="32090"/>
                    <a:pt x="351" y="32154"/>
                    <a:pt x="414" y="32154"/>
                  </a:cubicBezTo>
                  <a:lnTo>
                    <a:pt x="478" y="32154"/>
                  </a:lnTo>
                  <a:lnTo>
                    <a:pt x="510" y="32250"/>
                  </a:lnTo>
                  <a:cubicBezTo>
                    <a:pt x="542" y="32313"/>
                    <a:pt x="637" y="32345"/>
                    <a:pt x="701" y="32345"/>
                  </a:cubicBezTo>
                  <a:lnTo>
                    <a:pt x="1911" y="32250"/>
                  </a:lnTo>
                  <a:cubicBezTo>
                    <a:pt x="1911" y="32250"/>
                    <a:pt x="2420" y="32250"/>
                    <a:pt x="3120" y="31963"/>
                  </a:cubicBezTo>
                  <a:cubicBezTo>
                    <a:pt x="3662" y="31772"/>
                    <a:pt x="4330" y="31486"/>
                    <a:pt x="4999" y="30976"/>
                  </a:cubicBezTo>
                  <a:cubicBezTo>
                    <a:pt x="5030" y="31326"/>
                    <a:pt x="5094" y="31645"/>
                    <a:pt x="5158" y="32027"/>
                  </a:cubicBezTo>
                  <a:cubicBezTo>
                    <a:pt x="5922" y="34956"/>
                    <a:pt x="6590" y="36293"/>
                    <a:pt x="7545" y="36293"/>
                  </a:cubicBezTo>
                  <a:cubicBezTo>
                    <a:pt x="7673" y="36293"/>
                    <a:pt x="7736" y="36293"/>
                    <a:pt x="7832" y="36261"/>
                  </a:cubicBezTo>
                  <a:cubicBezTo>
                    <a:pt x="11843" y="35465"/>
                    <a:pt x="13690" y="31199"/>
                    <a:pt x="13690" y="31199"/>
                  </a:cubicBezTo>
                  <a:lnTo>
                    <a:pt x="13721" y="30690"/>
                  </a:lnTo>
                  <a:cubicBezTo>
                    <a:pt x="13881" y="30531"/>
                    <a:pt x="14040" y="30340"/>
                    <a:pt x="14199" y="30180"/>
                  </a:cubicBezTo>
                  <a:lnTo>
                    <a:pt x="14231" y="30117"/>
                  </a:lnTo>
                  <a:cubicBezTo>
                    <a:pt x="14645" y="29639"/>
                    <a:pt x="15058" y="29130"/>
                    <a:pt x="15504" y="28620"/>
                  </a:cubicBezTo>
                  <a:cubicBezTo>
                    <a:pt x="15982" y="28016"/>
                    <a:pt x="16459" y="27411"/>
                    <a:pt x="16969" y="26742"/>
                  </a:cubicBezTo>
                  <a:cubicBezTo>
                    <a:pt x="17032" y="26679"/>
                    <a:pt x="17096" y="26583"/>
                    <a:pt x="17128" y="26519"/>
                  </a:cubicBezTo>
                  <a:cubicBezTo>
                    <a:pt x="17128" y="26456"/>
                    <a:pt x="17191" y="26456"/>
                    <a:pt x="17191" y="26424"/>
                  </a:cubicBezTo>
                  <a:cubicBezTo>
                    <a:pt x="17255" y="26233"/>
                    <a:pt x="17382" y="25978"/>
                    <a:pt x="17446" y="25755"/>
                  </a:cubicBezTo>
                  <a:cubicBezTo>
                    <a:pt x="17573" y="25437"/>
                    <a:pt x="17733" y="25119"/>
                    <a:pt x="17860" y="24737"/>
                  </a:cubicBezTo>
                  <a:cubicBezTo>
                    <a:pt x="17987" y="24482"/>
                    <a:pt x="18051" y="24227"/>
                    <a:pt x="18178" y="24004"/>
                  </a:cubicBezTo>
                  <a:cubicBezTo>
                    <a:pt x="18465" y="23240"/>
                    <a:pt x="18719" y="22572"/>
                    <a:pt x="18879" y="22126"/>
                  </a:cubicBezTo>
                  <a:lnTo>
                    <a:pt x="18879" y="22126"/>
                  </a:lnTo>
                  <a:cubicBezTo>
                    <a:pt x="18879" y="22636"/>
                    <a:pt x="18879" y="23209"/>
                    <a:pt x="18847" y="23813"/>
                  </a:cubicBezTo>
                  <a:lnTo>
                    <a:pt x="18847" y="23941"/>
                  </a:lnTo>
                  <a:cubicBezTo>
                    <a:pt x="18815" y="24546"/>
                    <a:pt x="18688" y="25182"/>
                    <a:pt x="18560" y="25819"/>
                  </a:cubicBezTo>
                  <a:cubicBezTo>
                    <a:pt x="18540" y="25815"/>
                    <a:pt x="18520" y="25813"/>
                    <a:pt x="18502" y="25813"/>
                  </a:cubicBezTo>
                  <a:cubicBezTo>
                    <a:pt x="18376" y="25813"/>
                    <a:pt x="18293" y="25903"/>
                    <a:pt x="18210" y="26042"/>
                  </a:cubicBezTo>
                  <a:cubicBezTo>
                    <a:pt x="18178" y="26137"/>
                    <a:pt x="18210" y="26233"/>
                    <a:pt x="18242" y="26297"/>
                  </a:cubicBezTo>
                  <a:cubicBezTo>
                    <a:pt x="18306" y="26360"/>
                    <a:pt x="18337" y="26392"/>
                    <a:pt x="18369" y="26392"/>
                  </a:cubicBezTo>
                  <a:lnTo>
                    <a:pt x="18401" y="26392"/>
                  </a:lnTo>
                  <a:cubicBezTo>
                    <a:pt x="18401" y="26424"/>
                    <a:pt x="18369" y="26519"/>
                    <a:pt x="18369" y="26551"/>
                  </a:cubicBezTo>
                  <a:cubicBezTo>
                    <a:pt x="18337" y="26679"/>
                    <a:pt x="18306" y="26838"/>
                    <a:pt x="18242" y="26933"/>
                  </a:cubicBezTo>
                  <a:cubicBezTo>
                    <a:pt x="18083" y="27411"/>
                    <a:pt x="13435" y="40527"/>
                    <a:pt x="12989" y="63925"/>
                  </a:cubicBezTo>
                  <a:cubicBezTo>
                    <a:pt x="13212" y="63957"/>
                    <a:pt x="13371" y="63989"/>
                    <a:pt x="13530" y="64021"/>
                  </a:cubicBezTo>
                  <a:cubicBezTo>
                    <a:pt x="13467" y="64658"/>
                    <a:pt x="13435" y="64976"/>
                    <a:pt x="13435" y="64976"/>
                  </a:cubicBezTo>
                  <a:cubicBezTo>
                    <a:pt x="13435" y="64976"/>
                    <a:pt x="14708" y="65135"/>
                    <a:pt x="16618" y="65262"/>
                  </a:cubicBezTo>
                  <a:lnTo>
                    <a:pt x="16586" y="65613"/>
                  </a:lnTo>
                  <a:lnTo>
                    <a:pt x="16586" y="65676"/>
                  </a:lnTo>
                  <a:lnTo>
                    <a:pt x="16618" y="65676"/>
                  </a:lnTo>
                  <a:cubicBezTo>
                    <a:pt x="16714" y="65708"/>
                    <a:pt x="16778" y="65708"/>
                    <a:pt x="16905" y="65740"/>
                  </a:cubicBezTo>
                  <a:cubicBezTo>
                    <a:pt x="16300" y="66090"/>
                    <a:pt x="15631" y="66472"/>
                    <a:pt x="15631" y="66472"/>
                  </a:cubicBezTo>
                  <a:cubicBezTo>
                    <a:pt x="15472" y="66472"/>
                    <a:pt x="15313" y="66568"/>
                    <a:pt x="15313" y="66727"/>
                  </a:cubicBezTo>
                  <a:cubicBezTo>
                    <a:pt x="15313" y="66886"/>
                    <a:pt x="15472" y="67013"/>
                    <a:pt x="15631" y="67013"/>
                  </a:cubicBezTo>
                  <a:cubicBezTo>
                    <a:pt x="15695" y="67013"/>
                    <a:pt x="15822" y="66981"/>
                    <a:pt x="15854" y="66950"/>
                  </a:cubicBezTo>
                  <a:cubicBezTo>
                    <a:pt x="15918" y="67013"/>
                    <a:pt x="16013" y="67013"/>
                    <a:pt x="16173" y="67013"/>
                  </a:cubicBezTo>
                  <a:cubicBezTo>
                    <a:pt x="16300" y="67013"/>
                    <a:pt x="16427" y="66981"/>
                    <a:pt x="16459" y="66950"/>
                  </a:cubicBezTo>
                  <a:cubicBezTo>
                    <a:pt x="16555" y="66981"/>
                    <a:pt x="16650" y="67013"/>
                    <a:pt x="16778" y="67013"/>
                  </a:cubicBezTo>
                  <a:cubicBezTo>
                    <a:pt x="16937" y="67013"/>
                    <a:pt x="17064" y="66981"/>
                    <a:pt x="17128" y="66886"/>
                  </a:cubicBezTo>
                  <a:cubicBezTo>
                    <a:pt x="17223" y="66981"/>
                    <a:pt x="17351" y="67013"/>
                    <a:pt x="17510" y="67013"/>
                  </a:cubicBezTo>
                  <a:cubicBezTo>
                    <a:pt x="17701" y="67013"/>
                    <a:pt x="17828" y="66981"/>
                    <a:pt x="17892" y="66854"/>
                  </a:cubicBezTo>
                  <a:cubicBezTo>
                    <a:pt x="18019" y="66981"/>
                    <a:pt x="18242" y="67013"/>
                    <a:pt x="18528" y="67013"/>
                  </a:cubicBezTo>
                  <a:cubicBezTo>
                    <a:pt x="18942" y="67013"/>
                    <a:pt x="19261" y="66950"/>
                    <a:pt x="19261" y="66663"/>
                  </a:cubicBezTo>
                  <a:cubicBezTo>
                    <a:pt x="19261" y="66568"/>
                    <a:pt x="19197" y="66472"/>
                    <a:pt x="19165" y="66377"/>
                  </a:cubicBezTo>
                  <a:lnTo>
                    <a:pt x="19165" y="66377"/>
                  </a:lnTo>
                  <a:cubicBezTo>
                    <a:pt x="19929" y="66536"/>
                    <a:pt x="20693" y="66663"/>
                    <a:pt x="21425" y="66727"/>
                  </a:cubicBezTo>
                  <a:cubicBezTo>
                    <a:pt x="21839" y="66790"/>
                    <a:pt x="22221" y="66822"/>
                    <a:pt x="22667" y="66822"/>
                  </a:cubicBezTo>
                  <a:lnTo>
                    <a:pt x="23909" y="66822"/>
                  </a:lnTo>
                  <a:cubicBezTo>
                    <a:pt x="24291" y="66822"/>
                    <a:pt x="24736" y="66727"/>
                    <a:pt x="25150" y="66695"/>
                  </a:cubicBezTo>
                  <a:cubicBezTo>
                    <a:pt x="25532" y="66663"/>
                    <a:pt x="25946" y="66568"/>
                    <a:pt x="26328" y="66472"/>
                  </a:cubicBezTo>
                  <a:lnTo>
                    <a:pt x="26423" y="66472"/>
                  </a:lnTo>
                  <a:lnTo>
                    <a:pt x="26423" y="66377"/>
                  </a:lnTo>
                  <a:lnTo>
                    <a:pt x="26328" y="65708"/>
                  </a:lnTo>
                  <a:cubicBezTo>
                    <a:pt x="26360" y="65708"/>
                    <a:pt x="26423" y="65740"/>
                    <a:pt x="26455" y="65740"/>
                  </a:cubicBezTo>
                  <a:cubicBezTo>
                    <a:pt x="26774" y="65867"/>
                    <a:pt x="27092" y="65931"/>
                    <a:pt x="27410" y="66026"/>
                  </a:cubicBezTo>
                  <a:cubicBezTo>
                    <a:pt x="27601" y="66058"/>
                    <a:pt x="27856" y="66090"/>
                    <a:pt x="28047" y="66154"/>
                  </a:cubicBezTo>
                  <a:cubicBezTo>
                    <a:pt x="27952" y="66217"/>
                    <a:pt x="27888" y="66313"/>
                    <a:pt x="27856" y="66377"/>
                  </a:cubicBezTo>
                  <a:cubicBezTo>
                    <a:pt x="27761" y="66504"/>
                    <a:pt x="27729" y="66631"/>
                    <a:pt x="27729" y="66695"/>
                  </a:cubicBezTo>
                  <a:cubicBezTo>
                    <a:pt x="27729" y="66981"/>
                    <a:pt x="28047" y="67045"/>
                    <a:pt x="28429" y="67045"/>
                  </a:cubicBezTo>
                  <a:cubicBezTo>
                    <a:pt x="28716" y="67045"/>
                    <a:pt x="28970" y="67013"/>
                    <a:pt x="29066" y="66886"/>
                  </a:cubicBezTo>
                  <a:cubicBezTo>
                    <a:pt x="29161" y="67013"/>
                    <a:pt x="29289" y="67045"/>
                    <a:pt x="29480" y="67045"/>
                  </a:cubicBezTo>
                  <a:cubicBezTo>
                    <a:pt x="29639" y="67045"/>
                    <a:pt x="29766" y="67013"/>
                    <a:pt x="29830" y="66950"/>
                  </a:cubicBezTo>
                  <a:cubicBezTo>
                    <a:pt x="29925" y="67013"/>
                    <a:pt x="30021" y="67045"/>
                    <a:pt x="30180" y="67045"/>
                  </a:cubicBezTo>
                  <a:cubicBezTo>
                    <a:pt x="30307" y="67045"/>
                    <a:pt x="30435" y="67013"/>
                    <a:pt x="30498" y="66981"/>
                  </a:cubicBezTo>
                  <a:cubicBezTo>
                    <a:pt x="30594" y="67013"/>
                    <a:pt x="30658" y="67045"/>
                    <a:pt x="30785" y="67045"/>
                  </a:cubicBezTo>
                  <a:cubicBezTo>
                    <a:pt x="30944" y="67045"/>
                    <a:pt x="31071" y="67013"/>
                    <a:pt x="31103" y="66981"/>
                  </a:cubicBezTo>
                  <a:cubicBezTo>
                    <a:pt x="31135" y="67013"/>
                    <a:pt x="31262" y="67045"/>
                    <a:pt x="31358" y="67045"/>
                  </a:cubicBezTo>
                  <a:cubicBezTo>
                    <a:pt x="31517" y="67045"/>
                    <a:pt x="31676" y="66950"/>
                    <a:pt x="31676" y="66790"/>
                  </a:cubicBezTo>
                  <a:cubicBezTo>
                    <a:pt x="31676" y="66599"/>
                    <a:pt x="31517" y="66504"/>
                    <a:pt x="31358" y="66504"/>
                  </a:cubicBezTo>
                  <a:cubicBezTo>
                    <a:pt x="31231" y="66504"/>
                    <a:pt x="31135" y="66536"/>
                    <a:pt x="31071" y="66599"/>
                  </a:cubicBezTo>
                  <a:cubicBezTo>
                    <a:pt x="31040" y="66568"/>
                    <a:pt x="31040" y="66536"/>
                    <a:pt x="30976" y="66504"/>
                  </a:cubicBezTo>
                  <a:lnTo>
                    <a:pt x="31358" y="66440"/>
                  </a:lnTo>
                  <a:cubicBezTo>
                    <a:pt x="31358" y="66440"/>
                    <a:pt x="31103" y="66345"/>
                    <a:pt x="30753" y="66154"/>
                  </a:cubicBezTo>
                  <a:cubicBezTo>
                    <a:pt x="30817" y="66154"/>
                    <a:pt x="30880" y="66154"/>
                    <a:pt x="30944" y="66090"/>
                  </a:cubicBezTo>
                  <a:lnTo>
                    <a:pt x="31103" y="66058"/>
                  </a:lnTo>
                  <a:cubicBezTo>
                    <a:pt x="31135" y="66058"/>
                    <a:pt x="31231" y="66026"/>
                    <a:pt x="31262" y="66026"/>
                  </a:cubicBezTo>
                  <a:lnTo>
                    <a:pt x="31613" y="65931"/>
                  </a:lnTo>
                  <a:lnTo>
                    <a:pt x="31708" y="65931"/>
                  </a:lnTo>
                  <a:lnTo>
                    <a:pt x="31676" y="65867"/>
                  </a:lnTo>
                  <a:cubicBezTo>
                    <a:pt x="31581" y="65740"/>
                    <a:pt x="31549" y="65549"/>
                    <a:pt x="31517" y="65390"/>
                  </a:cubicBezTo>
                  <a:cubicBezTo>
                    <a:pt x="31453" y="65294"/>
                    <a:pt x="31453" y="65231"/>
                    <a:pt x="31422" y="65135"/>
                  </a:cubicBezTo>
                  <a:cubicBezTo>
                    <a:pt x="32854" y="65008"/>
                    <a:pt x="33714" y="64912"/>
                    <a:pt x="33714" y="64912"/>
                  </a:cubicBezTo>
                  <a:cubicBezTo>
                    <a:pt x="33714" y="64817"/>
                    <a:pt x="33682" y="64435"/>
                    <a:pt x="33650" y="63798"/>
                  </a:cubicBezTo>
                  <a:lnTo>
                    <a:pt x="33650" y="63734"/>
                  </a:lnTo>
                  <a:cubicBezTo>
                    <a:pt x="33618" y="63352"/>
                    <a:pt x="33554" y="62843"/>
                    <a:pt x="33523" y="62238"/>
                  </a:cubicBezTo>
                  <a:lnTo>
                    <a:pt x="33523" y="62206"/>
                  </a:lnTo>
                  <a:cubicBezTo>
                    <a:pt x="33523" y="62079"/>
                    <a:pt x="33523" y="61952"/>
                    <a:pt x="33491" y="61824"/>
                  </a:cubicBezTo>
                  <a:lnTo>
                    <a:pt x="33491" y="61792"/>
                  </a:lnTo>
                  <a:cubicBezTo>
                    <a:pt x="33491" y="61665"/>
                    <a:pt x="33459" y="61570"/>
                    <a:pt x="33459" y="61442"/>
                  </a:cubicBezTo>
                  <a:lnTo>
                    <a:pt x="33459" y="61410"/>
                  </a:lnTo>
                  <a:cubicBezTo>
                    <a:pt x="33459" y="61283"/>
                    <a:pt x="33395" y="61156"/>
                    <a:pt x="33395" y="60997"/>
                  </a:cubicBezTo>
                  <a:lnTo>
                    <a:pt x="33395" y="60965"/>
                  </a:lnTo>
                  <a:cubicBezTo>
                    <a:pt x="33363" y="60614"/>
                    <a:pt x="33332" y="60201"/>
                    <a:pt x="33332" y="59850"/>
                  </a:cubicBezTo>
                  <a:lnTo>
                    <a:pt x="33332" y="59596"/>
                  </a:lnTo>
                  <a:cubicBezTo>
                    <a:pt x="33332" y="59500"/>
                    <a:pt x="33300" y="59373"/>
                    <a:pt x="33300" y="59246"/>
                  </a:cubicBezTo>
                  <a:lnTo>
                    <a:pt x="33300" y="59086"/>
                  </a:lnTo>
                  <a:cubicBezTo>
                    <a:pt x="33300" y="58959"/>
                    <a:pt x="33236" y="58864"/>
                    <a:pt x="33236" y="58704"/>
                  </a:cubicBezTo>
                  <a:lnTo>
                    <a:pt x="33236" y="58545"/>
                  </a:lnTo>
                  <a:cubicBezTo>
                    <a:pt x="33236" y="58418"/>
                    <a:pt x="33204" y="58259"/>
                    <a:pt x="33204" y="58131"/>
                  </a:cubicBezTo>
                  <a:lnTo>
                    <a:pt x="33204" y="58068"/>
                  </a:lnTo>
                  <a:cubicBezTo>
                    <a:pt x="33204" y="57909"/>
                    <a:pt x="33172" y="57749"/>
                    <a:pt x="33172" y="57622"/>
                  </a:cubicBezTo>
                  <a:lnTo>
                    <a:pt x="33172" y="57590"/>
                  </a:lnTo>
                  <a:cubicBezTo>
                    <a:pt x="33141" y="57272"/>
                    <a:pt x="33141" y="56953"/>
                    <a:pt x="33077" y="56635"/>
                  </a:cubicBezTo>
                  <a:lnTo>
                    <a:pt x="33077" y="56508"/>
                  </a:lnTo>
                  <a:cubicBezTo>
                    <a:pt x="33077" y="56380"/>
                    <a:pt x="33045" y="56221"/>
                    <a:pt x="33045" y="56094"/>
                  </a:cubicBezTo>
                  <a:cubicBezTo>
                    <a:pt x="33045" y="56030"/>
                    <a:pt x="33045" y="55935"/>
                    <a:pt x="33013" y="55839"/>
                  </a:cubicBezTo>
                  <a:cubicBezTo>
                    <a:pt x="33013" y="55712"/>
                    <a:pt x="33013" y="55616"/>
                    <a:pt x="32981" y="55521"/>
                  </a:cubicBezTo>
                  <a:cubicBezTo>
                    <a:pt x="32981" y="55394"/>
                    <a:pt x="32918" y="55266"/>
                    <a:pt x="32918" y="55139"/>
                  </a:cubicBezTo>
                  <a:cubicBezTo>
                    <a:pt x="32918" y="55075"/>
                    <a:pt x="32918" y="54948"/>
                    <a:pt x="32886" y="54884"/>
                  </a:cubicBezTo>
                  <a:cubicBezTo>
                    <a:pt x="32886" y="54757"/>
                    <a:pt x="32854" y="54630"/>
                    <a:pt x="32854" y="54502"/>
                  </a:cubicBezTo>
                  <a:cubicBezTo>
                    <a:pt x="32854" y="54407"/>
                    <a:pt x="32854" y="54311"/>
                    <a:pt x="32822" y="54184"/>
                  </a:cubicBezTo>
                  <a:cubicBezTo>
                    <a:pt x="32822" y="54088"/>
                    <a:pt x="32759" y="53961"/>
                    <a:pt x="32759" y="53834"/>
                  </a:cubicBezTo>
                  <a:cubicBezTo>
                    <a:pt x="32759" y="53643"/>
                    <a:pt x="32727" y="53452"/>
                    <a:pt x="32727" y="53229"/>
                  </a:cubicBezTo>
                  <a:cubicBezTo>
                    <a:pt x="32727" y="53133"/>
                    <a:pt x="32695" y="53006"/>
                    <a:pt x="32695" y="52910"/>
                  </a:cubicBezTo>
                  <a:cubicBezTo>
                    <a:pt x="32695" y="52815"/>
                    <a:pt x="32663" y="52688"/>
                    <a:pt x="32663" y="52560"/>
                  </a:cubicBezTo>
                  <a:cubicBezTo>
                    <a:pt x="32663" y="52465"/>
                    <a:pt x="32599" y="52337"/>
                    <a:pt x="32599" y="52210"/>
                  </a:cubicBezTo>
                  <a:cubicBezTo>
                    <a:pt x="32599" y="52083"/>
                    <a:pt x="32568" y="51987"/>
                    <a:pt x="32568" y="51860"/>
                  </a:cubicBezTo>
                  <a:cubicBezTo>
                    <a:pt x="32568" y="51733"/>
                    <a:pt x="32536" y="51605"/>
                    <a:pt x="32536" y="51510"/>
                  </a:cubicBezTo>
                  <a:cubicBezTo>
                    <a:pt x="32536" y="51382"/>
                    <a:pt x="32504" y="51255"/>
                    <a:pt x="32504" y="51128"/>
                  </a:cubicBezTo>
                  <a:cubicBezTo>
                    <a:pt x="32504" y="50969"/>
                    <a:pt x="32440" y="50809"/>
                    <a:pt x="32440" y="50650"/>
                  </a:cubicBezTo>
                  <a:cubicBezTo>
                    <a:pt x="32440" y="50587"/>
                    <a:pt x="32440" y="50491"/>
                    <a:pt x="32408" y="50427"/>
                  </a:cubicBezTo>
                  <a:cubicBezTo>
                    <a:pt x="32377" y="50173"/>
                    <a:pt x="32377" y="49950"/>
                    <a:pt x="32345" y="49695"/>
                  </a:cubicBezTo>
                  <a:cubicBezTo>
                    <a:pt x="32345" y="49631"/>
                    <a:pt x="32345" y="49600"/>
                    <a:pt x="32281" y="49504"/>
                  </a:cubicBezTo>
                  <a:cubicBezTo>
                    <a:pt x="32281" y="49345"/>
                    <a:pt x="32249" y="49154"/>
                    <a:pt x="32249" y="48995"/>
                  </a:cubicBezTo>
                  <a:cubicBezTo>
                    <a:pt x="32249" y="48899"/>
                    <a:pt x="32217" y="48804"/>
                    <a:pt x="32217" y="48708"/>
                  </a:cubicBezTo>
                  <a:cubicBezTo>
                    <a:pt x="32217" y="48549"/>
                    <a:pt x="32186" y="48390"/>
                    <a:pt x="32186" y="48263"/>
                  </a:cubicBezTo>
                  <a:cubicBezTo>
                    <a:pt x="32186" y="48167"/>
                    <a:pt x="32122" y="48072"/>
                    <a:pt x="32122" y="47944"/>
                  </a:cubicBezTo>
                  <a:cubicBezTo>
                    <a:pt x="32122" y="47785"/>
                    <a:pt x="32090" y="47690"/>
                    <a:pt x="32090" y="47530"/>
                  </a:cubicBezTo>
                  <a:cubicBezTo>
                    <a:pt x="32090" y="47403"/>
                    <a:pt x="32058" y="47308"/>
                    <a:pt x="32058" y="47212"/>
                  </a:cubicBezTo>
                  <a:cubicBezTo>
                    <a:pt x="32058" y="47085"/>
                    <a:pt x="32026" y="46926"/>
                    <a:pt x="32026" y="46798"/>
                  </a:cubicBezTo>
                  <a:cubicBezTo>
                    <a:pt x="32026" y="46671"/>
                    <a:pt x="31963" y="46575"/>
                    <a:pt x="31963" y="46448"/>
                  </a:cubicBezTo>
                  <a:cubicBezTo>
                    <a:pt x="31931" y="46193"/>
                    <a:pt x="31931" y="45970"/>
                    <a:pt x="31899" y="45716"/>
                  </a:cubicBezTo>
                  <a:cubicBezTo>
                    <a:pt x="31899" y="45652"/>
                    <a:pt x="31899" y="45557"/>
                    <a:pt x="31867" y="45493"/>
                  </a:cubicBezTo>
                  <a:cubicBezTo>
                    <a:pt x="31867" y="45334"/>
                    <a:pt x="31804" y="45143"/>
                    <a:pt x="31804" y="44984"/>
                  </a:cubicBezTo>
                  <a:cubicBezTo>
                    <a:pt x="31804" y="44856"/>
                    <a:pt x="31772" y="44761"/>
                    <a:pt x="31772" y="44665"/>
                  </a:cubicBezTo>
                  <a:cubicBezTo>
                    <a:pt x="31772" y="44538"/>
                    <a:pt x="31740" y="44379"/>
                    <a:pt x="31740" y="44251"/>
                  </a:cubicBezTo>
                  <a:cubicBezTo>
                    <a:pt x="31740" y="44124"/>
                    <a:pt x="31708" y="44029"/>
                    <a:pt x="31708" y="43901"/>
                  </a:cubicBezTo>
                  <a:cubicBezTo>
                    <a:pt x="31708" y="43742"/>
                    <a:pt x="31644" y="43615"/>
                    <a:pt x="31644" y="43456"/>
                  </a:cubicBezTo>
                  <a:cubicBezTo>
                    <a:pt x="31644" y="43328"/>
                    <a:pt x="31613" y="43265"/>
                    <a:pt x="31613" y="43137"/>
                  </a:cubicBezTo>
                  <a:cubicBezTo>
                    <a:pt x="31613" y="42978"/>
                    <a:pt x="31581" y="42819"/>
                    <a:pt x="31581" y="42691"/>
                  </a:cubicBezTo>
                  <a:cubicBezTo>
                    <a:pt x="31581" y="42596"/>
                    <a:pt x="31549" y="42500"/>
                    <a:pt x="31549" y="42373"/>
                  </a:cubicBezTo>
                  <a:cubicBezTo>
                    <a:pt x="31485" y="42150"/>
                    <a:pt x="31485" y="41896"/>
                    <a:pt x="31453" y="41705"/>
                  </a:cubicBezTo>
                  <a:cubicBezTo>
                    <a:pt x="31453" y="41641"/>
                    <a:pt x="31422" y="41545"/>
                    <a:pt x="31422" y="41482"/>
                  </a:cubicBezTo>
                  <a:cubicBezTo>
                    <a:pt x="31422" y="41323"/>
                    <a:pt x="31390" y="41163"/>
                    <a:pt x="31390" y="41004"/>
                  </a:cubicBezTo>
                  <a:cubicBezTo>
                    <a:pt x="31390" y="40877"/>
                    <a:pt x="31326" y="40781"/>
                    <a:pt x="31326" y="40686"/>
                  </a:cubicBezTo>
                  <a:cubicBezTo>
                    <a:pt x="31326" y="40559"/>
                    <a:pt x="31294" y="40399"/>
                    <a:pt x="31294" y="40272"/>
                  </a:cubicBezTo>
                  <a:cubicBezTo>
                    <a:pt x="31294" y="40145"/>
                    <a:pt x="31262" y="40081"/>
                    <a:pt x="31262" y="39954"/>
                  </a:cubicBezTo>
                  <a:cubicBezTo>
                    <a:pt x="31262" y="39826"/>
                    <a:pt x="31231" y="39667"/>
                    <a:pt x="31231" y="39572"/>
                  </a:cubicBezTo>
                  <a:cubicBezTo>
                    <a:pt x="31231" y="39444"/>
                    <a:pt x="31167" y="39349"/>
                    <a:pt x="31167" y="39253"/>
                  </a:cubicBezTo>
                  <a:cubicBezTo>
                    <a:pt x="31167" y="39094"/>
                    <a:pt x="31135" y="38967"/>
                    <a:pt x="31135" y="38839"/>
                  </a:cubicBezTo>
                  <a:cubicBezTo>
                    <a:pt x="31135" y="38776"/>
                    <a:pt x="31103" y="38648"/>
                    <a:pt x="31103" y="38553"/>
                  </a:cubicBezTo>
                  <a:cubicBezTo>
                    <a:pt x="31071" y="38362"/>
                    <a:pt x="31071" y="38139"/>
                    <a:pt x="31008" y="37916"/>
                  </a:cubicBezTo>
                  <a:cubicBezTo>
                    <a:pt x="31008" y="37853"/>
                    <a:pt x="30976" y="37725"/>
                    <a:pt x="30976" y="37662"/>
                  </a:cubicBezTo>
                  <a:cubicBezTo>
                    <a:pt x="30976" y="37534"/>
                    <a:pt x="30944" y="37375"/>
                    <a:pt x="30944" y="37248"/>
                  </a:cubicBezTo>
                  <a:cubicBezTo>
                    <a:pt x="30944" y="37120"/>
                    <a:pt x="30912" y="37057"/>
                    <a:pt x="30912" y="36929"/>
                  </a:cubicBezTo>
                  <a:cubicBezTo>
                    <a:pt x="30912" y="36802"/>
                    <a:pt x="30849" y="36707"/>
                    <a:pt x="30849" y="36611"/>
                  </a:cubicBezTo>
                  <a:cubicBezTo>
                    <a:pt x="30849" y="36484"/>
                    <a:pt x="30817" y="36388"/>
                    <a:pt x="30817" y="36293"/>
                  </a:cubicBezTo>
                  <a:cubicBezTo>
                    <a:pt x="30817" y="36165"/>
                    <a:pt x="30785" y="36070"/>
                    <a:pt x="30785" y="35974"/>
                  </a:cubicBezTo>
                  <a:cubicBezTo>
                    <a:pt x="30785" y="35847"/>
                    <a:pt x="30753" y="35783"/>
                    <a:pt x="30753" y="35656"/>
                  </a:cubicBezTo>
                  <a:cubicBezTo>
                    <a:pt x="30753" y="35529"/>
                    <a:pt x="30689" y="35465"/>
                    <a:pt x="30689" y="35338"/>
                  </a:cubicBezTo>
                  <a:cubicBezTo>
                    <a:pt x="30689" y="35210"/>
                    <a:pt x="30658" y="35147"/>
                    <a:pt x="30658" y="35019"/>
                  </a:cubicBezTo>
                  <a:cubicBezTo>
                    <a:pt x="30626" y="34828"/>
                    <a:pt x="30626" y="34637"/>
                    <a:pt x="30594" y="34478"/>
                  </a:cubicBezTo>
                  <a:cubicBezTo>
                    <a:pt x="30594" y="34383"/>
                    <a:pt x="30530" y="34255"/>
                    <a:pt x="30530" y="34192"/>
                  </a:cubicBezTo>
                  <a:cubicBezTo>
                    <a:pt x="30530" y="34064"/>
                    <a:pt x="30498" y="34001"/>
                    <a:pt x="30498" y="33873"/>
                  </a:cubicBezTo>
                  <a:cubicBezTo>
                    <a:pt x="30498" y="33746"/>
                    <a:pt x="30467" y="33682"/>
                    <a:pt x="30467" y="33555"/>
                  </a:cubicBezTo>
                  <a:cubicBezTo>
                    <a:pt x="30467" y="33459"/>
                    <a:pt x="30435" y="33364"/>
                    <a:pt x="30435" y="33268"/>
                  </a:cubicBezTo>
                  <a:cubicBezTo>
                    <a:pt x="30435" y="33141"/>
                    <a:pt x="30371" y="33077"/>
                    <a:pt x="30371" y="32950"/>
                  </a:cubicBezTo>
                  <a:cubicBezTo>
                    <a:pt x="30371" y="32886"/>
                    <a:pt x="30339" y="32791"/>
                    <a:pt x="30339" y="32664"/>
                  </a:cubicBezTo>
                  <a:cubicBezTo>
                    <a:pt x="30339" y="32600"/>
                    <a:pt x="30307" y="32473"/>
                    <a:pt x="30307" y="32409"/>
                  </a:cubicBezTo>
                  <a:lnTo>
                    <a:pt x="30307" y="32345"/>
                  </a:lnTo>
                  <a:lnTo>
                    <a:pt x="30307" y="32281"/>
                  </a:lnTo>
                  <a:lnTo>
                    <a:pt x="30180" y="31677"/>
                  </a:lnTo>
                  <a:cubicBezTo>
                    <a:pt x="30180" y="31645"/>
                    <a:pt x="30180" y="31613"/>
                    <a:pt x="30148" y="31549"/>
                  </a:cubicBezTo>
                  <a:cubicBezTo>
                    <a:pt x="30053" y="31072"/>
                    <a:pt x="29989" y="30658"/>
                    <a:pt x="29893" y="30244"/>
                  </a:cubicBezTo>
                  <a:cubicBezTo>
                    <a:pt x="29893" y="30212"/>
                    <a:pt x="29893" y="30180"/>
                    <a:pt x="29862" y="30180"/>
                  </a:cubicBezTo>
                  <a:lnTo>
                    <a:pt x="29734" y="29703"/>
                  </a:lnTo>
                  <a:cubicBezTo>
                    <a:pt x="29734" y="29639"/>
                    <a:pt x="29734" y="29607"/>
                    <a:pt x="29702" y="29576"/>
                  </a:cubicBezTo>
                  <a:cubicBezTo>
                    <a:pt x="29639" y="29225"/>
                    <a:pt x="29543" y="28843"/>
                    <a:pt x="29480" y="28589"/>
                  </a:cubicBezTo>
                  <a:cubicBezTo>
                    <a:pt x="29480" y="28525"/>
                    <a:pt x="29480" y="28493"/>
                    <a:pt x="29416" y="28461"/>
                  </a:cubicBezTo>
                  <a:cubicBezTo>
                    <a:pt x="29384" y="28334"/>
                    <a:pt x="29352" y="28207"/>
                    <a:pt x="29352" y="28143"/>
                  </a:cubicBezTo>
                  <a:cubicBezTo>
                    <a:pt x="29352" y="28111"/>
                    <a:pt x="29320" y="28047"/>
                    <a:pt x="29320" y="28016"/>
                  </a:cubicBezTo>
                  <a:lnTo>
                    <a:pt x="29193" y="27665"/>
                  </a:lnTo>
                  <a:cubicBezTo>
                    <a:pt x="29034" y="27188"/>
                    <a:pt x="28875" y="26742"/>
                    <a:pt x="28747" y="26265"/>
                  </a:cubicBezTo>
                  <a:cubicBezTo>
                    <a:pt x="28779" y="26265"/>
                    <a:pt x="28875" y="26233"/>
                    <a:pt x="28907" y="26233"/>
                  </a:cubicBezTo>
                  <a:cubicBezTo>
                    <a:pt x="28938" y="26233"/>
                    <a:pt x="29002" y="26201"/>
                    <a:pt x="29034" y="26201"/>
                  </a:cubicBezTo>
                  <a:cubicBezTo>
                    <a:pt x="29098" y="26106"/>
                    <a:pt x="29193" y="25978"/>
                    <a:pt x="29161" y="25883"/>
                  </a:cubicBezTo>
                  <a:cubicBezTo>
                    <a:pt x="29106" y="25744"/>
                    <a:pt x="28978" y="25654"/>
                    <a:pt x="28841" y="25654"/>
                  </a:cubicBezTo>
                  <a:cubicBezTo>
                    <a:pt x="28820" y="25654"/>
                    <a:pt x="28800" y="25656"/>
                    <a:pt x="28779" y="25660"/>
                  </a:cubicBezTo>
                  <a:cubicBezTo>
                    <a:pt x="28747" y="25660"/>
                    <a:pt x="28716" y="25724"/>
                    <a:pt x="28684" y="25724"/>
                  </a:cubicBezTo>
                  <a:cubicBezTo>
                    <a:pt x="28588" y="25278"/>
                    <a:pt x="28461" y="24800"/>
                    <a:pt x="28429" y="24386"/>
                  </a:cubicBezTo>
                  <a:cubicBezTo>
                    <a:pt x="28365" y="23750"/>
                    <a:pt x="28302" y="23177"/>
                    <a:pt x="28365" y="22572"/>
                  </a:cubicBezTo>
                  <a:lnTo>
                    <a:pt x="28365" y="22572"/>
                  </a:lnTo>
                  <a:cubicBezTo>
                    <a:pt x="28843" y="23686"/>
                    <a:pt x="29511" y="25182"/>
                    <a:pt x="30116" y="26519"/>
                  </a:cubicBezTo>
                  <a:cubicBezTo>
                    <a:pt x="32440" y="28843"/>
                    <a:pt x="33937" y="30435"/>
                    <a:pt x="35560" y="31708"/>
                  </a:cubicBezTo>
                  <a:cubicBezTo>
                    <a:pt x="35751" y="31868"/>
                    <a:pt x="35910" y="31995"/>
                    <a:pt x="36101" y="32154"/>
                  </a:cubicBezTo>
                  <a:cubicBezTo>
                    <a:pt x="36324" y="33268"/>
                    <a:pt x="36993" y="34223"/>
                    <a:pt x="37661" y="34956"/>
                  </a:cubicBezTo>
                  <a:cubicBezTo>
                    <a:pt x="38648" y="35815"/>
                    <a:pt x="39253" y="36229"/>
                    <a:pt x="39348" y="36261"/>
                  </a:cubicBezTo>
                  <a:cubicBezTo>
                    <a:pt x="39412" y="36293"/>
                    <a:pt x="39508" y="36293"/>
                    <a:pt x="39603" y="36293"/>
                  </a:cubicBezTo>
                  <a:cubicBezTo>
                    <a:pt x="40526" y="36293"/>
                    <a:pt x="41259" y="34956"/>
                    <a:pt x="41991" y="32027"/>
                  </a:cubicBezTo>
                  <a:cubicBezTo>
                    <a:pt x="42118" y="31613"/>
                    <a:pt x="42150" y="31199"/>
                    <a:pt x="42150" y="30817"/>
                  </a:cubicBezTo>
                  <a:cubicBezTo>
                    <a:pt x="42882" y="31390"/>
                    <a:pt x="43582" y="31708"/>
                    <a:pt x="44187" y="31963"/>
                  </a:cubicBezTo>
                  <a:cubicBezTo>
                    <a:pt x="44951" y="32186"/>
                    <a:pt x="45429" y="32250"/>
                    <a:pt x="45429" y="32250"/>
                  </a:cubicBezTo>
                  <a:lnTo>
                    <a:pt x="46607" y="32345"/>
                  </a:lnTo>
                  <a:cubicBezTo>
                    <a:pt x="46702" y="32345"/>
                    <a:pt x="46766" y="32313"/>
                    <a:pt x="46830" y="32250"/>
                  </a:cubicBezTo>
                  <a:lnTo>
                    <a:pt x="46861" y="32154"/>
                  </a:lnTo>
                  <a:lnTo>
                    <a:pt x="46893" y="32154"/>
                  </a:lnTo>
                  <a:cubicBezTo>
                    <a:pt x="46989" y="32154"/>
                    <a:pt x="47052" y="32090"/>
                    <a:pt x="47052" y="31995"/>
                  </a:cubicBezTo>
                  <a:cubicBezTo>
                    <a:pt x="47052" y="31931"/>
                    <a:pt x="47021" y="31804"/>
                    <a:pt x="46893" y="31804"/>
                  </a:cubicBezTo>
                  <a:lnTo>
                    <a:pt x="45747" y="31613"/>
                  </a:lnTo>
                  <a:lnTo>
                    <a:pt x="44983" y="31072"/>
                  </a:lnTo>
                  <a:lnTo>
                    <a:pt x="45747" y="31517"/>
                  </a:lnTo>
                  <a:lnTo>
                    <a:pt x="47084" y="31772"/>
                  </a:lnTo>
                  <a:lnTo>
                    <a:pt x="47148" y="31772"/>
                  </a:lnTo>
                  <a:cubicBezTo>
                    <a:pt x="47212" y="31772"/>
                    <a:pt x="47307" y="31708"/>
                    <a:pt x="47307" y="31645"/>
                  </a:cubicBezTo>
                  <a:cubicBezTo>
                    <a:pt x="47307" y="31549"/>
                    <a:pt x="47307" y="31486"/>
                    <a:pt x="47212" y="31454"/>
                  </a:cubicBezTo>
                  <a:lnTo>
                    <a:pt x="47052" y="31390"/>
                  </a:lnTo>
                  <a:lnTo>
                    <a:pt x="47116" y="31295"/>
                  </a:lnTo>
                  <a:cubicBezTo>
                    <a:pt x="47148" y="31199"/>
                    <a:pt x="47052" y="31135"/>
                    <a:pt x="46989" y="31072"/>
                  </a:cubicBezTo>
                  <a:lnTo>
                    <a:pt x="45906" y="30690"/>
                  </a:lnTo>
                  <a:lnTo>
                    <a:pt x="45270" y="30180"/>
                  </a:lnTo>
                  <a:cubicBezTo>
                    <a:pt x="45174" y="30117"/>
                    <a:pt x="45142" y="30053"/>
                    <a:pt x="45079" y="30021"/>
                  </a:cubicBezTo>
                  <a:cubicBezTo>
                    <a:pt x="44983" y="29958"/>
                    <a:pt x="44920" y="29926"/>
                    <a:pt x="44856" y="29862"/>
                  </a:cubicBezTo>
                  <a:cubicBezTo>
                    <a:pt x="44792" y="29798"/>
                    <a:pt x="44760" y="29767"/>
                    <a:pt x="44665" y="29735"/>
                  </a:cubicBezTo>
                  <a:cubicBezTo>
                    <a:pt x="44665" y="29703"/>
                    <a:pt x="44729" y="29703"/>
                    <a:pt x="44729" y="29639"/>
                  </a:cubicBezTo>
                  <a:cubicBezTo>
                    <a:pt x="44856" y="29448"/>
                    <a:pt x="44983" y="29257"/>
                    <a:pt x="44983" y="29257"/>
                  </a:cubicBezTo>
                  <a:lnTo>
                    <a:pt x="45461" y="29162"/>
                  </a:lnTo>
                  <a:lnTo>
                    <a:pt x="45843" y="29448"/>
                  </a:lnTo>
                  <a:cubicBezTo>
                    <a:pt x="45875" y="29480"/>
                    <a:pt x="45938" y="29544"/>
                    <a:pt x="46034" y="29544"/>
                  </a:cubicBezTo>
                  <a:cubicBezTo>
                    <a:pt x="46097" y="29544"/>
                    <a:pt x="46193" y="29480"/>
                    <a:pt x="46225" y="29448"/>
                  </a:cubicBezTo>
                  <a:cubicBezTo>
                    <a:pt x="46257" y="29416"/>
                    <a:pt x="46257" y="29321"/>
                    <a:pt x="46225" y="29289"/>
                  </a:cubicBezTo>
                  <a:cubicBezTo>
                    <a:pt x="46225" y="29289"/>
                    <a:pt x="45938" y="28907"/>
                    <a:pt x="45715" y="28748"/>
                  </a:cubicBezTo>
                  <a:cubicBezTo>
                    <a:pt x="45440" y="28663"/>
                    <a:pt x="45065" y="28649"/>
                    <a:pt x="44751" y="28649"/>
                  </a:cubicBezTo>
                  <a:cubicBezTo>
                    <a:pt x="44594" y="28649"/>
                    <a:pt x="44453" y="28652"/>
                    <a:pt x="44347" y="28652"/>
                  </a:cubicBezTo>
                  <a:cubicBezTo>
                    <a:pt x="44251" y="28652"/>
                    <a:pt x="44092" y="28684"/>
                    <a:pt x="43965" y="28748"/>
                  </a:cubicBezTo>
                  <a:lnTo>
                    <a:pt x="43773" y="28812"/>
                  </a:lnTo>
                  <a:cubicBezTo>
                    <a:pt x="43593" y="28865"/>
                    <a:pt x="43409" y="28893"/>
                    <a:pt x="43228" y="28893"/>
                  </a:cubicBezTo>
                  <a:cubicBezTo>
                    <a:pt x="42864" y="28893"/>
                    <a:pt x="42511" y="28780"/>
                    <a:pt x="42214" y="28525"/>
                  </a:cubicBezTo>
                  <a:cubicBezTo>
                    <a:pt x="41959" y="28334"/>
                    <a:pt x="41641" y="28111"/>
                    <a:pt x="41322" y="27856"/>
                  </a:cubicBezTo>
                  <a:cubicBezTo>
                    <a:pt x="41290" y="27825"/>
                    <a:pt x="41290" y="27793"/>
                    <a:pt x="41259" y="27729"/>
                  </a:cubicBezTo>
                  <a:cubicBezTo>
                    <a:pt x="41163" y="27506"/>
                    <a:pt x="40908" y="26583"/>
                    <a:pt x="40303" y="26297"/>
                  </a:cubicBezTo>
                  <a:cubicBezTo>
                    <a:pt x="39635" y="25978"/>
                    <a:pt x="38425" y="25405"/>
                    <a:pt x="38425" y="25405"/>
                  </a:cubicBezTo>
                  <a:cubicBezTo>
                    <a:pt x="37916" y="25023"/>
                    <a:pt x="37343" y="24609"/>
                    <a:pt x="36706" y="24195"/>
                  </a:cubicBezTo>
                  <a:cubicBezTo>
                    <a:pt x="36069" y="23750"/>
                    <a:pt x="35433" y="23336"/>
                    <a:pt x="34732" y="22922"/>
                  </a:cubicBezTo>
                  <a:cubicBezTo>
                    <a:pt x="31931" y="17287"/>
                    <a:pt x="29034" y="14486"/>
                    <a:pt x="29034" y="14486"/>
                  </a:cubicBezTo>
                  <a:cubicBezTo>
                    <a:pt x="28684" y="13976"/>
                    <a:pt x="28111" y="13499"/>
                    <a:pt x="27570" y="13053"/>
                  </a:cubicBezTo>
                  <a:cubicBezTo>
                    <a:pt x="28015" y="12576"/>
                    <a:pt x="27570" y="11621"/>
                    <a:pt x="26933" y="11271"/>
                  </a:cubicBezTo>
                  <a:cubicBezTo>
                    <a:pt x="28206" y="10061"/>
                    <a:pt x="28938" y="8405"/>
                    <a:pt x="28938" y="6527"/>
                  </a:cubicBezTo>
                  <a:cubicBezTo>
                    <a:pt x="28938" y="2898"/>
                    <a:pt x="26041" y="1"/>
                    <a:pt x="22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7"/>
            <p:cNvSpPr/>
            <p:nvPr/>
          </p:nvSpPr>
          <p:spPr>
            <a:xfrm>
              <a:off x="3438144" y="3784031"/>
              <a:ext cx="251619" cy="221362"/>
            </a:xfrm>
            <a:custGeom>
              <a:avLst/>
              <a:gdLst/>
              <a:ahLst/>
              <a:cxnLst/>
              <a:rect l="l" t="t" r="r" b="b"/>
              <a:pathLst>
                <a:path w="14836" h="13052" extrusionOk="0">
                  <a:moveTo>
                    <a:pt x="7433" y="0"/>
                  </a:moveTo>
                  <a:cubicBezTo>
                    <a:pt x="6599" y="0"/>
                    <a:pt x="5751" y="164"/>
                    <a:pt x="4935" y="509"/>
                  </a:cubicBezTo>
                  <a:cubicBezTo>
                    <a:pt x="1592" y="1878"/>
                    <a:pt x="0" y="5698"/>
                    <a:pt x="1401" y="9009"/>
                  </a:cubicBezTo>
                  <a:cubicBezTo>
                    <a:pt x="2432" y="11527"/>
                    <a:pt x="4855" y="13052"/>
                    <a:pt x="7403" y="13052"/>
                  </a:cubicBezTo>
                  <a:cubicBezTo>
                    <a:pt x="8237" y="13052"/>
                    <a:pt x="9084" y="12888"/>
                    <a:pt x="9901" y="12543"/>
                  </a:cubicBezTo>
                  <a:cubicBezTo>
                    <a:pt x="13244" y="11174"/>
                    <a:pt x="14835" y="7354"/>
                    <a:pt x="13435" y="4043"/>
                  </a:cubicBezTo>
                  <a:cubicBezTo>
                    <a:pt x="12404" y="1525"/>
                    <a:pt x="9981" y="0"/>
                    <a:pt x="7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7"/>
            <p:cNvSpPr/>
            <p:nvPr/>
          </p:nvSpPr>
          <p:spPr>
            <a:xfrm>
              <a:off x="3462432" y="3798057"/>
              <a:ext cx="202502" cy="202485"/>
            </a:xfrm>
            <a:custGeom>
              <a:avLst/>
              <a:gdLst/>
              <a:ahLst/>
              <a:cxnLst/>
              <a:rect l="l" t="t" r="r" b="b"/>
              <a:pathLst>
                <a:path w="11940" h="11939" extrusionOk="0">
                  <a:moveTo>
                    <a:pt x="5986" y="1"/>
                  </a:moveTo>
                  <a:cubicBezTo>
                    <a:pt x="2675" y="1"/>
                    <a:pt x="1" y="2675"/>
                    <a:pt x="1" y="5986"/>
                  </a:cubicBezTo>
                  <a:cubicBezTo>
                    <a:pt x="1" y="9265"/>
                    <a:pt x="2675" y="11939"/>
                    <a:pt x="5986" y="11939"/>
                  </a:cubicBezTo>
                  <a:cubicBezTo>
                    <a:pt x="9265" y="11939"/>
                    <a:pt x="11939" y="9265"/>
                    <a:pt x="11939" y="5986"/>
                  </a:cubicBezTo>
                  <a:cubicBezTo>
                    <a:pt x="11939" y="2675"/>
                    <a:pt x="9265" y="1"/>
                    <a:pt x="5986" y="1"/>
                  </a:cubicBezTo>
                  <a:close/>
                </a:path>
              </a:pathLst>
            </a:custGeom>
            <a:solidFill>
              <a:srgbClr val="EEDBC8">
                <a:alpha val="6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7"/>
            <p:cNvSpPr/>
            <p:nvPr/>
          </p:nvSpPr>
          <p:spPr>
            <a:xfrm>
              <a:off x="3539653" y="3832979"/>
              <a:ext cx="122570" cy="178368"/>
            </a:xfrm>
            <a:custGeom>
              <a:avLst/>
              <a:gdLst/>
              <a:ahLst/>
              <a:cxnLst/>
              <a:rect l="l" t="t" r="r" b="b"/>
              <a:pathLst>
                <a:path w="7227" h="10517" extrusionOk="0">
                  <a:moveTo>
                    <a:pt x="1621" y="1"/>
                  </a:moveTo>
                  <a:cubicBezTo>
                    <a:pt x="1556" y="1"/>
                    <a:pt x="1492" y="4"/>
                    <a:pt x="1433" y="11"/>
                  </a:cubicBezTo>
                  <a:cubicBezTo>
                    <a:pt x="605" y="138"/>
                    <a:pt x="0" y="870"/>
                    <a:pt x="0" y="870"/>
                  </a:cubicBezTo>
                  <a:cubicBezTo>
                    <a:pt x="0" y="870"/>
                    <a:pt x="1719" y="4340"/>
                    <a:pt x="1688" y="4468"/>
                  </a:cubicBezTo>
                  <a:cubicBezTo>
                    <a:pt x="1656" y="4563"/>
                    <a:pt x="1688" y="7938"/>
                    <a:pt x="1688" y="8065"/>
                  </a:cubicBezTo>
                  <a:cubicBezTo>
                    <a:pt x="1688" y="8161"/>
                    <a:pt x="3884" y="10039"/>
                    <a:pt x="3916" y="10134"/>
                  </a:cubicBezTo>
                  <a:cubicBezTo>
                    <a:pt x="3962" y="10158"/>
                    <a:pt x="4763" y="10516"/>
                    <a:pt x="5540" y="10516"/>
                  </a:cubicBezTo>
                  <a:cubicBezTo>
                    <a:pt x="5833" y="10516"/>
                    <a:pt x="6123" y="10465"/>
                    <a:pt x="6367" y="10325"/>
                  </a:cubicBezTo>
                  <a:cubicBezTo>
                    <a:pt x="7227" y="9816"/>
                    <a:pt x="6399" y="8224"/>
                    <a:pt x="5412" y="8224"/>
                  </a:cubicBezTo>
                  <a:cubicBezTo>
                    <a:pt x="4712" y="8224"/>
                    <a:pt x="4585" y="7683"/>
                    <a:pt x="4776" y="6219"/>
                  </a:cubicBezTo>
                  <a:cubicBezTo>
                    <a:pt x="4967" y="4563"/>
                    <a:pt x="4839" y="4149"/>
                    <a:pt x="4362" y="2335"/>
                  </a:cubicBezTo>
                  <a:cubicBezTo>
                    <a:pt x="3917" y="616"/>
                    <a:pt x="2508" y="1"/>
                    <a:pt x="1621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7"/>
            <p:cNvSpPr/>
            <p:nvPr/>
          </p:nvSpPr>
          <p:spPr>
            <a:xfrm>
              <a:off x="3492672" y="3847735"/>
              <a:ext cx="95587" cy="169210"/>
            </a:xfrm>
            <a:custGeom>
              <a:avLst/>
              <a:gdLst/>
              <a:ahLst/>
              <a:cxnLst/>
              <a:rect l="l" t="t" r="r" b="b"/>
              <a:pathLst>
                <a:path w="5636" h="9977" extrusionOk="0">
                  <a:moveTo>
                    <a:pt x="2770" y="0"/>
                  </a:moveTo>
                  <a:cubicBezTo>
                    <a:pt x="2770" y="0"/>
                    <a:pt x="128" y="860"/>
                    <a:pt x="733" y="2770"/>
                  </a:cubicBezTo>
                  <a:cubicBezTo>
                    <a:pt x="319" y="3980"/>
                    <a:pt x="1" y="5922"/>
                    <a:pt x="1115" y="6622"/>
                  </a:cubicBezTo>
                  <a:cubicBezTo>
                    <a:pt x="96" y="7259"/>
                    <a:pt x="96" y="9010"/>
                    <a:pt x="1401" y="9806"/>
                  </a:cubicBezTo>
                  <a:cubicBezTo>
                    <a:pt x="1612" y="9927"/>
                    <a:pt x="1864" y="9977"/>
                    <a:pt x="2133" y="9977"/>
                  </a:cubicBezTo>
                  <a:cubicBezTo>
                    <a:pt x="3205" y="9977"/>
                    <a:pt x="4553" y="9188"/>
                    <a:pt x="4680" y="9010"/>
                  </a:cubicBezTo>
                  <a:cubicBezTo>
                    <a:pt x="4840" y="8851"/>
                    <a:pt x="5540" y="7100"/>
                    <a:pt x="5572" y="7036"/>
                  </a:cubicBezTo>
                  <a:cubicBezTo>
                    <a:pt x="5636" y="6940"/>
                    <a:pt x="5094" y="4489"/>
                    <a:pt x="5062" y="4171"/>
                  </a:cubicBezTo>
                  <a:cubicBezTo>
                    <a:pt x="5031" y="3821"/>
                    <a:pt x="2770" y="0"/>
                    <a:pt x="2770" y="0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7"/>
            <p:cNvSpPr/>
            <p:nvPr/>
          </p:nvSpPr>
          <p:spPr>
            <a:xfrm>
              <a:off x="3447320" y="4895999"/>
              <a:ext cx="58868" cy="19741"/>
            </a:xfrm>
            <a:custGeom>
              <a:avLst/>
              <a:gdLst/>
              <a:ahLst/>
              <a:cxnLst/>
              <a:rect l="l" t="t" r="r" b="b"/>
              <a:pathLst>
                <a:path w="3471" h="1164" extrusionOk="0">
                  <a:moveTo>
                    <a:pt x="1860" y="0"/>
                  </a:moveTo>
                  <a:cubicBezTo>
                    <a:pt x="1755" y="0"/>
                    <a:pt x="1645" y="6"/>
                    <a:pt x="1529" y="18"/>
                  </a:cubicBezTo>
                  <a:cubicBezTo>
                    <a:pt x="892" y="463"/>
                    <a:pt x="1" y="941"/>
                    <a:pt x="1" y="941"/>
                  </a:cubicBezTo>
                  <a:lnTo>
                    <a:pt x="255" y="1164"/>
                  </a:lnTo>
                  <a:lnTo>
                    <a:pt x="2165" y="1068"/>
                  </a:lnTo>
                  <a:cubicBezTo>
                    <a:pt x="2165" y="1068"/>
                    <a:pt x="2834" y="1068"/>
                    <a:pt x="3471" y="750"/>
                  </a:cubicBezTo>
                  <a:cubicBezTo>
                    <a:pt x="3384" y="519"/>
                    <a:pt x="2879" y="0"/>
                    <a:pt x="1860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7"/>
            <p:cNvSpPr/>
            <p:nvPr/>
          </p:nvSpPr>
          <p:spPr>
            <a:xfrm>
              <a:off x="3441926" y="4910873"/>
              <a:ext cx="10804" cy="9735"/>
            </a:xfrm>
            <a:custGeom>
              <a:avLst/>
              <a:gdLst/>
              <a:ahLst/>
              <a:cxnLst/>
              <a:rect l="l" t="t" r="r" b="b"/>
              <a:pathLst>
                <a:path w="637" h="574" extrusionOk="0">
                  <a:moveTo>
                    <a:pt x="637" y="287"/>
                  </a:moveTo>
                  <a:cubicBezTo>
                    <a:pt x="637" y="446"/>
                    <a:pt x="478" y="573"/>
                    <a:pt x="319" y="573"/>
                  </a:cubicBezTo>
                  <a:cubicBezTo>
                    <a:pt x="159" y="573"/>
                    <a:pt x="0" y="446"/>
                    <a:pt x="0" y="287"/>
                  </a:cubicBezTo>
                  <a:cubicBezTo>
                    <a:pt x="0" y="128"/>
                    <a:pt x="128" y="0"/>
                    <a:pt x="319" y="0"/>
                  </a:cubicBezTo>
                  <a:cubicBezTo>
                    <a:pt x="510" y="64"/>
                    <a:pt x="637" y="191"/>
                    <a:pt x="637" y="287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7"/>
            <p:cNvSpPr/>
            <p:nvPr/>
          </p:nvSpPr>
          <p:spPr>
            <a:xfrm>
              <a:off x="3450559" y="4910331"/>
              <a:ext cx="11889" cy="10278"/>
            </a:xfrm>
            <a:custGeom>
              <a:avLst/>
              <a:gdLst/>
              <a:ahLst/>
              <a:cxnLst/>
              <a:rect l="l" t="t" r="r" b="b"/>
              <a:pathLst>
                <a:path w="701" h="606" extrusionOk="0">
                  <a:moveTo>
                    <a:pt x="701" y="414"/>
                  </a:moveTo>
                  <a:cubicBezTo>
                    <a:pt x="701" y="573"/>
                    <a:pt x="542" y="605"/>
                    <a:pt x="351" y="605"/>
                  </a:cubicBezTo>
                  <a:cubicBezTo>
                    <a:pt x="160" y="605"/>
                    <a:pt x="1" y="573"/>
                    <a:pt x="1" y="414"/>
                  </a:cubicBezTo>
                  <a:cubicBezTo>
                    <a:pt x="1" y="255"/>
                    <a:pt x="160" y="0"/>
                    <a:pt x="351" y="0"/>
                  </a:cubicBezTo>
                  <a:cubicBezTo>
                    <a:pt x="542" y="0"/>
                    <a:pt x="701" y="255"/>
                    <a:pt x="701" y="414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7"/>
            <p:cNvSpPr/>
            <p:nvPr/>
          </p:nvSpPr>
          <p:spPr>
            <a:xfrm>
              <a:off x="3459735" y="4909788"/>
              <a:ext cx="13517" cy="10820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797" y="414"/>
                  </a:moveTo>
                  <a:cubicBezTo>
                    <a:pt x="797" y="574"/>
                    <a:pt x="638" y="637"/>
                    <a:pt x="415" y="637"/>
                  </a:cubicBezTo>
                  <a:cubicBezTo>
                    <a:pt x="224" y="637"/>
                    <a:pt x="1" y="605"/>
                    <a:pt x="1" y="414"/>
                  </a:cubicBezTo>
                  <a:cubicBezTo>
                    <a:pt x="1" y="192"/>
                    <a:pt x="160" y="1"/>
                    <a:pt x="415" y="1"/>
                  </a:cubicBezTo>
                  <a:cubicBezTo>
                    <a:pt x="638" y="1"/>
                    <a:pt x="797" y="255"/>
                    <a:pt x="797" y="414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7"/>
            <p:cNvSpPr/>
            <p:nvPr/>
          </p:nvSpPr>
          <p:spPr>
            <a:xfrm>
              <a:off x="3471082" y="4908702"/>
              <a:ext cx="15128" cy="11906"/>
            </a:xfrm>
            <a:custGeom>
              <a:avLst/>
              <a:gdLst/>
              <a:ahLst/>
              <a:cxnLst/>
              <a:rect l="l" t="t" r="r" b="b"/>
              <a:pathLst>
                <a:path w="892" h="702" extrusionOk="0">
                  <a:moveTo>
                    <a:pt x="892" y="415"/>
                  </a:moveTo>
                  <a:cubicBezTo>
                    <a:pt x="892" y="638"/>
                    <a:pt x="701" y="701"/>
                    <a:pt x="446" y="701"/>
                  </a:cubicBezTo>
                  <a:cubicBezTo>
                    <a:pt x="223" y="701"/>
                    <a:pt x="0" y="638"/>
                    <a:pt x="0" y="415"/>
                  </a:cubicBezTo>
                  <a:cubicBezTo>
                    <a:pt x="0" y="224"/>
                    <a:pt x="223" y="1"/>
                    <a:pt x="446" y="1"/>
                  </a:cubicBezTo>
                  <a:cubicBezTo>
                    <a:pt x="701" y="1"/>
                    <a:pt x="892" y="224"/>
                    <a:pt x="892" y="415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7"/>
            <p:cNvSpPr/>
            <p:nvPr/>
          </p:nvSpPr>
          <p:spPr>
            <a:xfrm>
              <a:off x="3484039" y="4902224"/>
              <a:ext cx="24304" cy="17842"/>
            </a:xfrm>
            <a:custGeom>
              <a:avLst/>
              <a:gdLst/>
              <a:ahLst/>
              <a:cxnLst/>
              <a:rect l="l" t="t" r="r" b="b"/>
              <a:pathLst>
                <a:path w="1433" h="1052" extrusionOk="0">
                  <a:moveTo>
                    <a:pt x="1433" y="701"/>
                  </a:moveTo>
                  <a:cubicBezTo>
                    <a:pt x="1433" y="956"/>
                    <a:pt x="1115" y="1051"/>
                    <a:pt x="733" y="1051"/>
                  </a:cubicBezTo>
                  <a:cubicBezTo>
                    <a:pt x="319" y="1051"/>
                    <a:pt x="0" y="956"/>
                    <a:pt x="0" y="701"/>
                  </a:cubicBezTo>
                  <a:cubicBezTo>
                    <a:pt x="0" y="415"/>
                    <a:pt x="319" y="1"/>
                    <a:pt x="733" y="1"/>
                  </a:cubicBezTo>
                  <a:cubicBezTo>
                    <a:pt x="1115" y="65"/>
                    <a:pt x="1433" y="415"/>
                    <a:pt x="1433" y="701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7"/>
            <p:cNvSpPr/>
            <p:nvPr/>
          </p:nvSpPr>
          <p:spPr>
            <a:xfrm>
              <a:off x="3653577" y="4895999"/>
              <a:ext cx="59411" cy="18130"/>
            </a:xfrm>
            <a:custGeom>
              <a:avLst/>
              <a:gdLst/>
              <a:ahLst/>
              <a:cxnLst/>
              <a:rect l="l" t="t" r="r" b="b"/>
              <a:pathLst>
                <a:path w="3503" h="1069" extrusionOk="0">
                  <a:moveTo>
                    <a:pt x="1619" y="0"/>
                  </a:moveTo>
                  <a:cubicBezTo>
                    <a:pt x="624" y="0"/>
                    <a:pt x="116" y="519"/>
                    <a:pt x="1" y="750"/>
                  </a:cubicBezTo>
                  <a:cubicBezTo>
                    <a:pt x="637" y="1068"/>
                    <a:pt x="1306" y="1068"/>
                    <a:pt x="1306" y="1068"/>
                  </a:cubicBezTo>
                  <a:lnTo>
                    <a:pt x="3502" y="941"/>
                  </a:lnTo>
                  <a:cubicBezTo>
                    <a:pt x="3502" y="941"/>
                    <a:pt x="2579" y="463"/>
                    <a:pt x="1942" y="18"/>
                  </a:cubicBezTo>
                  <a:cubicBezTo>
                    <a:pt x="1829" y="6"/>
                    <a:pt x="1722" y="0"/>
                    <a:pt x="1619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7"/>
            <p:cNvSpPr/>
            <p:nvPr/>
          </p:nvSpPr>
          <p:spPr>
            <a:xfrm>
              <a:off x="3707580" y="4910873"/>
              <a:ext cx="10804" cy="9735"/>
            </a:xfrm>
            <a:custGeom>
              <a:avLst/>
              <a:gdLst/>
              <a:ahLst/>
              <a:cxnLst/>
              <a:rect l="l" t="t" r="r" b="b"/>
              <a:pathLst>
                <a:path w="637" h="574" extrusionOk="0">
                  <a:moveTo>
                    <a:pt x="0" y="287"/>
                  </a:moveTo>
                  <a:cubicBezTo>
                    <a:pt x="0" y="446"/>
                    <a:pt x="159" y="573"/>
                    <a:pt x="318" y="573"/>
                  </a:cubicBezTo>
                  <a:cubicBezTo>
                    <a:pt x="478" y="573"/>
                    <a:pt x="637" y="446"/>
                    <a:pt x="637" y="287"/>
                  </a:cubicBezTo>
                  <a:cubicBezTo>
                    <a:pt x="637" y="128"/>
                    <a:pt x="478" y="0"/>
                    <a:pt x="318" y="0"/>
                  </a:cubicBezTo>
                  <a:cubicBezTo>
                    <a:pt x="127" y="64"/>
                    <a:pt x="0" y="191"/>
                    <a:pt x="0" y="287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7"/>
            <p:cNvSpPr/>
            <p:nvPr/>
          </p:nvSpPr>
          <p:spPr>
            <a:xfrm>
              <a:off x="3697318" y="4910331"/>
              <a:ext cx="12432" cy="10278"/>
            </a:xfrm>
            <a:custGeom>
              <a:avLst/>
              <a:gdLst/>
              <a:ahLst/>
              <a:cxnLst/>
              <a:rect l="l" t="t" r="r" b="b"/>
              <a:pathLst>
                <a:path w="733" h="606" extrusionOk="0">
                  <a:moveTo>
                    <a:pt x="0" y="414"/>
                  </a:moveTo>
                  <a:cubicBezTo>
                    <a:pt x="0" y="573"/>
                    <a:pt x="159" y="605"/>
                    <a:pt x="350" y="605"/>
                  </a:cubicBezTo>
                  <a:cubicBezTo>
                    <a:pt x="573" y="605"/>
                    <a:pt x="732" y="573"/>
                    <a:pt x="732" y="414"/>
                  </a:cubicBezTo>
                  <a:cubicBezTo>
                    <a:pt x="732" y="255"/>
                    <a:pt x="573" y="0"/>
                    <a:pt x="350" y="0"/>
                  </a:cubicBezTo>
                  <a:cubicBezTo>
                    <a:pt x="159" y="0"/>
                    <a:pt x="0" y="255"/>
                    <a:pt x="0" y="414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7"/>
            <p:cNvSpPr/>
            <p:nvPr/>
          </p:nvSpPr>
          <p:spPr>
            <a:xfrm>
              <a:off x="3686515" y="4909788"/>
              <a:ext cx="13517" cy="10820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0" y="414"/>
                  </a:moveTo>
                  <a:cubicBezTo>
                    <a:pt x="0" y="574"/>
                    <a:pt x="160" y="637"/>
                    <a:pt x="414" y="637"/>
                  </a:cubicBezTo>
                  <a:cubicBezTo>
                    <a:pt x="605" y="637"/>
                    <a:pt x="796" y="605"/>
                    <a:pt x="796" y="414"/>
                  </a:cubicBezTo>
                  <a:cubicBezTo>
                    <a:pt x="796" y="192"/>
                    <a:pt x="637" y="1"/>
                    <a:pt x="414" y="1"/>
                  </a:cubicBezTo>
                  <a:cubicBezTo>
                    <a:pt x="160" y="1"/>
                    <a:pt x="0" y="255"/>
                    <a:pt x="0" y="414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7"/>
            <p:cNvSpPr/>
            <p:nvPr/>
          </p:nvSpPr>
          <p:spPr>
            <a:xfrm>
              <a:off x="3673557" y="4908702"/>
              <a:ext cx="15128" cy="11906"/>
            </a:xfrm>
            <a:custGeom>
              <a:avLst/>
              <a:gdLst/>
              <a:ahLst/>
              <a:cxnLst/>
              <a:rect l="l" t="t" r="r" b="b"/>
              <a:pathLst>
                <a:path w="892" h="702" extrusionOk="0">
                  <a:moveTo>
                    <a:pt x="0" y="415"/>
                  </a:moveTo>
                  <a:cubicBezTo>
                    <a:pt x="0" y="638"/>
                    <a:pt x="223" y="701"/>
                    <a:pt x="446" y="701"/>
                  </a:cubicBezTo>
                  <a:cubicBezTo>
                    <a:pt x="701" y="701"/>
                    <a:pt x="892" y="638"/>
                    <a:pt x="892" y="415"/>
                  </a:cubicBezTo>
                  <a:cubicBezTo>
                    <a:pt x="892" y="224"/>
                    <a:pt x="701" y="1"/>
                    <a:pt x="446" y="1"/>
                  </a:cubicBezTo>
                  <a:cubicBezTo>
                    <a:pt x="223" y="1"/>
                    <a:pt x="0" y="224"/>
                    <a:pt x="0" y="415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7"/>
            <p:cNvSpPr/>
            <p:nvPr/>
          </p:nvSpPr>
          <p:spPr>
            <a:xfrm>
              <a:off x="3651423" y="4902224"/>
              <a:ext cx="24304" cy="17842"/>
            </a:xfrm>
            <a:custGeom>
              <a:avLst/>
              <a:gdLst/>
              <a:ahLst/>
              <a:cxnLst/>
              <a:rect l="l" t="t" r="r" b="b"/>
              <a:pathLst>
                <a:path w="1433" h="1052" extrusionOk="0">
                  <a:moveTo>
                    <a:pt x="0" y="701"/>
                  </a:moveTo>
                  <a:cubicBezTo>
                    <a:pt x="0" y="956"/>
                    <a:pt x="319" y="1051"/>
                    <a:pt x="732" y="1051"/>
                  </a:cubicBezTo>
                  <a:cubicBezTo>
                    <a:pt x="1114" y="1051"/>
                    <a:pt x="1433" y="956"/>
                    <a:pt x="1433" y="701"/>
                  </a:cubicBezTo>
                  <a:cubicBezTo>
                    <a:pt x="1433" y="415"/>
                    <a:pt x="1114" y="1"/>
                    <a:pt x="732" y="1"/>
                  </a:cubicBezTo>
                  <a:cubicBezTo>
                    <a:pt x="319" y="65"/>
                    <a:pt x="0" y="415"/>
                    <a:pt x="0" y="701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7"/>
            <p:cNvSpPr/>
            <p:nvPr/>
          </p:nvSpPr>
          <p:spPr>
            <a:xfrm>
              <a:off x="3293979" y="4008640"/>
              <a:ext cx="240815" cy="388757"/>
            </a:xfrm>
            <a:custGeom>
              <a:avLst/>
              <a:gdLst/>
              <a:ahLst/>
              <a:cxnLst/>
              <a:rect l="l" t="t" r="r" b="b"/>
              <a:pathLst>
                <a:path w="14199" h="22922" extrusionOk="0">
                  <a:moveTo>
                    <a:pt x="12639" y="0"/>
                  </a:moveTo>
                  <a:cubicBezTo>
                    <a:pt x="12639" y="0"/>
                    <a:pt x="12321" y="191"/>
                    <a:pt x="11748" y="796"/>
                  </a:cubicBezTo>
                  <a:lnTo>
                    <a:pt x="11493" y="1051"/>
                  </a:lnTo>
                  <a:cubicBezTo>
                    <a:pt x="10347" y="2261"/>
                    <a:pt x="8341" y="4807"/>
                    <a:pt x="5858" y="9583"/>
                  </a:cubicBezTo>
                  <a:cubicBezTo>
                    <a:pt x="2452" y="11715"/>
                    <a:pt x="1" y="13785"/>
                    <a:pt x="1" y="13785"/>
                  </a:cubicBezTo>
                  <a:cubicBezTo>
                    <a:pt x="1" y="13785"/>
                    <a:pt x="287" y="14103"/>
                    <a:pt x="542" y="14358"/>
                  </a:cubicBezTo>
                  <a:cubicBezTo>
                    <a:pt x="828" y="14676"/>
                    <a:pt x="1147" y="14994"/>
                    <a:pt x="1242" y="14994"/>
                  </a:cubicBezTo>
                  <a:cubicBezTo>
                    <a:pt x="1274" y="15217"/>
                    <a:pt x="1306" y="15440"/>
                    <a:pt x="1338" y="15695"/>
                  </a:cubicBezTo>
                  <a:lnTo>
                    <a:pt x="160" y="16554"/>
                  </a:lnTo>
                  <a:lnTo>
                    <a:pt x="160" y="20661"/>
                  </a:lnTo>
                  <a:lnTo>
                    <a:pt x="1274" y="22921"/>
                  </a:lnTo>
                  <a:cubicBezTo>
                    <a:pt x="5285" y="22125"/>
                    <a:pt x="7132" y="17860"/>
                    <a:pt x="7132" y="17860"/>
                  </a:cubicBezTo>
                  <a:lnTo>
                    <a:pt x="7163" y="17350"/>
                  </a:lnTo>
                  <a:cubicBezTo>
                    <a:pt x="7323" y="17191"/>
                    <a:pt x="7482" y="17032"/>
                    <a:pt x="7641" y="16841"/>
                  </a:cubicBezTo>
                  <a:lnTo>
                    <a:pt x="7673" y="16809"/>
                  </a:lnTo>
                  <a:cubicBezTo>
                    <a:pt x="8087" y="16332"/>
                    <a:pt x="8500" y="15854"/>
                    <a:pt x="8946" y="15281"/>
                  </a:cubicBezTo>
                  <a:cubicBezTo>
                    <a:pt x="9455" y="14644"/>
                    <a:pt x="10028" y="13944"/>
                    <a:pt x="10570" y="13180"/>
                  </a:cubicBezTo>
                  <a:cubicBezTo>
                    <a:pt x="10856" y="12416"/>
                    <a:pt x="11270" y="11493"/>
                    <a:pt x="11588" y="10633"/>
                  </a:cubicBezTo>
                  <a:cubicBezTo>
                    <a:pt x="11843" y="9901"/>
                    <a:pt x="12130" y="9201"/>
                    <a:pt x="12289" y="8755"/>
                  </a:cubicBezTo>
                  <a:cubicBezTo>
                    <a:pt x="12416" y="8437"/>
                    <a:pt x="12480" y="8245"/>
                    <a:pt x="12480" y="8245"/>
                  </a:cubicBezTo>
                  <a:lnTo>
                    <a:pt x="12448" y="8118"/>
                  </a:lnTo>
                  <a:lnTo>
                    <a:pt x="14199" y="6399"/>
                  </a:lnTo>
                  <a:lnTo>
                    <a:pt x="12575" y="3343"/>
                  </a:lnTo>
                  <a:cubicBezTo>
                    <a:pt x="12703" y="3120"/>
                    <a:pt x="12798" y="2834"/>
                    <a:pt x="12766" y="2706"/>
                  </a:cubicBezTo>
                  <a:cubicBezTo>
                    <a:pt x="12703" y="2515"/>
                    <a:pt x="12639" y="0"/>
                    <a:pt x="12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7"/>
            <p:cNvSpPr/>
            <p:nvPr/>
          </p:nvSpPr>
          <p:spPr>
            <a:xfrm>
              <a:off x="3268064" y="4240813"/>
              <a:ext cx="55629" cy="158203"/>
            </a:xfrm>
            <a:custGeom>
              <a:avLst/>
              <a:gdLst/>
              <a:ahLst/>
              <a:cxnLst/>
              <a:rect l="l" t="t" r="r" b="b"/>
              <a:pathLst>
                <a:path w="3280" h="9328" extrusionOk="0">
                  <a:moveTo>
                    <a:pt x="1879" y="0"/>
                  </a:moveTo>
                  <a:cubicBezTo>
                    <a:pt x="1529" y="0"/>
                    <a:pt x="1115" y="319"/>
                    <a:pt x="764" y="892"/>
                  </a:cubicBezTo>
                  <a:cubicBezTo>
                    <a:pt x="701" y="955"/>
                    <a:pt x="637" y="1083"/>
                    <a:pt x="573" y="1210"/>
                  </a:cubicBezTo>
                  <a:cubicBezTo>
                    <a:pt x="287" y="1719"/>
                    <a:pt x="64" y="2452"/>
                    <a:pt x="0" y="3184"/>
                  </a:cubicBezTo>
                  <a:lnTo>
                    <a:pt x="0" y="3980"/>
                  </a:lnTo>
                  <a:cubicBezTo>
                    <a:pt x="0" y="4362"/>
                    <a:pt x="96" y="4712"/>
                    <a:pt x="160" y="5062"/>
                  </a:cubicBezTo>
                  <a:cubicBezTo>
                    <a:pt x="924" y="7959"/>
                    <a:pt x="1656" y="9328"/>
                    <a:pt x="2547" y="9328"/>
                  </a:cubicBezTo>
                  <a:cubicBezTo>
                    <a:pt x="2675" y="9328"/>
                    <a:pt x="2770" y="9328"/>
                    <a:pt x="2834" y="9296"/>
                  </a:cubicBezTo>
                  <a:cubicBezTo>
                    <a:pt x="3279" y="9010"/>
                    <a:pt x="2643" y="7800"/>
                    <a:pt x="2643" y="5348"/>
                  </a:cubicBezTo>
                  <a:cubicBezTo>
                    <a:pt x="2643" y="4266"/>
                    <a:pt x="3025" y="3279"/>
                    <a:pt x="2961" y="2388"/>
                  </a:cubicBezTo>
                  <a:lnTo>
                    <a:pt x="2961" y="2292"/>
                  </a:lnTo>
                  <a:cubicBezTo>
                    <a:pt x="2961" y="2165"/>
                    <a:pt x="2929" y="2070"/>
                    <a:pt x="2929" y="2006"/>
                  </a:cubicBezTo>
                  <a:lnTo>
                    <a:pt x="2929" y="1910"/>
                  </a:lnTo>
                  <a:lnTo>
                    <a:pt x="2929" y="1847"/>
                  </a:lnTo>
                  <a:cubicBezTo>
                    <a:pt x="2866" y="1719"/>
                    <a:pt x="2866" y="1592"/>
                    <a:pt x="2834" y="1465"/>
                  </a:cubicBezTo>
                  <a:cubicBezTo>
                    <a:pt x="2770" y="1114"/>
                    <a:pt x="2675" y="796"/>
                    <a:pt x="2547" y="573"/>
                  </a:cubicBezTo>
                  <a:cubicBezTo>
                    <a:pt x="2484" y="414"/>
                    <a:pt x="2388" y="287"/>
                    <a:pt x="2324" y="191"/>
                  </a:cubicBezTo>
                  <a:cubicBezTo>
                    <a:pt x="2229" y="128"/>
                    <a:pt x="2165" y="96"/>
                    <a:pt x="2070" y="64"/>
                  </a:cubicBezTo>
                  <a:cubicBezTo>
                    <a:pt x="2006" y="0"/>
                    <a:pt x="1974" y="0"/>
                    <a:pt x="1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7"/>
            <p:cNvSpPr/>
            <p:nvPr/>
          </p:nvSpPr>
          <p:spPr>
            <a:xfrm>
              <a:off x="3845791" y="4275361"/>
              <a:ext cx="21081" cy="15145"/>
            </a:xfrm>
            <a:custGeom>
              <a:avLst/>
              <a:gdLst/>
              <a:ahLst/>
              <a:cxnLst/>
              <a:rect l="l" t="t" r="r" b="b"/>
              <a:pathLst>
                <a:path w="1243" h="893" extrusionOk="0">
                  <a:moveTo>
                    <a:pt x="64" y="1"/>
                  </a:moveTo>
                  <a:cubicBezTo>
                    <a:pt x="64" y="96"/>
                    <a:pt x="1" y="160"/>
                    <a:pt x="1" y="287"/>
                  </a:cubicBezTo>
                  <a:lnTo>
                    <a:pt x="1242" y="892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7"/>
            <p:cNvSpPr/>
            <p:nvPr/>
          </p:nvSpPr>
          <p:spPr>
            <a:xfrm>
              <a:off x="3845791" y="4273207"/>
              <a:ext cx="21624" cy="17299"/>
            </a:xfrm>
            <a:custGeom>
              <a:avLst/>
              <a:gdLst/>
              <a:ahLst/>
              <a:cxnLst/>
              <a:rect l="l" t="t" r="r" b="b"/>
              <a:pathLst>
                <a:path w="1275" h="1020" extrusionOk="0">
                  <a:moveTo>
                    <a:pt x="96" y="160"/>
                  </a:moveTo>
                  <a:lnTo>
                    <a:pt x="892" y="764"/>
                  </a:lnTo>
                  <a:lnTo>
                    <a:pt x="64" y="382"/>
                  </a:lnTo>
                  <a:cubicBezTo>
                    <a:pt x="64" y="319"/>
                    <a:pt x="96" y="255"/>
                    <a:pt x="96" y="160"/>
                  </a:cubicBezTo>
                  <a:close/>
                  <a:moveTo>
                    <a:pt x="64" y="0"/>
                  </a:moveTo>
                  <a:lnTo>
                    <a:pt x="64" y="96"/>
                  </a:lnTo>
                  <a:cubicBezTo>
                    <a:pt x="64" y="160"/>
                    <a:pt x="1" y="287"/>
                    <a:pt x="1" y="382"/>
                  </a:cubicBezTo>
                  <a:lnTo>
                    <a:pt x="1" y="414"/>
                  </a:lnTo>
                  <a:lnTo>
                    <a:pt x="1242" y="1019"/>
                  </a:lnTo>
                  <a:lnTo>
                    <a:pt x="1274" y="92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7"/>
            <p:cNvSpPr/>
            <p:nvPr/>
          </p:nvSpPr>
          <p:spPr>
            <a:xfrm>
              <a:off x="3629815" y="4031316"/>
              <a:ext cx="253247" cy="367150"/>
            </a:xfrm>
            <a:custGeom>
              <a:avLst/>
              <a:gdLst/>
              <a:ahLst/>
              <a:cxnLst/>
              <a:rect l="l" t="t" r="r" b="b"/>
              <a:pathLst>
                <a:path w="14932" h="21648" extrusionOk="0">
                  <a:moveTo>
                    <a:pt x="2739" y="0"/>
                  </a:moveTo>
                  <a:cubicBezTo>
                    <a:pt x="2739" y="0"/>
                    <a:pt x="1529" y="1274"/>
                    <a:pt x="1433" y="1497"/>
                  </a:cubicBezTo>
                  <a:cubicBezTo>
                    <a:pt x="1402" y="1624"/>
                    <a:pt x="1529" y="1910"/>
                    <a:pt x="1656" y="2133"/>
                  </a:cubicBezTo>
                  <a:lnTo>
                    <a:pt x="1" y="5189"/>
                  </a:lnTo>
                  <a:lnTo>
                    <a:pt x="1242" y="6526"/>
                  </a:lnTo>
                  <a:cubicBezTo>
                    <a:pt x="1242" y="6526"/>
                    <a:pt x="1529" y="7068"/>
                    <a:pt x="1879" y="7959"/>
                  </a:cubicBezTo>
                  <a:cubicBezTo>
                    <a:pt x="2357" y="9010"/>
                    <a:pt x="3025" y="10569"/>
                    <a:pt x="3630" y="11875"/>
                  </a:cubicBezTo>
                  <a:cubicBezTo>
                    <a:pt x="6018" y="14231"/>
                    <a:pt x="7482" y="15822"/>
                    <a:pt x="9074" y="17096"/>
                  </a:cubicBezTo>
                  <a:cubicBezTo>
                    <a:pt x="9233" y="17255"/>
                    <a:pt x="9456" y="17382"/>
                    <a:pt x="9647" y="17541"/>
                  </a:cubicBezTo>
                  <a:cubicBezTo>
                    <a:pt x="9806" y="18687"/>
                    <a:pt x="10506" y="19611"/>
                    <a:pt x="11207" y="20311"/>
                  </a:cubicBezTo>
                  <a:cubicBezTo>
                    <a:pt x="12194" y="21202"/>
                    <a:pt x="12798" y="21584"/>
                    <a:pt x="12862" y="21648"/>
                  </a:cubicBezTo>
                  <a:lnTo>
                    <a:pt x="13976" y="19356"/>
                  </a:lnTo>
                  <a:lnTo>
                    <a:pt x="13976" y="15281"/>
                  </a:lnTo>
                  <a:lnTo>
                    <a:pt x="13626" y="15122"/>
                  </a:lnTo>
                  <a:lnTo>
                    <a:pt x="12767" y="14708"/>
                  </a:lnTo>
                  <a:cubicBezTo>
                    <a:pt x="12767" y="14644"/>
                    <a:pt x="12830" y="14517"/>
                    <a:pt x="12830" y="14422"/>
                  </a:cubicBezTo>
                  <a:lnTo>
                    <a:pt x="12830" y="14326"/>
                  </a:lnTo>
                  <a:lnTo>
                    <a:pt x="12830" y="14231"/>
                  </a:lnTo>
                  <a:cubicBezTo>
                    <a:pt x="12862" y="14167"/>
                    <a:pt x="12862" y="14103"/>
                    <a:pt x="12862" y="14071"/>
                  </a:cubicBezTo>
                  <a:cubicBezTo>
                    <a:pt x="12862" y="14039"/>
                    <a:pt x="12894" y="13944"/>
                    <a:pt x="12894" y="13912"/>
                  </a:cubicBezTo>
                  <a:cubicBezTo>
                    <a:pt x="12894" y="13848"/>
                    <a:pt x="12926" y="13785"/>
                    <a:pt x="12926" y="13753"/>
                  </a:cubicBezTo>
                  <a:cubicBezTo>
                    <a:pt x="13021" y="13403"/>
                    <a:pt x="13149" y="13116"/>
                    <a:pt x="13244" y="12893"/>
                  </a:cubicBezTo>
                  <a:cubicBezTo>
                    <a:pt x="13371" y="12734"/>
                    <a:pt x="13467" y="12639"/>
                    <a:pt x="13531" y="12575"/>
                  </a:cubicBezTo>
                  <a:cubicBezTo>
                    <a:pt x="13531" y="12511"/>
                    <a:pt x="13562" y="12511"/>
                    <a:pt x="13562" y="12511"/>
                  </a:cubicBezTo>
                  <a:cubicBezTo>
                    <a:pt x="13658" y="12480"/>
                    <a:pt x="13722" y="12448"/>
                    <a:pt x="13849" y="12448"/>
                  </a:cubicBezTo>
                  <a:lnTo>
                    <a:pt x="14931" y="13275"/>
                  </a:lnTo>
                  <a:cubicBezTo>
                    <a:pt x="14931" y="13275"/>
                    <a:pt x="14645" y="12098"/>
                    <a:pt x="13976" y="11779"/>
                  </a:cubicBezTo>
                  <a:cubicBezTo>
                    <a:pt x="13308" y="11397"/>
                    <a:pt x="12098" y="10856"/>
                    <a:pt x="12098" y="10856"/>
                  </a:cubicBezTo>
                  <a:cubicBezTo>
                    <a:pt x="11589" y="10506"/>
                    <a:pt x="11048" y="10092"/>
                    <a:pt x="10411" y="9646"/>
                  </a:cubicBezTo>
                  <a:cubicBezTo>
                    <a:pt x="9742" y="9264"/>
                    <a:pt x="9074" y="8819"/>
                    <a:pt x="8405" y="8373"/>
                  </a:cubicBezTo>
                  <a:cubicBezTo>
                    <a:pt x="5636" y="2738"/>
                    <a:pt x="2739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7"/>
            <p:cNvSpPr/>
            <p:nvPr/>
          </p:nvSpPr>
          <p:spPr>
            <a:xfrm>
              <a:off x="3839855" y="4241881"/>
              <a:ext cx="56172" cy="157134"/>
            </a:xfrm>
            <a:custGeom>
              <a:avLst/>
              <a:gdLst/>
              <a:ahLst/>
              <a:cxnLst/>
              <a:rect l="l" t="t" r="r" b="b"/>
              <a:pathLst>
                <a:path w="3312" h="9265" extrusionOk="0">
                  <a:moveTo>
                    <a:pt x="1433" y="1"/>
                  </a:moveTo>
                  <a:cubicBezTo>
                    <a:pt x="1210" y="1"/>
                    <a:pt x="987" y="192"/>
                    <a:pt x="828" y="478"/>
                  </a:cubicBezTo>
                  <a:cubicBezTo>
                    <a:pt x="828" y="478"/>
                    <a:pt x="796" y="510"/>
                    <a:pt x="796" y="542"/>
                  </a:cubicBezTo>
                  <a:cubicBezTo>
                    <a:pt x="605" y="956"/>
                    <a:pt x="446" y="1529"/>
                    <a:pt x="351" y="2261"/>
                  </a:cubicBezTo>
                  <a:cubicBezTo>
                    <a:pt x="255" y="3184"/>
                    <a:pt x="637" y="4203"/>
                    <a:pt x="637" y="5317"/>
                  </a:cubicBezTo>
                  <a:cubicBezTo>
                    <a:pt x="637" y="7737"/>
                    <a:pt x="1" y="8947"/>
                    <a:pt x="446" y="9233"/>
                  </a:cubicBezTo>
                  <a:cubicBezTo>
                    <a:pt x="510" y="9265"/>
                    <a:pt x="605" y="9265"/>
                    <a:pt x="733" y="9265"/>
                  </a:cubicBezTo>
                  <a:cubicBezTo>
                    <a:pt x="1688" y="9265"/>
                    <a:pt x="2356" y="7896"/>
                    <a:pt x="3120" y="4999"/>
                  </a:cubicBezTo>
                  <a:cubicBezTo>
                    <a:pt x="3280" y="4362"/>
                    <a:pt x="3311" y="3726"/>
                    <a:pt x="3248" y="3216"/>
                  </a:cubicBezTo>
                  <a:cubicBezTo>
                    <a:pt x="3216" y="2261"/>
                    <a:pt x="2898" y="1433"/>
                    <a:pt x="2547" y="860"/>
                  </a:cubicBezTo>
                  <a:cubicBezTo>
                    <a:pt x="2197" y="287"/>
                    <a:pt x="1783" y="1"/>
                    <a:pt x="14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7"/>
            <p:cNvSpPr/>
            <p:nvPr/>
          </p:nvSpPr>
          <p:spPr>
            <a:xfrm>
              <a:off x="3402510" y="4239185"/>
              <a:ext cx="93416" cy="645837"/>
            </a:xfrm>
            <a:custGeom>
              <a:avLst/>
              <a:gdLst/>
              <a:ahLst/>
              <a:cxnLst/>
              <a:rect l="l" t="t" r="r" b="b"/>
              <a:pathLst>
                <a:path w="5508" h="38080" extrusionOk="0">
                  <a:moveTo>
                    <a:pt x="5253" y="1"/>
                  </a:moveTo>
                  <a:cubicBezTo>
                    <a:pt x="5253" y="1"/>
                    <a:pt x="446" y="13149"/>
                    <a:pt x="0" y="36993"/>
                  </a:cubicBezTo>
                  <a:cubicBezTo>
                    <a:pt x="4155" y="37992"/>
                    <a:pt x="4574" y="38079"/>
                    <a:pt x="4594" y="38079"/>
                  </a:cubicBezTo>
                  <a:cubicBezTo>
                    <a:pt x="4598" y="38079"/>
                    <a:pt x="4585" y="38075"/>
                    <a:pt x="4585" y="38075"/>
                  </a:cubicBezTo>
                  <a:cubicBezTo>
                    <a:pt x="4585" y="38075"/>
                    <a:pt x="5189" y="23081"/>
                    <a:pt x="5349" y="22667"/>
                  </a:cubicBezTo>
                  <a:cubicBezTo>
                    <a:pt x="5508" y="22317"/>
                    <a:pt x="5253" y="1"/>
                    <a:pt x="5253" y="1"/>
                  </a:cubicBez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7"/>
            <p:cNvSpPr/>
            <p:nvPr/>
          </p:nvSpPr>
          <p:spPr>
            <a:xfrm>
              <a:off x="3572048" y="4896830"/>
              <a:ext cx="22150" cy="17"/>
            </a:xfrm>
            <a:custGeom>
              <a:avLst/>
              <a:gdLst/>
              <a:ahLst/>
              <a:cxnLst/>
              <a:rect l="l" t="t" r="r" b="b"/>
              <a:pathLst>
                <a:path w="1306" h="1" extrusionOk="0">
                  <a:moveTo>
                    <a:pt x="637" y="1"/>
                  </a:moveTo>
                  <a:lnTo>
                    <a:pt x="130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7"/>
            <p:cNvSpPr/>
            <p:nvPr/>
          </p:nvSpPr>
          <p:spPr>
            <a:xfrm>
              <a:off x="3572048" y="4896287"/>
              <a:ext cx="22692" cy="1645"/>
            </a:xfrm>
            <a:custGeom>
              <a:avLst/>
              <a:gdLst/>
              <a:ahLst/>
              <a:cxnLst/>
              <a:rect l="l" t="t" r="r" b="b"/>
              <a:pathLst>
                <a:path w="1338" h="97" extrusionOk="0">
                  <a:moveTo>
                    <a:pt x="0" y="1"/>
                  </a:moveTo>
                  <a:lnTo>
                    <a:pt x="0" y="96"/>
                  </a:lnTo>
                  <a:lnTo>
                    <a:pt x="1306" y="96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7"/>
            <p:cNvSpPr/>
            <p:nvPr/>
          </p:nvSpPr>
          <p:spPr>
            <a:xfrm>
              <a:off x="3408446" y="3996750"/>
              <a:ext cx="345017" cy="899524"/>
            </a:xfrm>
            <a:custGeom>
              <a:avLst/>
              <a:gdLst/>
              <a:ahLst/>
              <a:cxnLst/>
              <a:rect l="l" t="t" r="r" b="b"/>
              <a:pathLst>
                <a:path w="20343" h="53038" extrusionOk="0">
                  <a:moveTo>
                    <a:pt x="13498" y="1"/>
                  </a:moveTo>
                  <a:cubicBezTo>
                    <a:pt x="13180" y="829"/>
                    <a:pt x="12225" y="2261"/>
                    <a:pt x="10028" y="2261"/>
                  </a:cubicBezTo>
                  <a:cubicBezTo>
                    <a:pt x="7545" y="2261"/>
                    <a:pt x="6813" y="765"/>
                    <a:pt x="6590" y="160"/>
                  </a:cubicBezTo>
                  <a:cubicBezTo>
                    <a:pt x="5985" y="542"/>
                    <a:pt x="5381" y="1020"/>
                    <a:pt x="4935" y="1561"/>
                  </a:cubicBezTo>
                  <a:cubicBezTo>
                    <a:pt x="4744" y="1815"/>
                    <a:pt x="4617" y="2134"/>
                    <a:pt x="4585" y="2452"/>
                  </a:cubicBezTo>
                  <a:lnTo>
                    <a:pt x="4585" y="2675"/>
                  </a:lnTo>
                  <a:cubicBezTo>
                    <a:pt x="4553" y="3471"/>
                    <a:pt x="4712" y="4362"/>
                    <a:pt x="4903" y="5381"/>
                  </a:cubicBezTo>
                  <a:cubicBezTo>
                    <a:pt x="5221" y="6973"/>
                    <a:pt x="5635" y="8819"/>
                    <a:pt x="5412" y="11143"/>
                  </a:cubicBezTo>
                  <a:lnTo>
                    <a:pt x="5412" y="11302"/>
                  </a:lnTo>
                  <a:cubicBezTo>
                    <a:pt x="5349" y="11939"/>
                    <a:pt x="5253" y="12576"/>
                    <a:pt x="5094" y="13244"/>
                  </a:cubicBezTo>
                  <a:cubicBezTo>
                    <a:pt x="5062" y="13403"/>
                    <a:pt x="5030" y="13594"/>
                    <a:pt x="4999" y="13754"/>
                  </a:cubicBezTo>
                  <a:cubicBezTo>
                    <a:pt x="4999" y="13817"/>
                    <a:pt x="4935" y="13881"/>
                    <a:pt x="4935" y="13913"/>
                  </a:cubicBezTo>
                  <a:cubicBezTo>
                    <a:pt x="4839" y="14327"/>
                    <a:pt x="4712" y="14677"/>
                    <a:pt x="4585" y="15091"/>
                  </a:cubicBezTo>
                  <a:cubicBezTo>
                    <a:pt x="2611" y="20916"/>
                    <a:pt x="1" y="52401"/>
                    <a:pt x="1" y="52401"/>
                  </a:cubicBezTo>
                  <a:cubicBezTo>
                    <a:pt x="1" y="52401"/>
                    <a:pt x="1274" y="52528"/>
                    <a:pt x="3184" y="52688"/>
                  </a:cubicBezTo>
                  <a:lnTo>
                    <a:pt x="3343" y="52688"/>
                  </a:lnTo>
                  <a:cubicBezTo>
                    <a:pt x="5221" y="52847"/>
                    <a:pt x="7705" y="53006"/>
                    <a:pt x="10251" y="53038"/>
                  </a:cubicBezTo>
                  <a:cubicBezTo>
                    <a:pt x="11111" y="53038"/>
                    <a:pt x="11939" y="53006"/>
                    <a:pt x="12734" y="52974"/>
                  </a:cubicBezTo>
                  <a:lnTo>
                    <a:pt x="12894" y="52974"/>
                  </a:lnTo>
                  <a:cubicBezTo>
                    <a:pt x="17032" y="52815"/>
                    <a:pt x="20343" y="52401"/>
                    <a:pt x="20343" y="52401"/>
                  </a:cubicBezTo>
                  <a:cubicBezTo>
                    <a:pt x="20311" y="51764"/>
                    <a:pt x="18624" y="30308"/>
                    <a:pt x="16809" y="19770"/>
                  </a:cubicBezTo>
                  <a:cubicBezTo>
                    <a:pt x="16459" y="17669"/>
                    <a:pt x="16077" y="15982"/>
                    <a:pt x="15727" y="15027"/>
                  </a:cubicBezTo>
                  <a:cubicBezTo>
                    <a:pt x="15568" y="14549"/>
                    <a:pt x="15409" y="14072"/>
                    <a:pt x="15281" y="13658"/>
                  </a:cubicBezTo>
                  <a:cubicBezTo>
                    <a:pt x="15122" y="13021"/>
                    <a:pt x="15027" y="12321"/>
                    <a:pt x="14931" y="11748"/>
                  </a:cubicBezTo>
                  <a:cubicBezTo>
                    <a:pt x="14645" y="9615"/>
                    <a:pt x="14931" y="7800"/>
                    <a:pt x="15249" y="6241"/>
                  </a:cubicBezTo>
                  <a:cubicBezTo>
                    <a:pt x="15536" y="4681"/>
                    <a:pt x="15886" y="3375"/>
                    <a:pt x="15727" y="2261"/>
                  </a:cubicBezTo>
                  <a:cubicBezTo>
                    <a:pt x="15727" y="2198"/>
                    <a:pt x="15727" y="2070"/>
                    <a:pt x="15695" y="1943"/>
                  </a:cubicBezTo>
                  <a:cubicBezTo>
                    <a:pt x="15186" y="1242"/>
                    <a:pt x="14294" y="510"/>
                    <a:pt x="134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7"/>
            <p:cNvSpPr/>
            <p:nvPr/>
          </p:nvSpPr>
          <p:spPr>
            <a:xfrm>
              <a:off x="3489433" y="4218544"/>
              <a:ext cx="186289" cy="23897"/>
            </a:xfrm>
            <a:custGeom>
              <a:avLst/>
              <a:gdLst/>
              <a:ahLst/>
              <a:cxnLst/>
              <a:rect l="l" t="t" r="r" b="b"/>
              <a:pathLst>
                <a:path w="10984" h="1409" extrusionOk="0">
                  <a:moveTo>
                    <a:pt x="10681" y="0"/>
                  </a:moveTo>
                  <a:cubicBezTo>
                    <a:pt x="10655" y="0"/>
                    <a:pt x="10628" y="3"/>
                    <a:pt x="10602" y="8"/>
                  </a:cubicBezTo>
                  <a:cubicBezTo>
                    <a:pt x="8434" y="608"/>
                    <a:pt x="6558" y="817"/>
                    <a:pt x="4994" y="817"/>
                  </a:cubicBezTo>
                  <a:cubicBezTo>
                    <a:pt x="2906" y="817"/>
                    <a:pt x="1375" y="445"/>
                    <a:pt x="446" y="135"/>
                  </a:cubicBezTo>
                  <a:cubicBezTo>
                    <a:pt x="412" y="122"/>
                    <a:pt x="377" y="115"/>
                    <a:pt x="342" y="115"/>
                  </a:cubicBezTo>
                  <a:cubicBezTo>
                    <a:pt x="213" y="115"/>
                    <a:pt x="89" y="201"/>
                    <a:pt x="64" y="326"/>
                  </a:cubicBezTo>
                  <a:cubicBezTo>
                    <a:pt x="1" y="422"/>
                    <a:pt x="1" y="517"/>
                    <a:pt x="96" y="613"/>
                  </a:cubicBezTo>
                  <a:cubicBezTo>
                    <a:pt x="128" y="645"/>
                    <a:pt x="160" y="677"/>
                    <a:pt x="224" y="677"/>
                  </a:cubicBezTo>
                  <a:cubicBezTo>
                    <a:pt x="1179" y="995"/>
                    <a:pt x="2802" y="1409"/>
                    <a:pt x="4935" y="1409"/>
                  </a:cubicBezTo>
                  <a:cubicBezTo>
                    <a:pt x="6591" y="1409"/>
                    <a:pt x="8501" y="1154"/>
                    <a:pt x="10729" y="581"/>
                  </a:cubicBezTo>
                  <a:cubicBezTo>
                    <a:pt x="10761" y="581"/>
                    <a:pt x="10793" y="581"/>
                    <a:pt x="10825" y="517"/>
                  </a:cubicBezTo>
                  <a:cubicBezTo>
                    <a:pt x="10952" y="454"/>
                    <a:pt x="10984" y="326"/>
                    <a:pt x="10952" y="199"/>
                  </a:cubicBezTo>
                  <a:cubicBezTo>
                    <a:pt x="10925" y="66"/>
                    <a:pt x="10810" y="0"/>
                    <a:pt x="10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7"/>
            <p:cNvSpPr/>
            <p:nvPr/>
          </p:nvSpPr>
          <p:spPr>
            <a:xfrm>
              <a:off x="3622794" y="4323411"/>
              <a:ext cx="95044" cy="583271"/>
            </a:xfrm>
            <a:custGeom>
              <a:avLst/>
              <a:gdLst/>
              <a:ahLst/>
              <a:cxnLst/>
              <a:rect l="l" t="t" r="r" b="b"/>
              <a:pathLst>
                <a:path w="5604" h="34391" extrusionOk="0">
                  <a:moveTo>
                    <a:pt x="1529" y="1"/>
                  </a:moveTo>
                  <a:lnTo>
                    <a:pt x="1" y="33746"/>
                  </a:lnTo>
                  <a:cubicBezTo>
                    <a:pt x="1" y="33746"/>
                    <a:pt x="1648" y="34391"/>
                    <a:pt x="3600" y="34391"/>
                  </a:cubicBezTo>
                  <a:cubicBezTo>
                    <a:pt x="4251" y="34391"/>
                    <a:pt x="4935" y="34319"/>
                    <a:pt x="5604" y="34128"/>
                  </a:cubicBezTo>
                  <a:cubicBezTo>
                    <a:pt x="4522" y="32664"/>
                    <a:pt x="1529" y="1"/>
                    <a:pt x="1529" y="1"/>
                  </a:cubicBezTo>
                  <a:close/>
                </a:path>
              </a:pathLst>
            </a:custGeom>
            <a:solidFill>
              <a:srgbClr val="EEDBC8">
                <a:alpha val="6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7"/>
            <p:cNvSpPr/>
            <p:nvPr/>
          </p:nvSpPr>
          <p:spPr>
            <a:xfrm>
              <a:off x="3783156" y="4232706"/>
              <a:ext cx="50778" cy="95587"/>
            </a:xfrm>
            <a:custGeom>
              <a:avLst/>
              <a:gdLst/>
              <a:ahLst/>
              <a:cxnLst/>
              <a:rect l="l" t="t" r="r" b="b"/>
              <a:pathLst>
                <a:path w="2994" h="5636" extrusionOk="0">
                  <a:moveTo>
                    <a:pt x="2993" y="1"/>
                  </a:moveTo>
                  <a:cubicBezTo>
                    <a:pt x="2993" y="1"/>
                    <a:pt x="33" y="1720"/>
                    <a:pt x="1" y="5190"/>
                  </a:cubicBezTo>
                  <a:cubicBezTo>
                    <a:pt x="160" y="5349"/>
                    <a:pt x="351" y="5476"/>
                    <a:pt x="574" y="5635"/>
                  </a:cubicBezTo>
                  <a:cubicBezTo>
                    <a:pt x="574" y="5635"/>
                    <a:pt x="128" y="2961"/>
                    <a:pt x="2993" y="1"/>
                  </a:cubicBez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37"/>
            <p:cNvSpPr/>
            <p:nvPr/>
          </p:nvSpPr>
          <p:spPr>
            <a:xfrm>
              <a:off x="3529935" y="3919003"/>
              <a:ext cx="98283" cy="103151"/>
            </a:xfrm>
            <a:custGeom>
              <a:avLst/>
              <a:gdLst/>
              <a:ahLst/>
              <a:cxnLst/>
              <a:rect l="l" t="t" r="r" b="b"/>
              <a:pathLst>
                <a:path w="5795" h="6082" extrusionOk="0">
                  <a:moveTo>
                    <a:pt x="5794" y="4553"/>
                  </a:moveTo>
                  <a:cubicBezTo>
                    <a:pt x="5667" y="4712"/>
                    <a:pt x="5508" y="4935"/>
                    <a:pt x="5253" y="5126"/>
                  </a:cubicBezTo>
                  <a:cubicBezTo>
                    <a:pt x="4776" y="5604"/>
                    <a:pt x="3980" y="6081"/>
                    <a:pt x="2802" y="6081"/>
                  </a:cubicBezTo>
                  <a:cubicBezTo>
                    <a:pt x="892" y="6081"/>
                    <a:pt x="223" y="4840"/>
                    <a:pt x="0" y="4489"/>
                  </a:cubicBezTo>
                  <a:cubicBezTo>
                    <a:pt x="414" y="4298"/>
                    <a:pt x="1274" y="3916"/>
                    <a:pt x="1560" y="3503"/>
                  </a:cubicBezTo>
                  <a:lnTo>
                    <a:pt x="1688" y="2579"/>
                  </a:lnTo>
                  <a:lnTo>
                    <a:pt x="1719" y="2388"/>
                  </a:lnTo>
                  <a:lnTo>
                    <a:pt x="1751" y="1688"/>
                  </a:lnTo>
                  <a:lnTo>
                    <a:pt x="1751" y="1688"/>
                  </a:lnTo>
                  <a:lnTo>
                    <a:pt x="1879" y="1"/>
                  </a:lnTo>
                  <a:lnTo>
                    <a:pt x="4203" y="1"/>
                  </a:lnTo>
                  <a:lnTo>
                    <a:pt x="4266" y="1083"/>
                  </a:lnTo>
                  <a:lnTo>
                    <a:pt x="4266" y="1242"/>
                  </a:lnTo>
                  <a:lnTo>
                    <a:pt x="4425" y="3471"/>
                  </a:lnTo>
                  <a:cubicBezTo>
                    <a:pt x="4521" y="3534"/>
                    <a:pt x="5317" y="4298"/>
                    <a:pt x="5794" y="4553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37"/>
            <p:cNvSpPr/>
            <p:nvPr/>
          </p:nvSpPr>
          <p:spPr>
            <a:xfrm>
              <a:off x="3521285" y="3992442"/>
              <a:ext cx="117719" cy="43197"/>
            </a:xfrm>
            <a:custGeom>
              <a:avLst/>
              <a:gdLst/>
              <a:ahLst/>
              <a:cxnLst/>
              <a:rect l="l" t="t" r="r" b="b"/>
              <a:pathLst>
                <a:path w="6941" h="2547" extrusionOk="0">
                  <a:moveTo>
                    <a:pt x="6495" y="0"/>
                  </a:moveTo>
                  <a:cubicBezTo>
                    <a:pt x="6495" y="0"/>
                    <a:pt x="5604" y="1815"/>
                    <a:pt x="3375" y="1815"/>
                  </a:cubicBezTo>
                  <a:cubicBezTo>
                    <a:pt x="1147" y="1815"/>
                    <a:pt x="574" y="128"/>
                    <a:pt x="574" y="96"/>
                  </a:cubicBezTo>
                  <a:cubicBezTo>
                    <a:pt x="351" y="223"/>
                    <a:pt x="192" y="319"/>
                    <a:pt x="1" y="446"/>
                  </a:cubicBezTo>
                  <a:cubicBezTo>
                    <a:pt x="256" y="1051"/>
                    <a:pt x="956" y="2547"/>
                    <a:pt x="3471" y="2547"/>
                  </a:cubicBezTo>
                  <a:cubicBezTo>
                    <a:pt x="5668" y="2547"/>
                    <a:pt x="6559" y="1114"/>
                    <a:pt x="6941" y="287"/>
                  </a:cubicBezTo>
                  <a:cubicBezTo>
                    <a:pt x="6782" y="159"/>
                    <a:pt x="6623" y="64"/>
                    <a:pt x="64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7"/>
            <p:cNvSpPr/>
            <p:nvPr/>
          </p:nvSpPr>
          <p:spPr>
            <a:xfrm>
              <a:off x="3445166" y="4041577"/>
              <a:ext cx="56697" cy="226229"/>
            </a:xfrm>
            <a:custGeom>
              <a:avLst/>
              <a:gdLst/>
              <a:ahLst/>
              <a:cxnLst/>
              <a:rect l="l" t="t" r="r" b="b"/>
              <a:pathLst>
                <a:path w="3343" h="13339" extrusionOk="0">
                  <a:moveTo>
                    <a:pt x="2452" y="0"/>
                  </a:moveTo>
                  <a:lnTo>
                    <a:pt x="2452" y="0"/>
                  </a:lnTo>
                  <a:cubicBezTo>
                    <a:pt x="2451" y="2"/>
                    <a:pt x="2451" y="5"/>
                    <a:pt x="2451" y="7"/>
                  </a:cubicBezTo>
                  <a:lnTo>
                    <a:pt x="2451" y="7"/>
                  </a:lnTo>
                  <a:cubicBezTo>
                    <a:pt x="2451" y="4"/>
                    <a:pt x="2452" y="2"/>
                    <a:pt x="2452" y="0"/>
                  </a:cubicBezTo>
                  <a:close/>
                  <a:moveTo>
                    <a:pt x="2451" y="7"/>
                  </a:moveTo>
                  <a:cubicBezTo>
                    <a:pt x="2443" y="159"/>
                    <a:pt x="2205" y="1923"/>
                    <a:pt x="2674" y="4393"/>
                  </a:cubicBezTo>
                  <a:cubicBezTo>
                    <a:pt x="3120" y="6940"/>
                    <a:pt x="32" y="13275"/>
                    <a:pt x="0" y="13339"/>
                  </a:cubicBezTo>
                  <a:cubicBezTo>
                    <a:pt x="510" y="12702"/>
                    <a:pt x="1083" y="12002"/>
                    <a:pt x="1624" y="11238"/>
                  </a:cubicBezTo>
                  <a:cubicBezTo>
                    <a:pt x="1910" y="10474"/>
                    <a:pt x="2292" y="9582"/>
                    <a:pt x="2611" y="8691"/>
                  </a:cubicBezTo>
                  <a:cubicBezTo>
                    <a:pt x="2897" y="7959"/>
                    <a:pt x="3184" y="7259"/>
                    <a:pt x="3343" y="6813"/>
                  </a:cubicBezTo>
                  <a:cubicBezTo>
                    <a:pt x="3248" y="3919"/>
                    <a:pt x="2390" y="1788"/>
                    <a:pt x="2451" y="7"/>
                  </a:cubicBez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7"/>
            <p:cNvSpPr/>
            <p:nvPr/>
          </p:nvSpPr>
          <p:spPr>
            <a:xfrm>
              <a:off x="3658445" y="4035641"/>
              <a:ext cx="32411" cy="196532"/>
            </a:xfrm>
            <a:custGeom>
              <a:avLst/>
              <a:gdLst/>
              <a:ahLst/>
              <a:cxnLst/>
              <a:rect l="l" t="t" r="r" b="b"/>
              <a:pathLst>
                <a:path w="1911" h="11588" extrusionOk="0">
                  <a:moveTo>
                    <a:pt x="1051" y="0"/>
                  </a:moveTo>
                  <a:lnTo>
                    <a:pt x="1051" y="0"/>
                  </a:lnTo>
                  <a:cubicBezTo>
                    <a:pt x="1305" y="1910"/>
                    <a:pt x="191" y="4393"/>
                    <a:pt x="159" y="7640"/>
                  </a:cubicBezTo>
                  <a:cubicBezTo>
                    <a:pt x="637" y="8723"/>
                    <a:pt x="1305" y="10283"/>
                    <a:pt x="1910" y="11588"/>
                  </a:cubicBezTo>
                  <a:cubicBezTo>
                    <a:pt x="1910" y="11588"/>
                    <a:pt x="0" y="6717"/>
                    <a:pt x="1051" y="2833"/>
                  </a:cubicBezTo>
                  <a:cubicBezTo>
                    <a:pt x="1560" y="1146"/>
                    <a:pt x="1114" y="96"/>
                    <a:pt x="1051" y="0"/>
                  </a:cubicBez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7"/>
            <p:cNvSpPr/>
            <p:nvPr/>
          </p:nvSpPr>
          <p:spPr>
            <a:xfrm>
              <a:off x="3507258" y="3840713"/>
              <a:ext cx="105305" cy="118805"/>
            </a:xfrm>
            <a:custGeom>
              <a:avLst/>
              <a:gdLst/>
              <a:ahLst/>
              <a:cxnLst/>
              <a:rect l="l" t="t" r="r" b="b"/>
              <a:pathLst>
                <a:path w="6209" h="7005" extrusionOk="0">
                  <a:moveTo>
                    <a:pt x="5380" y="6559"/>
                  </a:moveTo>
                  <a:cubicBezTo>
                    <a:pt x="5317" y="6654"/>
                    <a:pt x="5253" y="6686"/>
                    <a:pt x="5158" y="6718"/>
                  </a:cubicBezTo>
                  <a:lnTo>
                    <a:pt x="4903" y="6845"/>
                  </a:lnTo>
                  <a:lnTo>
                    <a:pt x="4616" y="6972"/>
                  </a:lnTo>
                  <a:cubicBezTo>
                    <a:pt x="4521" y="7004"/>
                    <a:pt x="4457" y="7004"/>
                    <a:pt x="4362" y="7004"/>
                  </a:cubicBezTo>
                  <a:cubicBezTo>
                    <a:pt x="3375" y="6750"/>
                    <a:pt x="2706" y="6527"/>
                    <a:pt x="2038" y="5763"/>
                  </a:cubicBezTo>
                  <a:lnTo>
                    <a:pt x="1974" y="5731"/>
                  </a:lnTo>
                  <a:cubicBezTo>
                    <a:pt x="1751" y="5444"/>
                    <a:pt x="1497" y="5126"/>
                    <a:pt x="1274" y="4680"/>
                  </a:cubicBezTo>
                  <a:cubicBezTo>
                    <a:pt x="1242" y="4649"/>
                    <a:pt x="1178" y="4617"/>
                    <a:pt x="1178" y="4521"/>
                  </a:cubicBezTo>
                  <a:cubicBezTo>
                    <a:pt x="1146" y="4458"/>
                    <a:pt x="1083" y="4362"/>
                    <a:pt x="1019" y="4298"/>
                  </a:cubicBezTo>
                  <a:cubicBezTo>
                    <a:pt x="1019" y="4267"/>
                    <a:pt x="987" y="4267"/>
                    <a:pt x="987" y="4203"/>
                  </a:cubicBezTo>
                  <a:cubicBezTo>
                    <a:pt x="0" y="2388"/>
                    <a:pt x="796" y="1147"/>
                    <a:pt x="1815" y="701"/>
                  </a:cubicBezTo>
                  <a:lnTo>
                    <a:pt x="1815" y="701"/>
                  </a:lnTo>
                  <a:lnTo>
                    <a:pt x="2133" y="542"/>
                  </a:lnTo>
                  <a:lnTo>
                    <a:pt x="2292" y="478"/>
                  </a:lnTo>
                  <a:lnTo>
                    <a:pt x="2452" y="383"/>
                  </a:lnTo>
                  <a:cubicBezTo>
                    <a:pt x="3375" y="1"/>
                    <a:pt x="4521" y="160"/>
                    <a:pt x="5285" y="1433"/>
                  </a:cubicBezTo>
                  <a:cubicBezTo>
                    <a:pt x="5285" y="1465"/>
                    <a:pt x="5317" y="1497"/>
                    <a:pt x="5317" y="1497"/>
                  </a:cubicBezTo>
                  <a:cubicBezTo>
                    <a:pt x="5317" y="1561"/>
                    <a:pt x="5380" y="1592"/>
                    <a:pt x="5380" y="1624"/>
                  </a:cubicBezTo>
                  <a:cubicBezTo>
                    <a:pt x="5380" y="1656"/>
                    <a:pt x="5412" y="1720"/>
                    <a:pt x="5412" y="1752"/>
                  </a:cubicBezTo>
                  <a:lnTo>
                    <a:pt x="5540" y="1974"/>
                  </a:lnTo>
                  <a:cubicBezTo>
                    <a:pt x="5540" y="2038"/>
                    <a:pt x="5540" y="2038"/>
                    <a:pt x="5571" y="2070"/>
                  </a:cubicBezTo>
                  <a:lnTo>
                    <a:pt x="5571" y="2102"/>
                  </a:lnTo>
                  <a:lnTo>
                    <a:pt x="5571" y="2102"/>
                  </a:lnTo>
                  <a:cubicBezTo>
                    <a:pt x="5571" y="2134"/>
                    <a:pt x="5603" y="2197"/>
                    <a:pt x="5603" y="2261"/>
                  </a:cubicBezTo>
                  <a:lnTo>
                    <a:pt x="5731" y="2611"/>
                  </a:lnTo>
                  <a:lnTo>
                    <a:pt x="5731" y="2675"/>
                  </a:lnTo>
                  <a:cubicBezTo>
                    <a:pt x="5858" y="3057"/>
                    <a:pt x="5922" y="3407"/>
                    <a:pt x="5953" y="3725"/>
                  </a:cubicBezTo>
                  <a:lnTo>
                    <a:pt x="5953" y="3789"/>
                  </a:lnTo>
                  <a:cubicBezTo>
                    <a:pt x="6208" y="4903"/>
                    <a:pt x="5890" y="5604"/>
                    <a:pt x="5380" y="6559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7"/>
            <p:cNvSpPr/>
            <p:nvPr/>
          </p:nvSpPr>
          <p:spPr>
            <a:xfrm>
              <a:off x="3577441" y="3887151"/>
              <a:ext cx="19996" cy="11889"/>
            </a:xfrm>
            <a:custGeom>
              <a:avLst/>
              <a:gdLst/>
              <a:ahLst/>
              <a:cxnLst/>
              <a:rect l="l" t="t" r="r" b="b"/>
              <a:pathLst>
                <a:path w="1179" h="701" extrusionOk="0">
                  <a:moveTo>
                    <a:pt x="1179" y="0"/>
                  </a:moveTo>
                  <a:cubicBezTo>
                    <a:pt x="1115" y="0"/>
                    <a:pt x="1020" y="64"/>
                    <a:pt x="988" y="64"/>
                  </a:cubicBezTo>
                  <a:lnTo>
                    <a:pt x="797" y="96"/>
                  </a:lnTo>
                  <a:cubicBezTo>
                    <a:pt x="638" y="128"/>
                    <a:pt x="510" y="160"/>
                    <a:pt x="351" y="223"/>
                  </a:cubicBezTo>
                  <a:cubicBezTo>
                    <a:pt x="287" y="319"/>
                    <a:pt x="224" y="414"/>
                    <a:pt x="192" y="478"/>
                  </a:cubicBezTo>
                  <a:cubicBezTo>
                    <a:pt x="224" y="414"/>
                    <a:pt x="319" y="382"/>
                    <a:pt x="351" y="287"/>
                  </a:cubicBezTo>
                  <a:cubicBezTo>
                    <a:pt x="510" y="255"/>
                    <a:pt x="638" y="223"/>
                    <a:pt x="797" y="160"/>
                  </a:cubicBezTo>
                  <a:lnTo>
                    <a:pt x="988" y="96"/>
                  </a:lnTo>
                  <a:cubicBezTo>
                    <a:pt x="1083" y="64"/>
                    <a:pt x="1147" y="64"/>
                    <a:pt x="1179" y="0"/>
                  </a:cubicBezTo>
                  <a:close/>
                  <a:moveTo>
                    <a:pt x="192" y="478"/>
                  </a:moveTo>
                  <a:lnTo>
                    <a:pt x="192" y="478"/>
                  </a:lnTo>
                  <a:cubicBezTo>
                    <a:pt x="128" y="542"/>
                    <a:pt x="64" y="605"/>
                    <a:pt x="1" y="701"/>
                  </a:cubicBezTo>
                  <a:cubicBezTo>
                    <a:pt x="64" y="637"/>
                    <a:pt x="160" y="573"/>
                    <a:pt x="192" y="478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7"/>
            <p:cNvSpPr/>
            <p:nvPr/>
          </p:nvSpPr>
          <p:spPr>
            <a:xfrm>
              <a:off x="3540196" y="3904434"/>
              <a:ext cx="23235" cy="7021"/>
            </a:xfrm>
            <a:custGeom>
              <a:avLst/>
              <a:gdLst/>
              <a:ahLst/>
              <a:cxnLst/>
              <a:rect l="l" t="t" r="r" b="b"/>
              <a:pathLst>
                <a:path w="1370" h="414" extrusionOk="0">
                  <a:moveTo>
                    <a:pt x="796" y="0"/>
                  </a:moveTo>
                  <a:cubicBezTo>
                    <a:pt x="669" y="64"/>
                    <a:pt x="511" y="127"/>
                    <a:pt x="415" y="222"/>
                  </a:cubicBezTo>
                  <a:lnTo>
                    <a:pt x="415" y="222"/>
                  </a:lnTo>
                  <a:cubicBezTo>
                    <a:pt x="511" y="127"/>
                    <a:pt x="638" y="95"/>
                    <a:pt x="796" y="32"/>
                  </a:cubicBezTo>
                  <a:cubicBezTo>
                    <a:pt x="892" y="32"/>
                    <a:pt x="955" y="32"/>
                    <a:pt x="1083" y="64"/>
                  </a:cubicBezTo>
                  <a:lnTo>
                    <a:pt x="1369" y="64"/>
                  </a:lnTo>
                  <a:cubicBezTo>
                    <a:pt x="1274" y="32"/>
                    <a:pt x="1146" y="32"/>
                    <a:pt x="1083" y="32"/>
                  </a:cubicBezTo>
                  <a:cubicBezTo>
                    <a:pt x="987" y="32"/>
                    <a:pt x="892" y="0"/>
                    <a:pt x="796" y="0"/>
                  </a:cubicBezTo>
                  <a:close/>
                  <a:moveTo>
                    <a:pt x="191" y="350"/>
                  </a:moveTo>
                  <a:cubicBezTo>
                    <a:pt x="128" y="350"/>
                    <a:pt x="32" y="382"/>
                    <a:pt x="0" y="414"/>
                  </a:cubicBezTo>
                  <a:cubicBezTo>
                    <a:pt x="96" y="414"/>
                    <a:pt x="159" y="382"/>
                    <a:pt x="191" y="350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7"/>
            <p:cNvSpPr/>
            <p:nvPr/>
          </p:nvSpPr>
          <p:spPr>
            <a:xfrm>
              <a:off x="3567180" y="3914068"/>
              <a:ext cx="11363" cy="7649"/>
            </a:xfrm>
            <a:custGeom>
              <a:avLst/>
              <a:gdLst/>
              <a:ahLst/>
              <a:cxnLst/>
              <a:rect l="l" t="t" r="r" b="b"/>
              <a:pathLst>
                <a:path w="670" h="451" extrusionOk="0">
                  <a:moveTo>
                    <a:pt x="533" y="0"/>
                  </a:moveTo>
                  <a:cubicBezTo>
                    <a:pt x="444" y="0"/>
                    <a:pt x="326" y="12"/>
                    <a:pt x="287" y="69"/>
                  </a:cubicBezTo>
                  <a:cubicBezTo>
                    <a:pt x="160" y="101"/>
                    <a:pt x="1" y="324"/>
                    <a:pt x="1" y="324"/>
                  </a:cubicBezTo>
                  <a:cubicBezTo>
                    <a:pt x="128" y="451"/>
                    <a:pt x="415" y="451"/>
                    <a:pt x="415" y="451"/>
                  </a:cubicBezTo>
                  <a:lnTo>
                    <a:pt x="447" y="419"/>
                  </a:lnTo>
                  <a:lnTo>
                    <a:pt x="478" y="355"/>
                  </a:lnTo>
                  <a:cubicBezTo>
                    <a:pt x="478" y="355"/>
                    <a:pt x="669" y="164"/>
                    <a:pt x="638" y="5"/>
                  </a:cubicBezTo>
                  <a:cubicBezTo>
                    <a:pt x="638" y="5"/>
                    <a:pt x="592" y="0"/>
                    <a:pt x="533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7"/>
            <p:cNvSpPr/>
            <p:nvPr/>
          </p:nvSpPr>
          <p:spPr>
            <a:xfrm>
              <a:off x="3526153" y="3892002"/>
              <a:ext cx="88565" cy="72368"/>
            </a:xfrm>
            <a:custGeom>
              <a:avLst/>
              <a:gdLst/>
              <a:ahLst/>
              <a:cxnLst/>
              <a:rect l="l" t="t" r="r" b="b"/>
              <a:pathLst>
                <a:path w="5222" h="4267" extrusionOk="0">
                  <a:moveTo>
                    <a:pt x="4839" y="1"/>
                  </a:moveTo>
                  <a:lnTo>
                    <a:pt x="4839" y="1"/>
                  </a:lnTo>
                  <a:cubicBezTo>
                    <a:pt x="4903" y="287"/>
                    <a:pt x="4808" y="765"/>
                    <a:pt x="4744" y="1147"/>
                  </a:cubicBezTo>
                  <a:cubicBezTo>
                    <a:pt x="4653" y="1603"/>
                    <a:pt x="4214" y="1913"/>
                    <a:pt x="3759" y="1913"/>
                  </a:cubicBezTo>
                  <a:cubicBezTo>
                    <a:pt x="3737" y="1913"/>
                    <a:pt x="3715" y="1913"/>
                    <a:pt x="3693" y="1911"/>
                  </a:cubicBezTo>
                  <a:cubicBezTo>
                    <a:pt x="3502" y="1911"/>
                    <a:pt x="3325" y="1897"/>
                    <a:pt x="3182" y="1897"/>
                  </a:cubicBezTo>
                  <a:cubicBezTo>
                    <a:pt x="3110" y="1897"/>
                    <a:pt x="3046" y="1900"/>
                    <a:pt x="2993" y="1911"/>
                  </a:cubicBezTo>
                  <a:cubicBezTo>
                    <a:pt x="2738" y="1943"/>
                    <a:pt x="2547" y="2070"/>
                    <a:pt x="2356" y="2261"/>
                  </a:cubicBezTo>
                  <a:cubicBezTo>
                    <a:pt x="2179" y="2438"/>
                    <a:pt x="1934" y="2527"/>
                    <a:pt x="1690" y="2527"/>
                  </a:cubicBezTo>
                  <a:cubicBezTo>
                    <a:pt x="1496" y="2527"/>
                    <a:pt x="1302" y="2470"/>
                    <a:pt x="1147" y="2357"/>
                  </a:cubicBezTo>
                  <a:cubicBezTo>
                    <a:pt x="605" y="1943"/>
                    <a:pt x="32" y="1434"/>
                    <a:pt x="1" y="1402"/>
                  </a:cubicBezTo>
                  <a:lnTo>
                    <a:pt x="1" y="1402"/>
                  </a:lnTo>
                  <a:cubicBezTo>
                    <a:pt x="1" y="1402"/>
                    <a:pt x="33" y="1434"/>
                    <a:pt x="64" y="1561"/>
                  </a:cubicBezTo>
                  <a:cubicBezTo>
                    <a:pt x="223" y="1975"/>
                    <a:pt x="510" y="2389"/>
                    <a:pt x="796" y="2739"/>
                  </a:cubicBezTo>
                  <a:cubicBezTo>
                    <a:pt x="1083" y="3121"/>
                    <a:pt x="1401" y="3375"/>
                    <a:pt x="1751" y="3630"/>
                  </a:cubicBezTo>
                  <a:cubicBezTo>
                    <a:pt x="1815" y="3662"/>
                    <a:pt x="1942" y="3726"/>
                    <a:pt x="2038" y="3789"/>
                  </a:cubicBezTo>
                  <a:cubicBezTo>
                    <a:pt x="2038" y="3821"/>
                    <a:pt x="2070" y="3821"/>
                    <a:pt x="2070" y="3821"/>
                  </a:cubicBezTo>
                  <a:cubicBezTo>
                    <a:pt x="2356" y="3980"/>
                    <a:pt x="2675" y="4139"/>
                    <a:pt x="3025" y="4203"/>
                  </a:cubicBezTo>
                  <a:cubicBezTo>
                    <a:pt x="3152" y="4267"/>
                    <a:pt x="3311" y="4267"/>
                    <a:pt x="3407" y="4267"/>
                  </a:cubicBezTo>
                  <a:cubicBezTo>
                    <a:pt x="3884" y="4267"/>
                    <a:pt x="4362" y="3948"/>
                    <a:pt x="4585" y="3471"/>
                  </a:cubicBezTo>
                  <a:cubicBezTo>
                    <a:pt x="4617" y="3407"/>
                    <a:pt x="4617" y="3407"/>
                    <a:pt x="4617" y="3375"/>
                  </a:cubicBezTo>
                  <a:cubicBezTo>
                    <a:pt x="4617" y="3344"/>
                    <a:pt x="4617" y="3312"/>
                    <a:pt x="4648" y="3248"/>
                  </a:cubicBezTo>
                  <a:cubicBezTo>
                    <a:pt x="4935" y="2580"/>
                    <a:pt x="5221" y="1625"/>
                    <a:pt x="5094" y="765"/>
                  </a:cubicBezTo>
                  <a:lnTo>
                    <a:pt x="5094" y="701"/>
                  </a:lnTo>
                  <a:cubicBezTo>
                    <a:pt x="5062" y="478"/>
                    <a:pt x="4967" y="224"/>
                    <a:pt x="4839" y="1"/>
                  </a:cubicBezTo>
                  <a:close/>
                </a:path>
              </a:pathLst>
            </a:custGeom>
            <a:solidFill>
              <a:srgbClr val="6320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7"/>
            <p:cNvSpPr/>
            <p:nvPr/>
          </p:nvSpPr>
          <p:spPr>
            <a:xfrm>
              <a:off x="3513737" y="3848820"/>
              <a:ext cx="34564" cy="69112"/>
            </a:xfrm>
            <a:custGeom>
              <a:avLst/>
              <a:gdLst/>
              <a:ahLst/>
              <a:cxnLst/>
              <a:rect l="l" t="t" r="r" b="b"/>
              <a:pathLst>
                <a:path w="2038" h="4075" extrusionOk="0">
                  <a:moveTo>
                    <a:pt x="1974" y="0"/>
                  </a:moveTo>
                  <a:lnTo>
                    <a:pt x="1815" y="96"/>
                  </a:lnTo>
                  <a:lnTo>
                    <a:pt x="1497" y="255"/>
                  </a:lnTo>
                  <a:cubicBezTo>
                    <a:pt x="1242" y="350"/>
                    <a:pt x="955" y="573"/>
                    <a:pt x="764" y="764"/>
                  </a:cubicBezTo>
                  <a:lnTo>
                    <a:pt x="637" y="892"/>
                  </a:lnTo>
                  <a:cubicBezTo>
                    <a:pt x="159" y="1433"/>
                    <a:pt x="0" y="2324"/>
                    <a:pt x="478" y="3438"/>
                  </a:cubicBezTo>
                  <a:cubicBezTo>
                    <a:pt x="478" y="3438"/>
                    <a:pt x="542" y="3470"/>
                    <a:pt x="542" y="3502"/>
                  </a:cubicBezTo>
                  <a:cubicBezTo>
                    <a:pt x="605" y="3693"/>
                    <a:pt x="701" y="3852"/>
                    <a:pt x="796" y="4075"/>
                  </a:cubicBezTo>
                  <a:lnTo>
                    <a:pt x="860" y="4011"/>
                  </a:lnTo>
                  <a:cubicBezTo>
                    <a:pt x="1656" y="3056"/>
                    <a:pt x="1910" y="1942"/>
                    <a:pt x="2006" y="1146"/>
                  </a:cubicBezTo>
                  <a:cubicBezTo>
                    <a:pt x="2006" y="892"/>
                    <a:pt x="2038" y="637"/>
                    <a:pt x="2006" y="446"/>
                  </a:cubicBezTo>
                  <a:cubicBezTo>
                    <a:pt x="2006" y="159"/>
                    <a:pt x="1974" y="0"/>
                    <a:pt x="1974" y="0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7"/>
            <p:cNvSpPr/>
            <p:nvPr/>
          </p:nvSpPr>
          <p:spPr>
            <a:xfrm>
              <a:off x="3547218" y="3844275"/>
              <a:ext cx="55629" cy="33174"/>
            </a:xfrm>
            <a:custGeom>
              <a:avLst/>
              <a:gdLst/>
              <a:ahLst/>
              <a:cxnLst/>
              <a:rect l="l" t="t" r="r" b="b"/>
              <a:pathLst>
                <a:path w="3280" h="1956" extrusionOk="0">
                  <a:moveTo>
                    <a:pt x="1062" y="1"/>
                  </a:moveTo>
                  <a:cubicBezTo>
                    <a:pt x="748" y="1"/>
                    <a:pt x="440" y="74"/>
                    <a:pt x="159" y="204"/>
                  </a:cubicBezTo>
                  <a:lnTo>
                    <a:pt x="0" y="268"/>
                  </a:lnTo>
                  <a:cubicBezTo>
                    <a:pt x="0" y="268"/>
                    <a:pt x="32" y="427"/>
                    <a:pt x="32" y="714"/>
                  </a:cubicBezTo>
                  <a:cubicBezTo>
                    <a:pt x="32" y="905"/>
                    <a:pt x="32" y="1160"/>
                    <a:pt x="0" y="1414"/>
                  </a:cubicBezTo>
                  <a:cubicBezTo>
                    <a:pt x="0" y="1414"/>
                    <a:pt x="1369" y="1796"/>
                    <a:pt x="3279" y="1955"/>
                  </a:cubicBezTo>
                  <a:cubicBezTo>
                    <a:pt x="3215" y="1701"/>
                    <a:pt x="3088" y="1478"/>
                    <a:pt x="2961" y="1223"/>
                  </a:cubicBezTo>
                  <a:cubicBezTo>
                    <a:pt x="2459" y="350"/>
                    <a:pt x="1747" y="1"/>
                    <a:pt x="1062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7"/>
            <p:cNvSpPr/>
            <p:nvPr/>
          </p:nvSpPr>
          <p:spPr>
            <a:xfrm>
              <a:off x="3528307" y="3868257"/>
              <a:ext cx="77236" cy="49676"/>
            </a:xfrm>
            <a:custGeom>
              <a:avLst/>
              <a:gdLst/>
              <a:ahLst/>
              <a:cxnLst/>
              <a:rect l="l" t="t" r="r" b="b"/>
              <a:pathLst>
                <a:path w="4554" h="2929" extrusionOk="0">
                  <a:moveTo>
                    <a:pt x="1147" y="0"/>
                  </a:moveTo>
                  <a:cubicBezTo>
                    <a:pt x="1051" y="796"/>
                    <a:pt x="797" y="1910"/>
                    <a:pt x="1" y="2865"/>
                  </a:cubicBezTo>
                  <a:lnTo>
                    <a:pt x="33" y="2929"/>
                  </a:lnTo>
                  <a:cubicBezTo>
                    <a:pt x="65" y="2865"/>
                    <a:pt x="1370" y="1974"/>
                    <a:pt x="1593" y="637"/>
                  </a:cubicBezTo>
                  <a:cubicBezTo>
                    <a:pt x="2094" y="1027"/>
                    <a:pt x="3668" y="1051"/>
                    <a:pt x="4331" y="1051"/>
                  </a:cubicBezTo>
                  <a:cubicBezTo>
                    <a:pt x="4425" y="1051"/>
                    <a:pt x="4502" y="1051"/>
                    <a:pt x="4553" y="1051"/>
                  </a:cubicBezTo>
                  <a:cubicBezTo>
                    <a:pt x="4521" y="892"/>
                    <a:pt x="4490" y="669"/>
                    <a:pt x="4458" y="541"/>
                  </a:cubicBezTo>
                  <a:cubicBezTo>
                    <a:pt x="2548" y="382"/>
                    <a:pt x="1147" y="0"/>
                    <a:pt x="1147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7"/>
            <p:cNvSpPr/>
            <p:nvPr/>
          </p:nvSpPr>
          <p:spPr>
            <a:xfrm>
              <a:off x="3532631" y="3889848"/>
              <a:ext cx="26475" cy="18368"/>
            </a:xfrm>
            <a:custGeom>
              <a:avLst/>
              <a:gdLst/>
              <a:ahLst/>
              <a:cxnLst/>
              <a:rect l="l" t="t" r="r" b="b"/>
              <a:pathLst>
                <a:path w="1561" h="1083" extrusionOk="0">
                  <a:moveTo>
                    <a:pt x="1369" y="1"/>
                  </a:moveTo>
                  <a:cubicBezTo>
                    <a:pt x="1338" y="64"/>
                    <a:pt x="1242" y="64"/>
                    <a:pt x="1178" y="64"/>
                  </a:cubicBezTo>
                  <a:cubicBezTo>
                    <a:pt x="1083" y="64"/>
                    <a:pt x="1051" y="64"/>
                    <a:pt x="956" y="96"/>
                  </a:cubicBezTo>
                  <a:cubicBezTo>
                    <a:pt x="892" y="96"/>
                    <a:pt x="860" y="128"/>
                    <a:pt x="765" y="128"/>
                  </a:cubicBezTo>
                  <a:lnTo>
                    <a:pt x="733" y="128"/>
                  </a:lnTo>
                  <a:lnTo>
                    <a:pt x="701" y="160"/>
                  </a:lnTo>
                  <a:lnTo>
                    <a:pt x="637" y="223"/>
                  </a:lnTo>
                  <a:lnTo>
                    <a:pt x="605" y="255"/>
                  </a:lnTo>
                  <a:cubicBezTo>
                    <a:pt x="574" y="287"/>
                    <a:pt x="510" y="319"/>
                    <a:pt x="510" y="383"/>
                  </a:cubicBezTo>
                  <a:cubicBezTo>
                    <a:pt x="446" y="446"/>
                    <a:pt x="414" y="542"/>
                    <a:pt x="319" y="605"/>
                  </a:cubicBezTo>
                  <a:cubicBezTo>
                    <a:pt x="287" y="701"/>
                    <a:pt x="192" y="765"/>
                    <a:pt x="160" y="860"/>
                  </a:cubicBezTo>
                  <a:cubicBezTo>
                    <a:pt x="128" y="924"/>
                    <a:pt x="32" y="1019"/>
                    <a:pt x="1" y="1083"/>
                  </a:cubicBezTo>
                  <a:cubicBezTo>
                    <a:pt x="96" y="1051"/>
                    <a:pt x="160" y="956"/>
                    <a:pt x="255" y="892"/>
                  </a:cubicBezTo>
                  <a:cubicBezTo>
                    <a:pt x="319" y="796"/>
                    <a:pt x="414" y="765"/>
                    <a:pt x="446" y="701"/>
                  </a:cubicBezTo>
                  <a:lnTo>
                    <a:pt x="637" y="478"/>
                  </a:lnTo>
                  <a:lnTo>
                    <a:pt x="796" y="287"/>
                  </a:lnTo>
                  <a:cubicBezTo>
                    <a:pt x="860" y="287"/>
                    <a:pt x="924" y="255"/>
                    <a:pt x="956" y="255"/>
                  </a:cubicBezTo>
                  <a:cubicBezTo>
                    <a:pt x="1051" y="223"/>
                    <a:pt x="1083" y="223"/>
                    <a:pt x="1147" y="160"/>
                  </a:cubicBezTo>
                  <a:cubicBezTo>
                    <a:pt x="1242" y="128"/>
                    <a:pt x="1274" y="128"/>
                    <a:pt x="1369" y="96"/>
                  </a:cubicBezTo>
                  <a:cubicBezTo>
                    <a:pt x="1433" y="64"/>
                    <a:pt x="1497" y="64"/>
                    <a:pt x="1560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7"/>
            <p:cNvSpPr/>
            <p:nvPr/>
          </p:nvSpPr>
          <p:spPr>
            <a:xfrm>
              <a:off x="3565026" y="3879044"/>
              <a:ext cx="31342" cy="9735"/>
            </a:xfrm>
            <a:custGeom>
              <a:avLst/>
              <a:gdLst/>
              <a:ahLst/>
              <a:cxnLst/>
              <a:rect l="l" t="t" r="r" b="b"/>
              <a:pathLst>
                <a:path w="1848" h="574" extrusionOk="0">
                  <a:moveTo>
                    <a:pt x="637" y="1"/>
                  </a:moveTo>
                  <a:cubicBezTo>
                    <a:pt x="574" y="33"/>
                    <a:pt x="542" y="96"/>
                    <a:pt x="478" y="128"/>
                  </a:cubicBezTo>
                  <a:cubicBezTo>
                    <a:pt x="446" y="160"/>
                    <a:pt x="383" y="192"/>
                    <a:pt x="319" y="256"/>
                  </a:cubicBezTo>
                  <a:cubicBezTo>
                    <a:pt x="287" y="287"/>
                    <a:pt x="223" y="319"/>
                    <a:pt x="160" y="415"/>
                  </a:cubicBezTo>
                  <a:lnTo>
                    <a:pt x="1" y="574"/>
                  </a:lnTo>
                  <a:cubicBezTo>
                    <a:pt x="96" y="510"/>
                    <a:pt x="128" y="510"/>
                    <a:pt x="223" y="478"/>
                  </a:cubicBezTo>
                  <a:cubicBezTo>
                    <a:pt x="287" y="447"/>
                    <a:pt x="319" y="447"/>
                    <a:pt x="414" y="415"/>
                  </a:cubicBezTo>
                  <a:cubicBezTo>
                    <a:pt x="478" y="351"/>
                    <a:pt x="542" y="319"/>
                    <a:pt x="605" y="319"/>
                  </a:cubicBezTo>
                  <a:cubicBezTo>
                    <a:pt x="637" y="287"/>
                    <a:pt x="733" y="287"/>
                    <a:pt x="765" y="256"/>
                  </a:cubicBezTo>
                  <a:lnTo>
                    <a:pt x="1274" y="256"/>
                  </a:lnTo>
                  <a:cubicBezTo>
                    <a:pt x="1370" y="256"/>
                    <a:pt x="1497" y="256"/>
                    <a:pt x="1561" y="192"/>
                  </a:cubicBezTo>
                  <a:cubicBezTo>
                    <a:pt x="1656" y="192"/>
                    <a:pt x="1752" y="160"/>
                    <a:pt x="1847" y="160"/>
                  </a:cubicBezTo>
                  <a:cubicBezTo>
                    <a:pt x="1752" y="128"/>
                    <a:pt x="1688" y="128"/>
                    <a:pt x="1561" y="96"/>
                  </a:cubicBezTo>
                  <a:cubicBezTo>
                    <a:pt x="1497" y="96"/>
                    <a:pt x="1370" y="33"/>
                    <a:pt x="1274" y="33"/>
                  </a:cubicBezTo>
                  <a:cubicBezTo>
                    <a:pt x="1210" y="33"/>
                    <a:pt x="1083" y="33"/>
                    <a:pt x="1019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7"/>
            <p:cNvSpPr/>
            <p:nvPr/>
          </p:nvSpPr>
          <p:spPr>
            <a:xfrm>
              <a:off x="3519131" y="3911456"/>
              <a:ext cx="20539" cy="29171"/>
            </a:xfrm>
            <a:custGeom>
              <a:avLst/>
              <a:gdLst/>
              <a:ahLst/>
              <a:cxnLst/>
              <a:rect l="l" t="t" r="r" b="b"/>
              <a:pathLst>
                <a:path w="1211" h="1720" extrusionOk="0">
                  <a:moveTo>
                    <a:pt x="1210" y="1592"/>
                  </a:moveTo>
                  <a:cubicBezTo>
                    <a:pt x="924" y="1719"/>
                    <a:pt x="542" y="1528"/>
                    <a:pt x="287" y="1178"/>
                  </a:cubicBezTo>
                  <a:cubicBezTo>
                    <a:pt x="1" y="764"/>
                    <a:pt x="1" y="287"/>
                    <a:pt x="287" y="64"/>
                  </a:cubicBezTo>
                  <a:cubicBezTo>
                    <a:pt x="287" y="64"/>
                    <a:pt x="319" y="64"/>
                    <a:pt x="319" y="0"/>
                  </a:cubicBezTo>
                  <a:cubicBezTo>
                    <a:pt x="383" y="64"/>
                    <a:pt x="383" y="127"/>
                    <a:pt x="415" y="159"/>
                  </a:cubicBezTo>
                  <a:lnTo>
                    <a:pt x="478" y="318"/>
                  </a:lnTo>
                  <a:cubicBezTo>
                    <a:pt x="637" y="860"/>
                    <a:pt x="892" y="1242"/>
                    <a:pt x="1210" y="1592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7"/>
            <p:cNvSpPr/>
            <p:nvPr/>
          </p:nvSpPr>
          <p:spPr>
            <a:xfrm>
              <a:off x="3521828" y="3914152"/>
              <a:ext cx="17842" cy="24304"/>
            </a:xfrm>
            <a:custGeom>
              <a:avLst/>
              <a:gdLst/>
              <a:ahLst/>
              <a:cxnLst/>
              <a:rect l="l" t="t" r="r" b="b"/>
              <a:pathLst>
                <a:path w="1052" h="1433" extrusionOk="0">
                  <a:moveTo>
                    <a:pt x="224" y="0"/>
                  </a:moveTo>
                  <a:lnTo>
                    <a:pt x="224" y="0"/>
                  </a:lnTo>
                  <a:cubicBezTo>
                    <a:pt x="1" y="223"/>
                    <a:pt x="65" y="637"/>
                    <a:pt x="287" y="1019"/>
                  </a:cubicBezTo>
                  <a:cubicBezTo>
                    <a:pt x="478" y="1274"/>
                    <a:pt x="797" y="1433"/>
                    <a:pt x="1051" y="1433"/>
                  </a:cubicBezTo>
                  <a:cubicBezTo>
                    <a:pt x="733" y="1083"/>
                    <a:pt x="478" y="701"/>
                    <a:pt x="319" y="255"/>
                  </a:cubicBezTo>
                  <a:lnTo>
                    <a:pt x="256" y="96"/>
                  </a:lnTo>
                  <a:cubicBezTo>
                    <a:pt x="256" y="96"/>
                    <a:pt x="224" y="64"/>
                    <a:pt x="224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7"/>
            <p:cNvSpPr/>
            <p:nvPr/>
          </p:nvSpPr>
          <p:spPr>
            <a:xfrm>
              <a:off x="3602831" y="3876347"/>
              <a:ext cx="14586" cy="28103"/>
            </a:xfrm>
            <a:custGeom>
              <a:avLst/>
              <a:gdLst/>
              <a:ahLst/>
              <a:cxnLst/>
              <a:rect l="l" t="t" r="r" b="b"/>
              <a:pathLst>
                <a:path w="860" h="1657" extrusionOk="0">
                  <a:moveTo>
                    <a:pt x="541" y="1656"/>
                  </a:moveTo>
                  <a:lnTo>
                    <a:pt x="541" y="1592"/>
                  </a:lnTo>
                  <a:cubicBezTo>
                    <a:pt x="700" y="1433"/>
                    <a:pt x="732" y="1147"/>
                    <a:pt x="637" y="860"/>
                  </a:cubicBezTo>
                  <a:cubicBezTo>
                    <a:pt x="573" y="478"/>
                    <a:pt x="318" y="255"/>
                    <a:pt x="64" y="192"/>
                  </a:cubicBezTo>
                  <a:cubicBezTo>
                    <a:pt x="64" y="160"/>
                    <a:pt x="0" y="96"/>
                    <a:pt x="0" y="64"/>
                  </a:cubicBezTo>
                  <a:lnTo>
                    <a:pt x="0" y="64"/>
                  </a:lnTo>
                  <a:lnTo>
                    <a:pt x="0" y="1"/>
                  </a:lnTo>
                  <a:cubicBezTo>
                    <a:pt x="382" y="1"/>
                    <a:pt x="700" y="319"/>
                    <a:pt x="764" y="765"/>
                  </a:cubicBezTo>
                  <a:cubicBezTo>
                    <a:pt x="860" y="1115"/>
                    <a:pt x="732" y="1497"/>
                    <a:pt x="541" y="1656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7"/>
            <p:cNvSpPr/>
            <p:nvPr/>
          </p:nvSpPr>
          <p:spPr>
            <a:xfrm>
              <a:off x="3604442" y="3879587"/>
              <a:ext cx="10820" cy="23778"/>
            </a:xfrm>
            <a:custGeom>
              <a:avLst/>
              <a:gdLst/>
              <a:ahLst/>
              <a:cxnLst/>
              <a:rect l="l" t="t" r="r" b="b"/>
              <a:pathLst>
                <a:path w="638" h="1402" extrusionOk="0">
                  <a:moveTo>
                    <a:pt x="1" y="1"/>
                  </a:moveTo>
                  <a:lnTo>
                    <a:pt x="128" y="383"/>
                  </a:lnTo>
                  <a:lnTo>
                    <a:pt x="128" y="415"/>
                  </a:lnTo>
                  <a:cubicBezTo>
                    <a:pt x="160" y="510"/>
                    <a:pt x="160" y="606"/>
                    <a:pt x="192" y="701"/>
                  </a:cubicBezTo>
                  <a:cubicBezTo>
                    <a:pt x="319" y="924"/>
                    <a:pt x="383" y="1179"/>
                    <a:pt x="446" y="1401"/>
                  </a:cubicBezTo>
                  <a:cubicBezTo>
                    <a:pt x="542" y="1242"/>
                    <a:pt x="637" y="988"/>
                    <a:pt x="605" y="669"/>
                  </a:cubicBezTo>
                  <a:cubicBezTo>
                    <a:pt x="510" y="319"/>
                    <a:pt x="287" y="64"/>
                    <a:pt x="1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7"/>
            <p:cNvSpPr/>
            <p:nvPr/>
          </p:nvSpPr>
          <p:spPr>
            <a:xfrm>
              <a:off x="3506716" y="4012948"/>
              <a:ext cx="41586" cy="152827"/>
            </a:xfrm>
            <a:custGeom>
              <a:avLst/>
              <a:gdLst/>
              <a:ahLst/>
              <a:cxnLst/>
              <a:rect l="l" t="t" r="r" b="b"/>
              <a:pathLst>
                <a:path w="2452" h="9011" extrusionOk="0">
                  <a:moveTo>
                    <a:pt x="191" y="1"/>
                  </a:moveTo>
                  <a:cubicBezTo>
                    <a:pt x="160" y="1"/>
                    <a:pt x="96" y="33"/>
                    <a:pt x="96" y="65"/>
                  </a:cubicBezTo>
                  <a:cubicBezTo>
                    <a:pt x="32" y="447"/>
                    <a:pt x="0" y="829"/>
                    <a:pt x="0" y="1179"/>
                  </a:cubicBezTo>
                  <a:lnTo>
                    <a:pt x="0" y="2389"/>
                  </a:lnTo>
                  <a:cubicBezTo>
                    <a:pt x="32" y="3184"/>
                    <a:pt x="191" y="3980"/>
                    <a:pt x="382" y="4744"/>
                  </a:cubicBezTo>
                  <a:cubicBezTo>
                    <a:pt x="510" y="5126"/>
                    <a:pt x="637" y="5477"/>
                    <a:pt x="733" y="5827"/>
                  </a:cubicBezTo>
                  <a:cubicBezTo>
                    <a:pt x="828" y="6050"/>
                    <a:pt x="892" y="6209"/>
                    <a:pt x="987" y="6400"/>
                  </a:cubicBezTo>
                  <a:lnTo>
                    <a:pt x="1115" y="6686"/>
                  </a:lnTo>
                  <a:cubicBezTo>
                    <a:pt x="1147" y="6750"/>
                    <a:pt x="1178" y="6877"/>
                    <a:pt x="1210" y="6973"/>
                  </a:cubicBezTo>
                  <a:cubicBezTo>
                    <a:pt x="1306" y="7132"/>
                    <a:pt x="1369" y="7323"/>
                    <a:pt x="1497" y="7482"/>
                  </a:cubicBezTo>
                  <a:cubicBezTo>
                    <a:pt x="1592" y="7641"/>
                    <a:pt x="1688" y="7832"/>
                    <a:pt x="1783" y="7991"/>
                  </a:cubicBezTo>
                  <a:lnTo>
                    <a:pt x="1847" y="8119"/>
                  </a:lnTo>
                  <a:lnTo>
                    <a:pt x="1942" y="8214"/>
                  </a:lnTo>
                  <a:lnTo>
                    <a:pt x="1911" y="8151"/>
                  </a:lnTo>
                  <a:lnTo>
                    <a:pt x="1815" y="8023"/>
                  </a:lnTo>
                  <a:cubicBezTo>
                    <a:pt x="1751" y="7864"/>
                    <a:pt x="1624" y="7673"/>
                    <a:pt x="1529" y="7514"/>
                  </a:cubicBezTo>
                  <a:cubicBezTo>
                    <a:pt x="1497" y="7450"/>
                    <a:pt x="1465" y="7355"/>
                    <a:pt x="1433" y="7227"/>
                  </a:cubicBezTo>
                  <a:lnTo>
                    <a:pt x="1306" y="6973"/>
                  </a:lnTo>
                  <a:cubicBezTo>
                    <a:pt x="987" y="6241"/>
                    <a:pt x="701" y="5477"/>
                    <a:pt x="510" y="4744"/>
                  </a:cubicBezTo>
                  <a:cubicBezTo>
                    <a:pt x="319" y="3980"/>
                    <a:pt x="191" y="3184"/>
                    <a:pt x="160" y="2420"/>
                  </a:cubicBezTo>
                  <a:cubicBezTo>
                    <a:pt x="96" y="2038"/>
                    <a:pt x="96" y="1625"/>
                    <a:pt x="160" y="1274"/>
                  </a:cubicBezTo>
                  <a:cubicBezTo>
                    <a:pt x="160" y="1147"/>
                    <a:pt x="160" y="1020"/>
                    <a:pt x="191" y="860"/>
                  </a:cubicBezTo>
                  <a:cubicBezTo>
                    <a:pt x="191" y="1083"/>
                    <a:pt x="223" y="1274"/>
                    <a:pt x="255" y="1465"/>
                  </a:cubicBezTo>
                  <a:cubicBezTo>
                    <a:pt x="351" y="1943"/>
                    <a:pt x="478" y="2389"/>
                    <a:pt x="637" y="2834"/>
                  </a:cubicBezTo>
                  <a:cubicBezTo>
                    <a:pt x="796" y="3248"/>
                    <a:pt x="987" y="3694"/>
                    <a:pt x="1274" y="4044"/>
                  </a:cubicBezTo>
                  <a:cubicBezTo>
                    <a:pt x="1369" y="4267"/>
                    <a:pt x="1529" y="4426"/>
                    <a:pt x="1688" y="4585"/>
                  </a:cubicBezTo>
                  <a:cubicBezTo>
                    <a:pt x="1847" y="4744"/>
                    <a:pt x="2070" y="4872"/>
                    <a:pt x="2229" y="4999"/>
                  </a:cubicBezTo>
                  <a:cubicBezTo>
                    <a:pt x="2070" y="4840"/>
                    <a:pt x="1847" y="4681"/>
                    <a:pt x="1688" y="4521"/>
                  </a:cubicBezTo>
                  <a:cubicBezTo>
                    <a:pt x="1529" y="4362"/>
                    <a:pt x="1433" y="4171"/>
                    <a:pt x="1274" y="3980"/>
                  </a:cubicBezTo>
                  <a:cubicBezTo>
                    <a:pt x="1019" y="3566"/>
                    <a:pt x="828" y="3184"/>
                    <a:pt x="669" y="2739"/>
                  </a:cubicBezTo>
                  <a:cubicBezTo>
                    <a:pt x="510" y="2293"/>
                    <a:pt x="414" y="1847"/>
                    <a:pt x="351" y="1402"/>
                  </a:cubicBezTo>
                  <a:cubicBezTo>
                    <a:pt x="255" y="956"/>
                    <a:pt x="223" y="510"/>
                    <a:pt x="255" y="65"/>
                  </a:cubicBezTo>
                  <a:cubicBezTo>
                    <a:pt x="255" y="33"/>
                    <a:pt x="223" y="1"/>
                    <a:pt x="191" y="1"/>
                  </a:cubicBezTo>
                  <a:close/>
                  <a:moveTo>
                    <a:pt x="1942" y="8214"/>
                  </a:moveTo>
                  <a:lnTo>
                    <a:pt x="1974" y="8278"/>
                  </a:lnTo>
                  <a:lnTo>
                    <a:pt x="2133" y="8501"/>
                  </a:lnTo>
                  <a:lnTo>
                    <a:pt x="1942" y="8214"/>
                  </a:lnTo>
                  <a:close/>
                  <a:moveTo>
                    <a:pt x="2133" y="8501"/>
                  </a:moveTo>
                  <a:lnTo>
                    <a:pt x="2133" y="8501"/>
                  </a:lnTo>
                  <a:cubicBezTo>
                    <a:pt x="2229" y="8724"/>
                    <a:pt x="2324" y="8851"/>
                    <a:pt x="2452" y="9010"/>
                  </a:cubicBezTo>
                  <a:cubicBezTo>
                    <a:pt x="2388" y="8819"/>
                    <a:pt x="2261" y="8660"/>
                    <a:pt x="2133" y="8501"/>
                  </a:cubicBez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7"/>
            <p:cNvSpPr/>
            <p:nvPr/>
          </p:nvSpPr>
          <p:spPr>
            <a:xfrm>
              <a:off x="3620640" y="4028077"/>
              <a:ext cx="30799" cy="179810"/>
            </a:xfrm>
            <a:custGeom>
              <a:avLst/>
              <a:gdLst/>
              <a:ahLst/>
              <a:cxnLst/>
              <a:rect l="l" t="t" r="r" b="b"/>
              <a:pathLst>
                <a:path w="1816" h="10602" extrusionOk="0">
                  <a:moveTo>
                    <a:pt x="1752" y="0"/>
                  </a:moveTo>
                  <a:lnTo>
                    <a:pt x="1752" y="1401"/>
                  </a:lnTo>
                  <a:cubicBezTo>
                    <a:pt x="1752" y="1656"/>
                    <a:pt x="1688" y="1847"/>
                    <a:pt x="1688" y="2070"/>
                  </a:cubicBezTo>
                  <a:lnTo>
                    <a:pt x="1656" y="2770"/>
                  </a:lnTo>
                  <a:cubicBezTo>
                    <a:pt x="1624" y="3629"/>
                    <a:pt x="1497" y="4553"/>
                    <a:pt x="1370" y="5412"/>
                  </a:cubicBezTo>
                  <a:cubicBezTo>
                    <a:pt x="1210" y="6304"/>
                    <a:pt x="1051" y="7163"/>
                    <a:pt x="828" y="8055"/>
                  </a:cubicBezTo>
                  <a:lnTo>
                    <a:pt x="669" y="8691"/>
                  </a:lnTo>
                  <a:cubicBezTo>
                    <a:pt x="574" y="8882"/>
                    <a:pt x="542" y="9137"/>
                    <a:pt x="478" y="9328"/>
                  </a:cubicBezTo>
                  <a:lnTo>
                    <a:pt x="351" y="9646"/>
                  </a:lnTo>
                  <a:lnTo>
                    <a:pt x="223" y="9965"/>
                  </a:lnTo>
                  <a:cubicBezTo>
                    <a:pt x="186" y="10076"/>
                    <a:pt x="138" y="10210"/>
                    <a:pt x="92" y="10340"/>
                  </a:cubicBezTo>
                  <a:lnTo>
                    <a:pt x="92" y="10340"/>
                  </a:lnTo>
                  <a:cubicBezTo>
                    <a:pt x="150" y="10204"/>
                    <a:pt x="215" y="10084"/>
                    <a:pt x="255" y="9965"/>
                  </a:cubicBezTo>
                  <a:lnTo>
                    <a:pt x="383" y="9646"/>
                  </a:lnTo>
                  <a:lnTo>
                    <a:pt x="510" y="9328"/>
                  </a:lnTo>
                  <a:cubicBezTo>
                    <a:pt x="574" y="9137"/>
                    <a:pt x="669" y="8882"/>
                    <a:pt x="733" y="8691"/>
                  </a:cubicBezTo>
                  <a:lnTo>
                    <a:pt x="956" y="8055"/>
                  </a:lnTo>
                  <a:cubicBezTo>
                    <a:pt x="956" y="7927"/>
                    <a:pt x="987" y="7864"/>
                    <a:pt x="1019" y="7736"/>
                  </a:cubicBezTo>
                  <a:lnTo>
                    <a:pt x="1115" y="7418"/>
                  </a:lnTo>
                  <a:lnTo>
                    <a:pt x="1179" y="7099"/>
                  </a:lnTo>
                  <a:cubicBezTo>
                    <a:pt x="1242" y="7036"/>
                    <a:pt x="1242" y="6908"/>
                    <a:pt x="1274" y="6781"/>
                  </a:cubicBezTo>
                  <a:lnTo>
                    <a:pt x="1401" y="6113"/>
                  </a:lnTo>
                  <a:cubicBezTo>
                    <a:pt x="1433" y="5858"/>
                    <a:pt x="1465" y="5667"/>
                    <a:pt x="1497" y="5412"/>
                  </a:cubicBezTo>
                  <a:cubicBezTo>
                    <a:pt x="1656" y="4521"/>
                    <a:pt x="1752" y="3629"/>
                    <a:pt x="1783" y="2706"/>
                  </a:cubicBezTo>
                  <a:cubicBezTo>
                    <a:pt x="1815" y="1815"/>
                    <a:pt x="1815" y="924"/>
                    <a:pt x="1752" y="0"/>
                  </a:cubicBezTo>
                  <a:close/>
                  <a:moveTo>
                    <a:pt x="92" y="10340"/>
                  </a:moveTo>
                  <a:cubicBezTo>
                    <a:pt x="57" y="10420"/>
                    <a:pt x="24" y="10506"/>
                    <a:pt x="1" y="10601"/>
                  </a:cubicBezTo>
                  <a:cubicBezTo>
                    <a:pt x="27" y="10522"/>
                    <a:pt x="59" y="10432"/>
                    <a:pt x="92" y="10340"/>
                  </a:cubicBez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7"/>
            <p:cNvSpPr/>
            <p:nvPr/>
          </p:nvSpPr>
          <p:spPr>
            <a:xfrm>
              <a:off x="3559633" y="3949244"/>
              <a:ext cx="68586" cy="56714"/>
            </a:xfrm>
            <a:custGeom>
              <a:avLst/>
              <a:gdLst/>
              <a:ahLst/>
              <a:cxnLst/>
              <a:rect l="l" t="t" r="r" b="b"/>
              <a:pathLst>
                <a:path w="4044" h="3344" extrusionOk="0">
                  <a:moveTo>
                    <a:pt x="2611" y="0"/>
                  </a:moveTo>
                  <a:cubicBezTo>
                    <a:pt x="2547" y="64"/>
                    <a:pt x="2547" y="64"/>
                    <a:pt x="2547" y="96"/>
                  </a:cubicBezTo>
                  <a:cubicBezTo>
                    <a:pt x="2356" y="573"/>
                    <a:pt x="1910" y="860"/>
                    <a:pt x="1401" y="892"/>
                  </a:cubicBezTo>
                  <a:cubicBezTo>
                    <a:pt x="1274" y="892"/>
                    <a:pt x="1114" y="892"/>
                    <a:pt x="1019" y="860"/>
                  </a:cubicBezTo>
                  <a:cubicBezTo>
                    <a:pt x="637" y="764"/>
                    <a:pt x="319" y="605"/>
                    <a:pt x="64" y="446"/>
                  </a:cubicBezTo>
                  <a:lnTo>
                    <a:pt x="64" y="637"/>
                  </a:lnTo>
                  <a:lnTo>
                    <a:pt x="0" y="860"/>
                  </a:lnTo>
                  <a:cubicBezTo>
                    <a:pt x="186" y="1023"/>
                    <a:pt x="644" y="1389"/>
                    <a:pt x="1385" y="1389"/>
                  </a:cubicBezTo>
                  <a:cubicBezTo>
                    <a:pt x="1659" y="1389"/>
                    <a:pt x="1972" y="1339"/>
                    <a:pt x="2324" y="1210"/>
                  </a:cubicBezTo>
                  <a:lnTo>
                    <a:pt x="2452" y="2038"/>
                  </a:lnTo>
                  <a:lnTo>
                    <a:pt x="3502" y="3343"/>
                  </a:lnTo>
                  <a:cubicBezTo>
                    <a:pt x="3757" y="3152"/>
                    <a:pt x="3916" y="2929"/>
                    <a:pt x="4043" y="2770"/>
                  </a:cubicBezTo>
                  <a:cubicBezTo>
                    <a:pt x="3566" y="2515"/>
                    <a:pt x="2770" y="1751"/>
                    <a:pt x="2706" y="1720"/>
                  </a:cubicBezTo>
                  <a:lnTo>
                    <a:pt x="2611" y="0"/>
                  </a:ln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7"/>
            <p:cNvSpPr/>
            <p:nvPr/>
          </p:nvSpPr>
          <p:spPr>
            <a:xfrm>
              <a:off x="3399271" y="4187896"/>
              <a:ext cx="30257" cy="115023"/>
            </a:xfrm>
            <a:custGeom>
              <a:avLst/>
              <a:gdLst/>
              <a:ahLst/>
              <a:cxnLst/>
              <a:rect l="l" t="t" r="r" b="b"/>
              <a:pathLst>
                <a:path w="1784" h="6782" extrusionOk="0">
                  <a:moveTo>
                    <a:pt x="0" y="0"/>
                  </a:moveTo>
                  <a:cubicBezTo>
                    <a:pt x="1497" y="3184"/>
                    <a:pt x="955" y="6781"/>
                    <a:pt x="955" y="6781"/>
                  </a:cubicBezTo>
                  <a:cubicBezTo>
                    <a:pt x="1115" y="6622"/>
                    <a:pt x="1274" y="6431"/>
                    <a:pt x="1433" y="6240"/>
                  </a:cubicBezTo>
                  <a:cubicBezTo>
                    <a:pt x="1783" y="2706"/>
                    <a:pt x="510" y="860"/>
                    <a:pt x="0" y="0"/>
                  </a:cubicBez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7"/>
            <p:cNvSpPr/>
            <p:nvPr/>
          </p:nvSpPr>
          <p:spPr>
            <a:xfrm>
              <a:off x="3575830" y="3937371"/>
              <a:ext cx="11889" cy="3256"/>
            </a:xfrm>
            <a:custGeom>
              <a:avLst/>
              <a:gdLst/>
              <a:ahLst/>
              <a:cxnLst/>
              <a:rect l="l" t="t" r="r" b="b"/>
              <a:pathLst>
                <a:path w="701" h="192" extrusionOk="0">
                  <a:moveTo>
                    <a:pt x="64" y="191"/>
                  </a:moveTo>
                  <a:lnTo>
                    <a:pt x="0" y="191"/>
                  </a:lnTo>
                  <a:lnTo>
                    <a:pt x="0" y="159"/>
                  </a:lnTo>
                  <a:lnTo>
                    <a:pt x="64" y="159"/>
                  </a:lnTo>
                  <a:cubicBezTo>
                    <a:pt x="64" y="159"/>
                    <a:pt x="414" y="191"/>
                    <a:pt x="637" y="0"/>
                  </a:cubicBezTo>
                  <a:lnTo>
                    <a:pt x="701" y="0"/>
                  </a:lnTo>
                  <a:lnTo>
                    <a:pt x="701" y="32"/>
                  </a:lnTo>
                  <a:cubicBezTo>
                    <a:pt x="414" y="159"/>
                    <a:pt x="159" y="191"/>
                    <a:pt x="64" y="191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7"/>
            <p:cNvSpPr/>
            <p:nvPr/>
          </p:nvSpPr>
          <p:spPr>
            <a:xfrm>
              <a:off x="3466757" y="4890351"/>
              <a:ext cx="159831" cy="23133"/>
            </a:xfrm>
            <a:custGeom>
              <a:avLst/>
              <a:gdLst/>
              <a:ahLst/>
              <a:cxnLst/>
              <a:rect l="l" t="t" r="r" b="b"/>
              <a:pathLst>
                <a:path w="9424" h="1364" extrusionOk="0">
                  <a:moveTo>
                    <a:pt x="33" y="1"/>
                  </a:moveTo>
                  <a:lnTo>
                    <a:pt x="1" y="319"/>
                  </a:lnTo>
                  <a:cubicBezTo>
                    <a:pt x="765" y="542"/>
                    <a:pt x="1497" y="765"/>
                    <a:pt x="2293" y="924"/>
                  </a:cubicBezTo>
                  <a:cubicBezTo>
                    <a:pt x="3089" y="1083"/>
                    <a:pt x="3885" y="1178"/>
                    <a:pt x="4680" y="1274"/>
                  </a:cubicBezTo>
                  <a:cubicBezTo>
                    <a:pt x="5243" y="1319"/>
                    <a:pt x="5838" y="1364"/>
                    <a:pt x="6419" y="1364"/>
                  </a:cubicBezTo>
                  <a:cubicBezTo>
                    <a:pt x="6660" y="1364"/>
                    <a:pt x="6899" y="1356"/>
                    <a:pt x="7132" y="1338"/>
                  </a:cubicBezTo>
                  <a:lnTo>
                    <a:pt x="8310" y="1242"/>
                  </a:lnTo>
                  <a:cubicBezTo>
                    <a:pt x="8660" y="1178"/>
                    <a:pt x="9074" y="1115"/>
                    <a:pt x="9424" y="1019"/>
                  </a:cubicBezTo>
                  <a:lnTo>
                    <a:pt x="9424" y="287"/>
                  </a:lnTo>
                  <a:cubicBezTo>
                    <a:pt x="8596" y="319"/>
                    <a:pt x="7768" y="351"/>
                    <a:pt x="6909" y="351"/>
                  </a:cubicBezTo>
                  <a:cubicBezTo>
                    <a:pt x="4330" y="319"/>
                    <a:pt x="1911" y="160"/>
                    <a:pt x="33" y="1"/>
                  </a:cubicBezTo>
                  <a:close/>
                </a:path>
              </a:pathLst>
            </a:custGeom>
            <a:solidFill>
              <a:srgbClr val="F8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7"/>
            <p:cNvSpPr/>
            <p:nvPr/>
          </p:nvSpPr>
          <p:spPr>
            <a:xfrm>
              <a:off x="3462432" y="4324496"/>
              <a:ext cx="165784" cy="591717"/>
            </a:xfrm>
            <a:custGeom>
              <a:avLst/>
              <a:gdLst/>
              <a:ahLst/>
              <a:cxnLst/>
              <a:rect l="l" t="t" r="r" b="b"/>
              <a:pathLst>
                <a:path w="9775" h="34889" extrusionOk="0">
                  <a:moveTo>
                    <a:pt x="2484" y="1"/>
                  </a:moveTo>
                  <a:lnTo>
                    <a:pt x="1847" y="8437"/>
                  </a:lnTo>
                  <a:lnTo>
                    <a:pt x="1243" y="16873"/>
                  </a:lnTo>
                  <a:lnTo>
                    <a:pt x="33" y="33395"/>
                  </a:lnTo>
                  <a:lnTo>
                    <a:pt x="1" y="33746"/>
                  </a:lnTo>
                  <a:lnTo>
                    <a:pt x="1" y="33777"/>
                  </a:lnTo>
                  <a:lnTo>
                    <a:pt x="33" y="33777"/>
                  </a:lnTo>
                  <a:cubicBezTo>
                    <a:pt x="829" y="34064"/>
                    <a:pt x="1625" y="34287"/>
                    <a:pt x="2420" y="34446"/>
                  </a:cubicBezTo>
                  <a:cubicBezTo>
                    <a:pt x="3216" y="34573"/>
                    <a:pt x="4076" y="34701"/>
                    <a:pt x="4872" y="34796"/>
                  </a:cubicBezTo>
                  <a:cubicBezTo>
                    <a:pt x="5254" y="34828"/>
                    <a:pt x="5699" y="34860"/>
                    <a:pt x="6081" y="34860"/>
                  </a:cubicBezTo>
                  <a:cubicBezTo>
                    <a:pt x="6219" y="34881"/>
                    <a:pt x="6361" y="34888"/>
                    <a:pt x="6502" y="34888"/>
                  </a:cubicBezTo>
                  <a:cubicBezTo>
                    <a:pt x="6785" y="34888"/>
                    <a:pt x="7068" y="34860"/>
                    <a:pt x="7323" y="34860"/>
                  </a:cubicBezTo>
                  <a:cubicBezTo>
                    <a:pt x="7769" y="34828"/>
                    <a:pt x="8183" y="34796"/>
                    <a:pt x="8565" y="34764"/>
                  </a:cubicBezTo>
                  <a:lnTo>
                    <a:pt x="9774" y="34510"/>
                  </a:lnTo>
                  <a:lnTo>
                    <a:pt x="9711" y="34510"/>
                  </a:lnTo>
                  <a:lnTo>
                    <a:pt x="9615" y="33714"/>
                  </a:lnTo>
                  <a:lnTo>
                    <a:pt x="9169" y="30244"/>
                  </a:lnTo>
                  <a:lnTo>
                    <a:pt x="8660" y="25978"/>
                  </a:lnTo>
                  <a:cubicBezTo>
                    <a:pt x="8342" y="23176"/>
                    <a:pt x="7960" y="20311"/>
                    <a:pt x="7641" y="17478"/>
                  </a:cubicBezTo>
                  <a:cubicBezTo>
                    <a:pt x="7323" y="14614"/>
                    <a:pt x="7005" y="11782"/>
                    <a:pt x="6750" y="8918"/>
                  </a:cubicBezTo>
                  <a:lnTo>
                    <a:pt x="6750" y="8918"/>
                  </a:lnTo>
                  <a:cubicBezTo>
                    <a:pt x="7005" y="11782"/>
                    <a:pt x="7291" y="14614"/>
                    <a:pt x="7610" y="17478"/>
                  </a:cubicBezTo>
                  <a:cubicBezTo>
                    <a:pt x="7769" y="18879"/>
                    <a:pt x="7928" y="20311"/>
                    <a:pt x="8087" y="21744"/>
                  </a:cubicBezTo>
                  <a:lnTo>
                    <a:pt x="8342" y="23877"/>
                  </a:lnTo>
                  <a:lnTo>
                    <a:pt x="8565" y="26042"/>
                  </a:lnTo>
                  <a:lnTo>
                    <a:pt x="9074" y="30276"/>
                  </a:lnTo>
                  <a:lnTo>
                    <a:pt x="9520" y="33746"/>
                  </a:lnTo>
                  <a:lnTo>
                    <a:pt x="9615" y="34510"/>
                  </a:lnTo>
                  <a:cubicBezTo>
                    <a:pt x="9233" y="34573"/>
                    <a:pt x="8883" y="34669"/>
                    <a:pt x="8501" y="34701"/>
                  </a:cubicBezTo>
                  <a:cubicBezTo>
                    <a:pt x="8087" y="34796"/>
                    <a:pt x="7705" y="34828"/>
                    <a:pt x="7291" y="34828"/>
                  </a:cubicBezTo>
                  <a:cubicBezTo>
                    <a:pt x="7092" y="34836"/>
                    <a:pt x="6891" y="34840"/>
                    <a:pt x="6689" y="34840"/>
                  </a:cubicBezTo>
                  <a:cubicBezTo>
                    <a:pt x="6083" y="34840"/>
                    <a:pt x="5469" y="34804"/>
                    <a:pt x="4872" y="34732"/>
                  </a:cubicBezTo>
                  <a:cubicBezTo>
                    <a:pt x="4076" y="34669"/>
                    <a:pt x="3280" y="34541"/>
                    <a:pt x="2484" y="34382"/>
                  </a:cubicBezTo>
                  <a:cubicBezTo>
                    <a:pt x="1688" y="34223"/>
                    <a:pt x="924" y="34032"/>
                    <a:pt x="160" y="33777"/>
                  </a:cubicBezTo>
                  <a:lnTo>
                    <a:pt x="224" y="33459"/>
                  </a:lnTo>
                  <a:lnTo>
                    <a:pt x="1370" y="16905"/>
                  </a:lnTo>
                  <a:lnTo>
                    <a:pt x="1911" y="8469"/>
                  </a:lnTo>
                  <a:lnTo>
                    <a:pt x="2484" y="1"/>
                  </a:ln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7"/>
            <p:cNvSpPr/>
            <p:nvPr/>
          </p:nvSpPr>
          <p:spPr>
            <a:xfrm>
              <a:off x="3623353" y="4323411"/>
              <a:ext cx="95570" cy="584679"/>
            </a:xfrm>
            <a:custGeom>
              <a:avLst/>
              <a:gdLst/>
              <a:ahLst/>
              <a:cxnLst/>
              <a:rect l="l" t="t" r="r" b="b"/>
              <a:pathLst>
                <a:path w="5635" h="34474" extrusionOk="0">
                  <a:moveTo>
                    <a:pt x="1496" y="1"/>
                  </a:moveTo>
                  <a:lnTo>
                    <a:pt x="1496" y="1"/>
                  </a:lnTo>
                  <a:cubicBezTo>
                    <a:pt x="1751" y="2866"/>
                    <a:pt x="1974" y="5731"/>
                    <a:pt x="2292" y="8565"/>
                  </a:cubicBezTo>
                  <a:cubicBezTo>
                    <a:pt x="2547" y="11430"/>
                    <a:pt x="2865" y="14231"/>
                    <a:pt x="3120" y="17096"/>
                  </a:cubicBezTo>
                  <a:cubicBezTo>
                    <a:pt x="3406" y="19961"/>
                    <a:pt x="3724" y="22795"/>
                    <a:pt x="4075" y="25660"/>
                  </a:cubicBezTo>
                  <a:cubicBezTo>
                    <a:pt x="4234" y="27092"/>
                    <a:pt x="4457" y="28493"/>
                    <a:pt x="4648" y="29926"/>
                  </a:cubicBezTo>
                  <a:cubicBezTo>
                    <a:pt x="4775" y="30594"/>
                    <a:pt x="4871" y="31326"/>
                    <a:pt x="4998" y="32027"/>
                  </a:cubicBezTo>
                  <a:cubicBezTo>
                    <a:pt x="5030" y="32377"/>
                    <a:pt x="5125" y="32759"/>
                    <a:pt x="5189" y="33109"/>
                  </a:cubicBezTo>
                  <a:cubicBezTo>
                    <a:pt x="5253" y="33237"/>
                    <a:pt x="5253" y="33300"/>
                    <a:pt x="5284" y="33396"/>
                  </a:cubicBezTo>
                  <a:cubicBezTo>
                    <a:pt x="5316" y="33491"/>
                    <a:pt x="5316" y="33587"/>
                    <a:pt x="5348" y="33650"/>
                  </a:cubicBezTo>
                  <a:cubicBezTo>
                    <a:pt x="5412" y="33778"/>
                    <a:pt x="5412" y="33873"/>
                    <a:pt x="5444" y="33937"/>
                  </a:cubicBezTo>
                  <a:cubicBezTo>
                    <a:pt x="5444" y="33969"/>
                    <a:pt x="5475" y="34032"/>
                    <a:pt x="5475" y="34064"/>
                  </a:cubicBezTo>
                  <a:cubicBezTo>
                    <a:pt x="5492" y="34081"/>
                    <a:pt x="5500" y="34098"/>
                    <a:pt x="5514" y="34120"/>
                  </a:cubicBezTo>
                  <a:lnTo>
                    <a:pt x="5514" y="34120"/>
                  </a:lnTo>
                  <a:lnTo>
                    <a:pt x="5253" y="34192"/>
                  </a:lnTo>
                  <a:cubicBezTo>
                    <a:pt x="5221" y="34192"/>
                    <a:pt x="5125" y="34223"/>
                    <a:pt x="5093" y="34223"/>
                  </a:cubicBezTo>
                  <a:lnTo>
                    <a:pt x="4934" y="34255"/>
                  </a:lnTo>
                  <a:cubicBezTo>
                    <a:pt x="4807" y="34255"/>
                    <a:pt x="4680" y="34287"/>
                    <a:pt x="4584" y="34287"/>
                  </a:cubicBezTo>
                  <a:lnTo>
                    <a:pt x="4202" y="34351"/>
                  </a:lnTo>
                  <a:cubicBezTo>
                    <a:pt x="3963" y="34367"/>
                    <a:pt x="3724" y="34375"/>
                    <a:pt x="3486" y="34375"/>
                  </a:cubicBezTo>
                  <a:cubicBezTo>
                    <a:pt x="3247" y="34375"/>
                    <a:pt x="3008" y="34367"/>
                    <a:pt x="2769" y="34351"/>
                  </a:cubicBezTo>
                  <a:cubicBezTo>
                    <a:pt x="2292" y="34287"/>
                    <a:pt x="1878" y="34223"/>
                    <a:pt x="1401" y="34128"/>
                  </a:cubicBezTo>
                  <a:cubicBezTo>
                    <a:pt x="923" y="34064"/>
                    <a:pt x="446" y="33937"/>
                    <a:pt x="0" y="33778"/>
                  </a:cubicBezTo>
                  <a:lnTo>
                    <a:pt x="0" y="33778"/>
                  </a:lnTo>
                  <a:cubicBezTo>
                    <a:pt x="446" y="33937"/>
                    <a:pt x="859" y="34064"/>
                    <a:pt x="1337" y="34192"/>
                  </a:cubicBezTo>
                  <a:cubicBezTo>
                    <a:pt x="1783" y="34287"/>
                    <a:pt x="2260" y="34383"/>
                    <a:pt x="2738" y="34414"/>
                  </a:cubicBezTo>
                  <a:cubicBezTo>
                    <a:pt x="3067" y="34436"/>
                    <a:pt x="3396" y="34474"/>
                    <a:pt x="3726" y="34474"/>
                  </a:cubicBezTo>
                  <a:cubicBezTo>
                    <a:pt x="3874" y="34474"/>
                    <a:pt x="4022" y="34466"/>
                    <a:pt x="4170" y="34446"/>
                  </a:cubicBezTo>
                  <a:lnTo>
                    <a:pt x="4520" y="34414"/>
                  </a:lnTo>
                  <a:cubicBezTo>
                    <a:pt x="4648" y="34414"/>
                    <a:pt x="4775" y="34383"/>
                    <a:pt x="4902" y="34383"/>
                  </a:cubicBezTo>
                  <a:lnTo>
                    <a:pt x="5062" y="34351"/>
                  </a:lnTo>
                  <a:cubicBezTo>
                    <a:pt x="5093" y="34351"/>
                    <a:pt x="5157" y="34287"/>
                    <a:pt x="5221" y="34287"/>
                  </a:cubicBezTo>
                  <a:lnTo>
                    <a:pt x="5571" y="34223"/>
                  </a:lnTo>
                  <a:lnTo>
                    <a:pt x="5635" y="34223"/>
                  </a:lnTo>
                  <a:lnTo>
                    <a:pt x="5603" y="34128"/>
                  </a:lnTo>
                  <a:cubicBezTo>
                    <a:pt x="5600" y="34124"/>
                    <a:pt x="5598" y="34121"/>
                    <a:pt x="5596" y="34117"/>
                  </a:cubicBezTo>
                  <a:lnTo>
                    <a:pt x="5596" y="34117"/>
                  </a:lnTo>
                  <a:lnTo>
                    <a:pt x="5603" y="34096"/>
                  </a:lnTo>
                  <a:lnTo>
                    <a:pt x="5586" y="34101"/>
                  </a:lnTo>
                  <a:lnTo>
                    <a:pt x="5586" y="34101"/>
                  </a:lnTo>
                  <a:cubicBezTo>
                    <a:pt x="5528" y="33995"/>
                    <a:pt x="5473" y="33796"/>
                    <a:pt x="5444" y="33650"/>
                  </a:cubicBezTo>
                  <a:cubicBezTo>
                    <a:pt x="5412" y="33555"/>
                    <a:pt x="5348" y="33459"/>
                    <a:pt x="5348" y="33396"/>
                  </a:cubicBezTo>
                  <a:cubicBezTo>
                    <a:pt x="5348" y="33268"/>
                    <a:pt x="5316" y="33173"/>
                    <a:pt x="5316" y="33109"/>
                  </a:cubicBezTo>
                  <a:cubicBezTo>
                    <a:pt x="5253" y="32759"/>
                    <a:pt x="5157" y="32377"/>
                    <a:pt x="5125" y="32027"/>
                  </a:cubicBezTo>
                  <a:cubicBezTo>
                    <a:pt x="4998" y="31358"/>
                    <a:pt x="4902" y="30626"/>
                    <a:pt x="4807" y="29926"/>
                  </a:cubicBezTo>
                  <a:cubicBezTo>
                    <a:pt x="4616" y="28493"/>
                    <a:pt x="4425" y="27092"/>
                    <a:pt x="4266" y="25660"/>
                  </a:cubicBezTo>
                  <a:cubicBezTo>
                    <a:pt x="3884" y="22795"/>
                    <a:pt x="3629" y="19961"/>
                    <a:pt x="3311" y="17096"/>
                  </a:cubicBezTo>
                  <a:lnTo>
                    <a:pt x="2387" y="8565"/>
                  </a:lnTo>
                  <a:lnTo>
                    <a:pt x="1496" y="1"/>
                  </a:ln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7"/>
            <p:cNvSpPr/>
            <p:nvPr/>
          </p:nvSpPr>
          <p:spPr>
            <a:xfrm>
              <a:off x="3846334" y="4241881"/>
              <a:ext cx="120416" cy="84257"/>
            </a:xfrm>
            <a:custGeom>
              <a:avLst/>
              <a:gdLst/>
              <a:ahLst/>
              <a:cxnLst/>
              <a:rect l="l" t="t" r="r" b="b"/>
              <a:pathLst>
                <a:path w="7100" h="4968" extrusionOk="0">
                  <a:moveTo>
                    <a:pt x="7068" y="2293"/>
                  </a:moveTo>
                  <a:cubicBezTo>
                    <a:pt x="7068" y="2293"/>
                    <a:pt x="6781" y="1911"/>
                    <a:pt x="6559" y="1752"/>
                  </a:cubicBezTo>
                  <a:cubicBezTo>
                    <a:pt x="6145" y="1624"/>
                    <a:pt x="5508" y="1656"/>
                    <a:pt x="5190" y="1656"/>
                  </a:cubicBezTo>
                  <a:cubicBezTo>
                    <a:pt x="5062" y="1656"/>
                    <a:pt x="4903" y="1688"/>
                    <a:pt x="4808" y="1752"/>
                  </a:cubicBezTo>
                  <a:lnTo>
                    <a:pt x="4585" y="1816"/>
                  </a:lnTo>
                  <a:lnTo>
                    <a:pt x="4585" y="1816"/>
                  </a:lnTo>
                  <a:cubicBezTo>
                    <a:pt x="4075" y="1975"/>
                    <a:pt x="3471" y="1911"/>
                    <a:pt x="3057" y="1529"/>
                  </a:cubicBezTo>
                  <a:cubicBezTo>
                    <a:pt x="2802" y="1338"/>
                    <a:pt x="2484" y="1115"/>
                    <a:pt x="2165" y="860"/>
                  </a:cubicBezTo>
                  <a:cubicBezTo>
                    <a:pt x="1974" y="701"/>
                    <a:pt x="1783" y="542"/>
                    <a:pt x="1529" y="383"/>
                  </a:cubicBezTo>
                  <a:cubicBezTo>
                    <a:pt x="1370" y="256"/>
                    <a:pt x="1210" y="128"/>
                    <a:pt x="1051" y="1"/>
                  </a:cubicBezTo>
                  <a:lnTo>
                    <a:pt x="1051" y="1"/>
                  </a:lnTo>
                  <a:cubicBezTo>
                    <a:pt x="669" y="1"/>
                    <a:pt x="383" y="510"/>
                    <a:pt x="160" y="1306"/>
                  </a:cubicBezTo>
                  <a:cubicBezTo>
                    <a:pt x="160" y="1338"/>
                    <a:pt x="128" y="1370"/>
                    <a:pt x="128" y="1465"/>
                  </a:cubicBezTo>
                  <a:lnTo>
                    <a:pt x="128" y="1497"/>
                  </a:lnTo>
                  <a:cubicBezTo>
                    <a:pt x="128" y="1529"/>
                    <a:pt x="96" y="1624"/>
                    <a:pt x="96" y="1656"/>
                  </a:cubicBezTo>
                  <a:cubicBezTo>
                    <a:pt x="96" y="1688"/>
                    <a:pt x="96" y="1752"/>
                    <a:pt x="64" y="1816"/>
                  </a:cubicBezTo>
                  <a:lnTo>
                    <a:pt x="64" y="1911"/>
                  </a:lnTo>
                  <a:lnTo>
                    <a:pt x="64" y="2007"/>
                  </a:lnTo>
                  <a:cubicBezTo>
                    <a:pt x="64" y="2102"/>
                    <a:pt x="1" y="2198"/>
                    <a:pt x="1" y="2293"/>
                  </a:cubicBezTo>
                  <a:lnTo>
                    <a:pt x="1242" y="2898"/>
                  </a:lnTo>
                  <a:lnTo>
                    <a:pt x="1242" y="2898"/>
                  </a:lnTo>
                  <a:lnTo>
                    <a:pt x="2611" y="3535"/>
                  </a:lnTo>
                  <a:lnTo>
                    <a:pt x="2611" y="3535"/>
                  </a:lnTo>
                  <a:cubicBezTo>
                    <a:pt x="3439" y="4299"/>
                    <a:pt x="4266" y="4712"/>
                    <a:pt x="4935" y="4967"/>
                  </a:cubicBezTo>
                  <a:cubicBezTo>
                    <a:pt x="5890" y="3885"/>
                    <a:pt x="5954" y="3089"/>
                    <a:pt x="5954" y="3089"/>
                  </a:cubicBezTo>
                  <a:cubicBezTo>
                    <a:pt x="5858" y="3057"/>
                    <a:pt x="5795" y="2993"/>
                    <a:pt x="5731" y="2930"/>
                  </a:cubicBezTo>
                  <a:cubicBezTo>
                    <a:pt x="5667" y="2898"/>
                    <a:pt x="5635" y="2834"/>
                    <a:pt x="5540" y="2802"/>
                  </a:cubicBezTo>
                  <a:cubicBezTo>
                    <a:pt x="5540" y="2771"/>
                    <a:pt x="5572" y="2771"/>
                    <a:pt x="5572" y="2739"/>
                  </a:cubicBezTo>
                  <a:cubicBezTo>
                    <a:pt x="5731" y="2548"/>
                    <a:pt x="5858" y="2325"/>
                    <a:pt x="5858" y="2325"/>
                  </a:cubicBezTo>
                  <a:lnTo>
                    <a:pt x="6336" y="2261"/>
                  </a:lnTo>
                  <a:lnTo>
                    <a:pt x="6686" y="2548"/>
                  </a:lnTo>
                  <a:cubicBezTo>
                    <a:pt x="6750" y="2580"/>
                    <a:pt x="6813" y="2611"/>
                    <a:pt x="6909" y="2611"/>
                  </a:cubicBezTo>
                  <a:cubicBezTo>
                    <a:pt x="6972" y="2611"/>
                    <a:pt x="7068" y="2580"/>
                    <a:pt x="7100" y="2548"/>
                  </a:cubicBezTo>
                  <a:cubicBezTo>
                    <a:pt x="7100" y="2420"/>
                    <a:pt x="7100" y="2325"/>
                    <a:pt x="7068" y="2293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7"/>
            <p:cNvSpPr/>
            <p:nvPr/>
          </p:nvSpPr>
          <p:spPr>
            <a:xfrm>
              <a:off x="3929492" y="4292101"/>
              <a:ext cx="52915" cy="39975"/>
            </a:xfrm>
            <a:custGeom>
              <a:avLst/>
              <a:gdLst/>
              <a:ahLst/>
              <a:cxnLst/>
              <a:rect l="l" t="t" r="r" b="b"/>
              <a:pathLst>
                <a:path w="3120" h="2357" extrusionOk="0">
                  <a:moveTo>
                    <a:pt x="1019" y="1"/>
                  </a:moveTo>
                  <a:cubicBezTo>
                    <a:pt x="1019" y="64"/>
                    <a:pt x="955" y="892"/>
                    <a:pt x="0" y="1974"/>
                  </a:cubicBezTo>
                  <a:cubicBezTo>
                    <a:pt x="764" y="2197"/>
                    <a:pt x="1242" y="2229"/>
                    <a:pt x="1242" y="2229"/>
                  </a:cubicBezTo>
                  <a:lnTo>
                    <a:pt x="2451" y="2356"/>
                  </a:lnTo>
                  <a:cubicBezTo>
                    <a:pt x="2515" y="2356"/>
                    <a:pt x="2611" y="2324"/>
                    <a:pt x="2642" y="2229"/>
                  </a:cubicBezTo>
                  <a:lnTo>
                    <a:pt x="2674" y="2165"/>
                  </a:lnTo>
                  <a:lnTo>
                    <a:pt x="2706" y="2165"/>
                  </a:lnTo>
                  <a:cubicBezTo>
                    <a:pt x="2802" y="2165"/>
                    <a:pt x="2865" y="2070"/>
                    <a:pt x="2865" y="2006"/>
                  </a:cubicBezTo>
                  <a:cubicBezTo>
                    <a:pt x="2865" y="1911"/>
                    <a:pt x="2833" y="1815"/>
                    <a:pt x="2706" y="1815"/>
                  </a:cubicBezTo>
                  <a:lnTo>
                    <a:pt x="1560" y="1592"/>
                  </a:lnTo>
                  <a:lnTo>
                    <a:pt x="796" y="1083"/>
                  </a:lnTo>
                  <a:lnTo>
                    <a:pt x="1560" y="1529"/>
                  </a:lnTo>
                  <a:lnTo>
                    <a:pt x="2929" y="1751"/>
                  </a:lnTo>
                  <a:lnTo>
                    <a:pt x="2961" y="1751"/>
                  </a:lnTo>
                  <a:cubicBezTo>
                    <a:pt x="3024" y="1751"/>
                    <a:pt x="3120" y="1720"/>
                    <a:pt x="3120" y="1656"/>
                  </a:cubicBezTo>
                  <a:cubicBezTo>
                    <a:pt x="3120" y="1560"/>
                    <a:pt x="3120" y="1497"/>
                    <a:pt x="3024" y="1433"/>
                  </a:cubicBezTo>
                  <a:lnTo>
                    <a:pt x="2993" y="1401"/>
                  </a:lnTo>
                  <a:lnTo>
                    <a:pt x="3024" y="1274"/>
                  </a:lnTo>
                  <a:cubicBezTo>
                    <a:pt x="3088" y="1210"/>
                    <a:pt x="2993" y="1115"/>
                    <a:pt x="2929" y="1083"/>
                  </a:cubicBezTo>
                  <a:lnTo>
                    <a:pt x="1847" y="701"/>
                  </a:lnTo>
                  <a:lnTo>
                    <a:pt x="1210" y="160"/>
                  </a:lnTo>
                  <a:cubicBezTo>
                    <a:pt x="1114" y="128"/>
                    <a:pt x="1083" y="64"/>
                    <a:pt x="1019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7"/>
            <p:cNvSpPr/>
            <p:nvPr/>
          </p:nvSpPr>
          <p:spPr>
            <a:xfrm>
              <a:off x="3845791" y="4240813"/>
              <a:ext cx="43757" cy="60479"/>
            </a:xfrm>
            <a:custGeom>
              <a:avLst/>
              <a:gdLst/>
              <a:ahLst/>
              <a:cxnLst/>
              <a:rect l="l" t="t" r="r" b="b"/>
              <a:pathLst>
                <a:path w="2580" h="3566" extrusionOk="0">
                  <a:moveTo>
                    <a:pt x="1051" y="0"/>
                  </a:moveTo>
                  <a:cubicBezTo>
                    <a:pt x="637" y="0"/>
                    <a:pt x="383" y="541"/>
                    <a:pt x="160" y="1337"/>
                  </a:cubicBezTo>
                  <a:cubicBezTo>
                    <a:pt x="160" y="1401"/>
                    <a:pt x="128" y="1433"/>
                    <a:pt x="128" y="1496"/>
                  </a:cubicBezTo>
                  <a:lnTo>
                    <a:pt x="128" y="1528"/>
                  </a:lnTo>
                  <a:cubicBezTo>
                    <a:pt x="128" y="1560"/>
                    <a:pt x="96" y="1656"/>
                    <a:pt x="96" y="1687"/>
                  </a:cubicBezTo>
                  <a:cubicBezTo>
                    <a:pt x="64" y="1751"/>
                    <a:pt x="64" y="1815"/>
                    <a:pt x="64" y="1847"/>
                  </a:cubicBezTo>
                  <a:lnTo>
                    <a:pt x="64" y="1910"/>
                  </a:lnTo>
                  <a:lnTo>
                    <a:pt x="64" y="2038"/>
                  </a:lnTo>
                  <a:cubicBezTo>
                    <a:pt x="64" y="2133"/>
                    <a:pt x="1" y="2229"/>
                    <a:pt x="1" y="2324"/>
                  </a:cubicBezTo>
                  <a:lnTo>
                    <a:pt x="1242" y="2929"/>
                  </a:lnTo>
                  <a:lnTo>
                    <a:pt x="2579" y="3566"/>
                  </a:lnTo>
                  <a:cubicBezTo>
                    <a:pt x="2579" y="3566"/>
                    <a:pt x="2388" y="3438"/>
                    <a:pt x="383" y="2165"/>
                  </a:cubicBezTo>
                  <a:cubicBezTo>
                    <a:pt x="224" y="1242"/>
                    <a:pt x="1051" y="0"/>
                    <a:pt x="1051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7"/>
            <p:cNvSpPr/>
            <p:nvPr/>
          </p:nvSpPr>
          <p:spPr>
            <a:xfrm>
              <a:off x="3911666" y="4288862"/>
              <a:ext cx="31342" cy="14484"/>
            </a:xfrm>
            <a:custGeom>
              <a:avLst/>
              <a:gdLst/>
              <a:ahLst/>
              <a:cxnLst/>
              <a:rect l="l" t="t" r="r" b="b"/>
              <a:pathLst>
                <a:path w="1848" h="854" extrusionOk="0">
                  <a:moveTo>
                    <a:pt x="1656" y="1"/>
                  </a:moveTo>
                  <a:cubicBezTo>
                    <a:pt x="1465" y="255"/>
                    <a:pt x="1179" y="574"/>
                    <a:pt x="956" y="637"/>
                  </a:cubicBezTo>
                  <a:cubicBezTo>
                    <a:pt x="760" y="712"/>
                    <a:pt x="586" y="745"/>
                    <a:pt x="433" y="745"/>
                  </a:cubicBezTo>
                  <a:cubicBezTo>
                    <a:pt x="262" y="745"/>
                    <a:pt x="118" y="704"/>
                    <a:pt x="1" y="637"/>
                  </a:cubicBezTo>
                  <a:lnTo>
                    <a:pt x="1" y="637"/>
                  </a:lnTo>
                  <a:cubicBezTo>
                    <a:pt x="1" y="637"/>
                    <a:pt x="217" y="853"/>
                    <a:pt x="618" y="853"/>
                  </a:cubicBezTo>
                  <a:cubicBezTo>
                    <a:pt x="728" y="853"/>
                    <a:pt x="851" y="837"/>
                    <a:pt x="988" y="796"/>
                  </a:cubicBezTo>
                  <a:cubicBezTo>
                    <a:pt x="1497" y="637"/>
                    <a:pt x="1783" y="255"/>
                    <a:pt x="1847" y="128"/>
                  </a:cubicBezTo>
                  <a:cubicBezTo>
                    <a:pt x="1783" y="96"/>
                    <a:pt x="1688" y="32"/>
                    <a:pt x="1656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7"/>
            <p:cNvSpPr/>
            <p:nvPr/>
          </p:nvSpPr>
          <p:spPr>
            <a:xfrm>
              <a:off x="3198949" y="4242424"/>
              <a:ext cx="118805" cy="83172"/>
            </a:xfrm>
            <a:custGeom>
              <a:avLst/>
              <a:gdLst/>
              <a:ahLst/>
              <a:cxnLst/>
              <a:rect l="l" t="t" r="r" b="b"/>
              <a:pathLst>
                <a:path w="7005" h="4904" extrusionOk="0">
                  <a:moveTo>
                    <a:pt x="7004" y="2357"/>
                  </a:moveTo>
                  <a:lnTo>
                    <a:pt x="5922" y="2866"/>
                  </a:lnTo>
                  <a:lnTo>
                    <a:pt x="5922" y="2866"/>
                  </a:lnTo>
                  <a:lnTo>
                    <a:pt x="4553" y="3503"/>
                  </a:lnTo>
                  <a:lnTo>
                    <a:pt x="4553" y="3503"/>
                  </a:lnTo>
                  <a:cubicBezTo>
                    <a:pt x="4394" y="3662"/>
                    <a:pt x="4235" y="3789"/>
                    <a:pt x="4044" y="3885"/>
                  </a:cubicBezTo>
                  <a:cubicBezTo>
                    <a:pt x="3375" y="4394"/>
                    <a:pt x="2738" y="4680"/>
                    <a:pt x="2165" y="4903"/>
                  </a:cubicBezTo>
                  <a:cubicBezTo>
                    <a:pt x="1210" y="3821"/>
                    <a:pt x="1178" y="3025"/>
                    <a:pt x="1178" y="3025"/>
                  </a:cubicBezTo>
                  <a:cubicBezTo>
                    <a:pt x="1274" y="2961"/>
                    <a:pt x="1338" y="2930"/>
                    <a:pt x="1369" y="2866"/>
                  </a:cubicBezTo>
                  <a:cubicBezTo>
                    <a:pt x="1465" y="2802"/>
                    <a:pt x="1497" y="2770"/>
                    <a:pt x="1592" y="2739"/>
                  </a:cubicBezTo>
                  <a:cubicBezTo>
                    <a:pt x="1592" y="2707"/>
                    <a:pt x="1529" y="2707"/>
                    <a:pt x="1529" y="2675"/>
                  </a:cubicBezTo>
                  <a:cubicBezTo>
                    <a:pt x="1369" y="2452"/>
                    <a:pt x="1274" y="2261"/>
                    <a:pt x="1274" y="2261"/>
                  </a:cubicBezTo>
                  <a:lnTo>
                    <a:pt x="796" y="2166"/>
                  </a:lnTo>
                  <a:lnTo>
                    <a:pt x="414" y="2452"/>
                  </a:lnTo>
                  <a:cubicBezTo>
                    <a:pt x="383" y="2516"/>
                    <a:pt x="319" y="2548"/>
                    <a:pt x="223" y="2548"/>
                  </a:cubicBezTo>
                  <a:cubicBezTo>
                    <a:pt x="160" y="2548"/>
                    <a:pt x="64" y="2516"/>
                    <a:pt x="32" y="2452"/>
                  </a:cubicBezTo>
                  <a:cubicBezTo>
                    <a:pt x="1" y="2420"/>
                    <a:pt x="1" y="2357"/>
                    <a:pt x="32" y="2293"/>
                  </a:cubicBezTo>
                  <a:cubicBezTo>
                    <a:pt x="32" y="2293"/>
                    <a:pt x="319" y="1911"/>
                    <a:pt x="542" y="1752"/>
                  </a:cubicBezTo>
                  <a:cubicBezTo>
                    <a:pt x="956" y="1624"/>
                    <a:pt x="1592" y="1656"/>
                    <a:pt x="1911" y="1656"/>
                  </a:cubicBezTo>
                  <a:cubicBezTo>
                    <a:pt x="2006" y="1656"/>
                    <a:pt x="2165" y="1720"/>
                    <a:pt x="2293" y="1752"/>
                  </a:cubicBezTo>
                  <a:lnTo>
                    <a:pt x="2484" y="1815"/>
                  </a:lnTo>
                  <a:lnTo>
                    <a:pt x="2484" y="1815"/>
                  </a:lnTo>
                  <a:cubicBezTo>
                    <a:pt x="3025" y="1975"/>
                    <a:pt x="3598" y="1911"/>
                    <a:pt x="4044" y="1561"/>
                  </a:cubicBezTo>
                  <a:cubicBezTo>
                    <a:pt x="4203" y="1433"/>
                    <a:pt x="4362" y="1306"/>
                    <a:pt x="4521" y="1147"/>
                  </a:cubicBezTo>
                  <a:cubicBezTo>
                    <a:pt x="4648" y="1083"/>
                    <a:pt x="4776" y="956"/>
                    <a:pt x="4871" y="860"/>
                  </a:cubicBezTo>
                  <a:cubicBezTo>
                    <a:pt x="5094" y="701"/>
                    <a:pt x="5285" y="542"/>
                    <a:pt x="5508" y="383"/>
                  </a:cubicBezTo>
                  <a:cubicBezTo>
                    <a:pt x="5667" y="255"/>
                    <a:pt x="5826" y="160"/>
                    <a:pt x="5986" y="1"/>
                  </a:cubicBezTo>
                  <a:cubicBezTo>
                    <a:pt x="6208" y="64"/>
                    <a:pt x="6304" y="224"/>
                    <a:pt x="6463" y="510"/>
                  </a:cubicBezTo>
                  <a:cubicBezTo>
                    <a:pt x="6686" y="892"/>
                    <a:pt x="6781" y="1497"/>
                    <a:pt x="6909" y="2229"/>
                  </a:cubicBezTo>
                  <a:cubicBezTo>
                    <a:pt x="7004" y="2261"/>
                    <a:pt x="7004" y="2293"/>
                    <a:pt x="7004" y="2357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7"/>
            <p:cNvSpPr/>
            <p:nvPr/>
          </p:nvSpPr>
          <p:spPr>
            <a:xfrm>
              <a:off x="3183838" y="4293187"/>
              <a:ext cx="52915" cy="39432"/>
            </a:xfrm>
            <a:custGeom>
              <a:avLst/>
              <a:gdLst/>
              <a:ahLst/>
              <a:cxnLst/>
              <a:rect l="l" t="t" r="r" b="b"/>
              <a:pathLst>
                <a:path w="3120" h="2325" extrusionOk="0">
                  <a:moveTo>
                    <a:pt x="2101" y="0"/>
                  </a:moveTo>
                  <a:cubicBezTo>
                    <a:pt x="2038" y="32"/>
                    <a:pt x="1974" y="96"/>
                    <a:pt x="1910" y="159"/>
                  </a:cubicBezTo>
                  <a:lnTo>
                    <a:pt x="1274" y="669"/>
                  </a:lnTo>
                  <a:lnTo>
                    <a:pt x="191" y="1051"/>
                  </a:lnTo>
                  <a:cubicBezTo>
                    <a:pt x="128" y="1114"/>
                    <a:pt x="32" y="1178"/>
                    <a:pt x="64" y="1274"/>
                  </a:cubicBezTo>
                  <a:lnTo>
                    <a:pt x="128" y="1369"/>
                  </a:lnTo>
                  <a:lnTo>
                    <a:pt x="64" y="1433"/>
                  </a:lnTo>
                  <a:cubicBezTo>
                    <a:pt x="0" y="1465"/>
                    <a:pt x="0" y="1528"/>
                    <a:pt x="0" y="1624"/>
                  </a:cubicBezTo>
                  <a:cubicBezTo>
                    <a:pt x="0" y="1687"/>
                    <a:pt x="64" y="1751"/>
                    <a:pt x="159" y="1751"/>
                  </a:cubicBezTo>
                  <a:lnTo>
                    <a:pt x="191" y="1751"/>
                  </a:lnTo>
                  <a:lnTo>
                    <a:pt x="1560" y="1496"/>
                  </a:lnTo>
                  <a:lnTo>
                    <a:pt x="2292" y="1051"/>
                  </a:lnTo>
                  <a:lnTo>
                    <a:pt x="1560" y="1592"/>
                  </a:lnTo>
                  <a:lnTo>
                    <a:pt x="382" y="1783"/>
                  </a:lnTo>
                  <a:cubicBezTo>
                    <a:pt x="287" y="1783"/>
                    <a:pt x="223" y="1910"/>
                    <a:pt x="223" y="1974"/>
                  </a:cubicBezTo>
                  <a:cubicBezTo>
                    <a:pt x="223" y="2069"/>
                    <a:pt x="319" y="2133"/>
                    <a:pt x="382" y="2133"/>
                  </a:cubicBezTo>
                  <a:lnTo>
                    <a:pt x="446" y="2133"/>
                  </a:lnTo>
                  <a:lnTo>
                    <a:pt x="478" y="2229"/>
                  </a:lnTo>
                  <a:cubicBezTo>
                    <a:pt x="510" y="2292"/>
                    <a:pt x="605" y="2324"/>
                    <a:pt x="669" y="2324"/>
                  </a:cubicBezTo>
                  <a:lnTo>
                    <a:pt x="1878" y="2229"/>
                  </a:lnTo>
                  <a:cubicBezTo>
                    <a:pt x="1878" y="2229"/>
                    <a:pt x="2356" y="2165"/>
                    <a:pt x="3120" y="1942"/>
                  </a:cubicBezTo>
                  <a:cubicBezTo>
                    <a:pt x="2197" y="860"/>
                    <a:pt x="2165" y="32"/>
                    <a:pt x="2101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7"/>
            <p:cNvSpPr/>
            <p:nvPr/>
          </p:nvSpPr>
          <p:spPr>
            <a:xfrm>
              <a:off x="3276154" y="4241881"/>
              <a:ext cx="41603" cy="59954"/>
            </a:xfrm>
            <a:custGeom>
              <a:avLst/>
              <a:gdLst/>
              <a:ahLst/>
              <a:cxnLst/>
              <a:rect l="l" t="t" r="r" b="b"/>
              <a:pathLst>
                <a:path w="2453" h="3535" extrusionOk="0">
                  <a:moveTo>
                    <a:pt x="1529" y="1"/>
                  </a:moveTo>
                  <a:cubicBezTo>
                    <a:pt x="2198" y="988"/>
                    <a:pt x="1879" y="2325"/>
                    <a:pt x="892" y="2962"/>
                  </a:cubicBezTo>
                  <a:cubicBezTo>
                    <a:pt x="427" y="3265"/>
                    <a:pt x="219" y="3414"/>
                    <a:pt x="112" y="3483"/>
                  </a:cubicBezTo>
                  <a:lnTo>
                    <a:pt x="112" y="3483"/>
                  </a:lnTo>
                  <a:lnTo>
                    <a:pt x="1370" y="2898"/>
                  </a:lnTo>
                  <a:lnTo>
                    <a:pt x="2452" y="2389"/>
                  </a:lnTo>
                  <a:cubicBezTo>
                    <a:pt x="2452" y="2325"/>
                    <a:pt x="2452" y="2293"/>
                    <a:pt x="2389" y="2198"/>
                  </a:cubicBezTo>
                  <a:cubicBezTo>
                    <a:pt x="2293" y="1497"/>
                    <a:pt x="2166" y="892"/>
                    <a:pt x="1975" y="510"/>
                  </a:cubicBezTo>
                  <a:cubicBezTo>
                    <a:pt x="1847" y="224"/>
                    <a:pt x="1688" y="65"/>
                    <a:pt x="1529" y="1"/>
                  </a:cubicBezTo>
                  <a:close/>
                  <a:moveTo>
                    <a:pt x="112" y="3483"/>
                  </a:moveTo>
                  <a:lnTo>
                    <a:pt x="1" y="3535"/>
                  </a:lnTo>
                  <a:cubicBezTo>
                    <a:pt x="24" y="3535"/>
                    <a:pt x="52" y="3522"/>
                    <a:pt x="112" y="3483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7"/>
            <p:cNvSpPr/>
            <p:nvPr/>
          </p:nvSpPr>
          <p:spPr>
            <a:xfrm>
              <a:off x="3223780" y="4289405"/>
              <a:ext cx="31885" cy="14704"/>
            </a:xfrm>
            <a:custGeom>
              <a:avLst/>
              <a:gdLst/>
              <a:ahLst/>
              <a:cxnLst/>
              <a:rect l="l" t="t" r="r" b="b"/>
              <a:pathLst>
                <a:path w="1880" h="867" extrusionOk="0">
                  <a:moveTo>
                    <a:pt x="192" y="0"/>
                  </a:moveTo>
                  <a:cubicBezTo>
                    <a:pt x="128" y="0"/>
                    <a:pt x="65" y="64"/>
                    <a:pt x="1" y="128"/>
                  </a:cubicBezTo>
                  <a:cubicBezTo>
                    <a:pt x="65" y="255"/>
                    <a:pt x="351" y="637"/>
                    <a:pt x="861" y="796"/>
                  </a:cubicBezTo>
                  <a:cubicBezTo>
                    <a:pt x="1004" y="847"/>
                    <a:pt x="1135" y="866"/>
                    <a:pt x="1251" y="866"/>
                  </a:cubicBezTo>
                  <a:cubicBezTo>
                    <a:pt x="1650" y="866"/>
                    <a:pt x="1879" y="637"/>
                    <a:pt x="1879" y="637"/>
                  </a:cubicBezTo>
                  <a:lnTo>
                    <a:pt x="1879" y="637"/>
                  </a:lnTo>
                  <a:cubicBezTo>
                    <a:pt x="1745" y="704"/>
                    <a:pt x="1593" y="745"/>
                    <a:pt x="1423" y="745"/>
                  </a:cubicBezTo>
                  <a:cubicBezTo>
                    <a:pt x="1271" y="745"/>
                    <a:pt x="1105" y="712"/>
                    <a:pt x="924" y="637"/>
                  </a:cubicBezTo>
                  <a:cubicBezTo>
                    <a:pt x="670" y="573"/>
                    <a:pt x="383" y="255"/>
                    <a:pt x="192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7"/>
            <p:cNvSpPr/>
            <p:nvPr/>
          </p:nvSpPr>
          <p:spPr>
            <a:xfrm>
              <a:off x="3493215" y="4229466"/>
              <a:ext cx="260251" cy="656030"/>
            </a:xfrm>
            <a:custGeom>
              <a:avLst/>
              <a:gdLst/>
              <a:ahLst/>
              <a:cxnLst/>
              <a:rect l="l" t="t" r="r" b="b"/>
              <a:pathLst>
                <a:path w="15345" h="38681" extrusionOk="0">
                  <a:moveTo>
                    <a:pt x="10347" y="1"/>
                  </a:moveTo>
                  <a:cubicBezTo>
                    <a:pt x="8182" y="606"/>
                    <a:pt x="6304" y="797"/>
                    <a:pt x="4712" y="797"/>
                  </a:cubicBezTo>
                  <a:cubicBezTo>
                    <a:pt x="2579" y="797"/>
                    <a:pt x="987" y="415"/>
                    <a:pt x="32" y="96"/>
                  </a:cubicBezTo>
                  <a:cubicBezTo>
                    <a:pt x="32" y="128"/>
                    <a:pt x="1" y="192"/>
                    <a:pt x="1" y="255"/>
                  </a:cubicBezTo>
                  <a:cubicBezTo>
                    <a:pt x="1" y="255"/>
                    <a:pt x="478" y="510"/>
                    <a:pt x="1529" y="765"/>
                  </a:cubicBezTo>
                  <a:cubicBezTo>
                    <a:pt x="6845" y="2006"/>
                    <a:pt x="10824" y="6336"/>
                    <a:pt x="11620" y="11716"/>
                  </a:cubicBezTo>
                  <a:cubicBezTo>
                    <a:pt x="13276" y="22763"/>
                    <a:pt x="15281" y="38171"/>
                    <a:pt x="15345" y="38680"/>
                  </a:cubicBezTo>
                  <a:cubicBezTo>
                    <a:pt x="15313" y="37916"/>
                    <a:pt x="12894" y="7100"/>
                    <a:pt x="10761" y="1401"/>
                  </a:cubicBezTo>
                  <a:cubicBezTo>
                    <a:pt x="10602" y="924"/>
                    <a:pt x="10442" y="446"/>
                    <a:pt x="10347" y="1"/>
                  </a:cubicBez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7"/>
            <p:cNvSpPr/>
            <p:nvPr/>
          </p:nvSpPr>
          <p:spPr>
            <a:xfrm>
              <a:off x="3305852" y="4087998"/>
              <a:ext cx="196007" cy="309401"/>
            </a:xfrm>
            <a:custGeom>
              <a:avLst/>
              <a:gdLst/>
              <a:ahLst/>
              <a:cxnLst/>
              <a:rect l="l" t="t" r="r" b="b"/>
              <a:pathLst>
                <a:path w="11557" h="18243" extrusionOk="0">
                  <a:moveTo>
                    <a:pt x="10952" y="1"/>
                  </a:moveTo>
                  <a:cubicBezTo>
                    <a:pt x="10729" y="1338"/>
                    <a:pt x="9647" y="6559"/>
                    <a:pt x="7705" y="8915"/>
                  </a:cubicBezTo>
                  <a:cubicBezTo>
                    <a:pt x="3280" y="12480"/>
                    <a:pt x="988" y="14008"/>
                    <a:pt x="988" y="14008"/>
                  </a:cubicBezTo>
                  <a:cubicBezTo>
                    <a:pt x="988" y="14008"/>
                    <a:pt x="1593" y="10697"/>
                    <a:pt x="1" y="9201"/>
                  </a:cubicBezTo>
                  <a:lnTo>
                    <a:pt x="1" y="9201"/>
                  </a:lnTo>
                  <a:cubicBezTo>
                    <a:pt x="96" y="9297"/>
                    <a:pt x="160" y="9424"/>
                    <a:pt x="256" y="9583"/>
                  </a:cubicBezTo>
                  <a:cubicBezTo>
                    <a:pt x="383" y="9806"/>
                    <a:pt x="447" y="10124"/>
                    <a:pt x="542" y="10475"/>
                  </a:cubicBezTo>
                  <a:cubicBezTo>
                    <a:pt x="574" y="10602"/>
                    <a:pt x="574" y="10729"/>
                    <a:pt x="606" y="10857"/>
                  </a:cubicBezTo>
                  <a:lnTo>
                    <a:pt x="606" y="10920"/>
                  </a:lnTo>
                  <a:lnTo>
                    <a:pt x="606" y="11016"/>
                  </a:lnTo>
                  <a:cubicBezTo>
                    <a:pt x="606" y="11080"/>
                    <a:pt x="638" y="11207"/>
                    <a:pt x="638" y="11302"/>
                  </a:cubicBezTo>
                  <a:lnTo>
                    <a:pt x="638" y="11398"/>
                  </a:lnTo>
                  <a:cubicBezTo>
                    <a:pt x="669" y="12321"/>
                    <a:pt x="319" y="13276"/>
                    <a:pt x="319" y="14358"/>
                  </a:cubicBezTo>
                  <a:cubicBezTo>
                    <a:pt x="319" y="16778"/>
                    <a:pt x="956" y="17956"/>
                    <a:pt x="542" y="18242"/>
                  </a:cubicBezTo>
                  <a:cubicBezTo>
                    <a:pt x="4553" y="17446"/>
                    <a:pt x="6368" y="13181"/>
                    <a:pt x="6368" y="13181"/>
                  </a:cubicBezTo>
                  <a:lnTo>
                    <a:pt x="6432" y="12671"/>
                  </a:lnTo>
                  <a:cubicBezTo>
                    <a:pt x="6559" y="12512"/>
                    <a:pt x="6750" y="12353"/>
                    <a:pt x="6909" y="12162"/>
                  </a:cubicBezTo>
                  <a:lnTo>
                    <a:pt x="6941" y="12130"/>
                  </a:lnTo>
                  <a:cubicBezTo>
                    <a:pt x="7323" y="11653"/>
                    <a:pt x="7769" y="11175"/>
                    <a:pt x="8214" y="10602"/>
                  </a:cubicBezTo>
                  <a:cubicBezTo>
                    <a:pt x="8724" y="9965"/>
                    <a:pt x="9297" y="9265"/>
                    <a:pt x="9838" y="8501"/>
                  </a:cubicBezTo>
                  <a:cubicBezTo>
                    <a:pt x="10124" y="7737"/>
                    <a:pt x="10506" y="6845"/>
                    <a:pt x="10825" y="5954"/>
                  </a:cubicBezTo>
                  <a:cubicBezTo>
                    <a:pt x="11111" y="5222"/>
                    <a:pt x="11398" y="4522"/>
                    <a:pt x="11557" y="4076"/>
                  </a:cubicBezTo>
                  <a:cubicBezTo>
                    <a:pt x="11525" y="2548"/>
                    <a:pt x="11239" y="1179"/>
                    <a:pt x="10952" y="1"/>
                  </a:cubicBez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7"/>
            <p:cNvSpPr/>
            <p:nvPr/>
          </p:nvSpPr>
          <p:spPr>
            <a:xfrm>
              <a:off x="3661142" y="4104212"/>
              <a:ext cx="192767" cy="294256"/>
            </a:xfrm>
            <a:custGeom>
              <a:avLst/>
              <a:gdLst/>
              <a:ahLst/>
              <a:cxnLst/>
              <a:rect l="l" t="t" r="r" b="b"/>
              <a:pathLst>
                <a:path w="11366" h="17350" extrusionOk="0">
                  <a:moveTo>
                    <a:pt x="446" y="0"/>
                  </a:moveTo>
                  <a:cubicBezTo>
                    <a:pt x="191" y="1051"/>
                    <a:pt x="0" y="2292"/>
                    <a:pt x="0" y="3661"/>
                  </a:cubicBezTo>
                  <a:cubicBezTo>
                    <a:pt x="478" y="4712"/>
                    <a:pt x="1146" y="6271"/>
                    <a:pt x="1751" y="7577"/>
                  </a:cubicBezTo>
                  <a:cubicBezTo>
                    <a:pt x="4139" y="9933"/>
                    <a:pt x="5603" y="11524"/>
                    <a:pt x="7195" y="12798"/>
                  </a:cubicBezTo>
                  <a:cubicBezTo>
                    <a:pt x="7354" y="12957"/>
                    <a:pt x="7545" y="13084"/>
                    <a:pt x="7768" y="13243"/>
                  </a:cubicBezTo>
                  <a:cubicBezTo>
                    <a:pt x="7895" y="14389"/>
                    <a:pt x="8627" y="15313"/>
                    <a:pt x="9296" y="16013"/>
                  </a:cubicBezTo>
                  <a:cubicBezTo>
                    <a:pt x="10261" y="16885"/>
                    <a:pt x="10861" y="17269"/>
                    <a:pt x="10976" y="17345"/>
                  </a:cubicBezTo>
                  <a:lnTo>
                    <a:pt x="10976" y="17345"/>
                  </a:lnTo>
                  <a:cubicBezTo>
                    <a:pt x="10544" y="17050"/>
                    <a:pt x="11174" y="15841"/>
                    <a:pt x="11174" y="13434"/>
                  </a:cubicBezTo>
                  <a:cubicBezTo>
                    <a:pt x="11174" y="12288"/>
                    <a:pt x="10792" y="11301"/>
                    <a:pt x="10888" y="10378"/>
                  </a:cubicBezTo>
                  <a:cubicBezTo>
                    <a:pt x="10983" y="9646"/>
                    <a:pt x="11142" y="9073"/>
                    <a:pt x="11333" y="8691"/>
                  </a:cubicBezTo>
                  <a:cubicBezTo>
                    <a:pt x="11333" y="8691"/>
                    <a:pt x="11365" y="8659"/>
                    <a:pt x="11365" y="8627"/>
                  </a:cubicBezTo>
                  <a:lnTo>
                    <a:pt x="11365" y="8627"/>
                  </a:lnTo>
                  <a:lnTo>
                    <a:pt x="9933" y="10665"/>
                  </a:lnTo>
                  <a:cubicBezTo>
                    <a:pt x="9933" y="10665"/>
                    <a:pt x="7354" y="10124"/>
                    <a:pt x="3184" y="7099"/>
                  </a:cubicBezTo>
                  <a:cubicBezTo>
                    <a:pt x="2038" y="5571"/>
                    <a:pt x="605" y="509"/>
                    <a:pt x="446" y="0"/>
                  </a:cubicBezTo>
                  <a:close/>
                  <a:moveTo>
                    <a:pt x="10976" y="17345"/>
                  </a:moveTo>
                  <a:lnTo>
                    <a:pt x="10976" y="17345"/>
                  </a:lnTo>
                  <a:cubicBezTo>
                    <a:pt x="10979" y="17347"/>
                    <a:pt x="10981" y="17348"/>
                    <a:pt x="10983" y="17350"/>
                  </a:cubicBezTo>
                  <a:cubicBezTo>
                    <a:pt x="10981" y="17349"/>
                    <a:pt x="10979" y="17347"/>
                    <a:pt x="10976" y="17345"/>
                  </a:cubicBez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7"/>
            <p:cNvSpPr/>
            <p:nvPr/>
          </p:nvSpPr>
          <p:spPr>
            <a:xfrm>
              <a:off x="3925709" y="4302023"/>
              <a:ext cx="13517" cy="10176"/>
            </a:xfrm>
            <a:custGeom>
              <a:avLst/>
              <a:gdLst/>
              <a:ahLst/>
              <a:cxnLst/>
              <a:rect l="l" t="t" r="r" b="b"/>
              <a:pathLst>
                <a:path w="797" h="600" extrusionOk="0">
                  <a:moveTo>
                    <a:pt x="459" y="0"/>
                  </a:moveTo>
                  <a:cubicBezTo>
                    <a:pt x="414" y="0"/>
                    <a:pt x="366" y="7"/>
                    <a:pt x="319" y="20"/>
                  </a:cubicBezTo>
                  <a:cubicBezTo>
                    <a:pt x="128" y="52"/>
                    <a:pt x="0" y="211"/>
                    <a:pt x="32" y="371"/>
                  </a:cubicBezTo>
                  <a:cubicBezTo>
                    <a:pt x="60" y="509"/>
                    <a:pt x="208" y="600"/>
                    <a:pt x="393" y="600"/>
                  </a:cubicBezTo>
                  <a:cubicBezTo>
                    <a:pt x="421" y="600"/>
                    <a:pt x="449" y="598"/>
                    <a:pt x="478" y="593"/>
                  </a:cubicBezTo>
                  <a:cubicBezTo>
                    <a:pt x="669" y="530"/>
                    <a:pt x="796" y="371"/>
                    <a:pt x="764" y="211"/>
                  </a:cubicBezTo>
                  <a:cubicBezTo>
                    <a:pt x="764" y="86"/>
                    <a:pt x="627" y="0"/>
                    <a:pt x="459" y="0"/>
                  </a:cubicBezTo>
                  <a:close/>
                </a:path>
              </a:pathLst>
            </a:custGeom>
            <a:solidFill>
              <a:srgbClr val="FF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7"/>
            <p:cNvSpPr/>
            <p:nvPr/>
          </p:nvSpPr>
          <p:spPr>
            <a:xfrm>
              <a:off x="3229733" y="4302023"/>
              <a:ext cx="13517" cy="10176"/>
            </a:xfrm>
            <a:custGeom>
              <a:avLst/>
              <a:gdLst/>
              <a:ahLst/>
              <a:cxnLst/>
              <a:rect l="l" t="t" r="r" b="b"/>
              <a:pathLst>
                <a:path w="797" h="600" extrusionOk="0">
                  <a:moveTo>
                    <a:pt x="356" y="0"/>
                  </a:moveTo>
                  <a:cubicBezTo>
                    <a:pt x="211" y="0"/>
                    <a:pt x="82" y="86"/>
                    <a:pt x="32" y="211"/>
                  </a:cubicBezTo>
                  <a:cubicBezTo>
                    <a:pt x="0" y="371"/>
                    <a:pt x="127" y="530"/>
                    <a:pt x="319" y="593"/>
                  </a:cubicBezTo>
                  <a:cubicBezTo>
                    <a:pt x="343" y="598"/>
                    <a:pt x="368" y="600"/>
                    <a:pt x="394" y="600"/>
                  </a:cubicBezTo>
                  <a:cubicBezTo>
                    <a:pt x="564" y="600"/>
                    <a:pt x="736" y="509"/>
                    <a:pt x="764" y="371"/>
                  </a:cubicBezTo>
                  <a:cubicBezTo>
                    <a:pt x="796" y="211"/>
                    <a:pt x="669" y="52"/>
                    <a:pt x="478" y="20"/>
                  </a:cubicBezTo>
                  <a:cubicBezTo>
                    <a:pt x="437" y="7"/>
                    <a:pt x="396" y="0"/>
                    <a:pt x="356" y="0"/>
                  </a:cubicBezTo>
                  <a:close/>
                </a:path>
              </a:pathLst>
            </a:custGeom>
            <a:solidFill>
              <a:srgbClr val="FF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6" name="Google Shape;2726;p39"/>
          <p:cNvSpPr txBox="1">
            <a:spLocks noGrp="1"/>
          </p:cNvSpPr>
          <p:nvPr>
            <p:ph type="subTitle" idx="1"/>
          </p:nvPr>
        </p:nvSpPr>
        <p:spPr>
          <a:xfrm>
            <a:off x="333878" y="1087373"/>
            <a:ext cx="3814052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Tx/>
              <a:buChar char="-"/>
            </a:pPr>
            <a:r>
              <a:rPr lang="es-ES" sz="2000" dirty="0" smtClean="0"/>
              <a:t>Saber y Afirmar si Dios en verdad está vivo </a:t>
            </a:r>
          </a:p>
          <a:p>
            <a:pPr marL="0" lvl="0" indent="0"/>
            <a:endParaRPr lang="es-ES" sz="2000" dirty="0"/>
          </a:p>
          <a:p>
            <a:pPr marL="285750" lvl="0" indent="-285750">
              <a:buFontTx/>
              <a:buChar char="-"/>
            </a:pPr>
            <a:r>
              <a:rPr lang="es-ES" sz="2000" dirty="0" smtClean="0"/>
              <a:t>Afirmar la fe hacia Dios</a:t>
            </a:r>
          </a:p>
          <a:p>
            <a:pPr marL="285750" lvl="0" indent="-285750">
              <a:buFontTx/>
              <a:buChar char="-"/>
            </a:pPr>
            <a:endParaRPr lang="es-ES" sz="2000" dirty="0"/>
          </a:p>
          <a:p>
            <a:pPr marL="285750" lvl="0" indent="-285750">
              <a:buFontTx/>
              <a:buChar char="-"/>
            </a:pPr>
            <a:r>
              <a:rPr lang="es-ES" sz="2000" dirty="0" smtClean="0"/>
              <a:t>¿Por qué Dios está vivo?</a:t>
            </a:r>
          </a:p>
          <a:p>
            <a:pPr marL="285750" lvl="0" indent="-285750">
              <a:buFontTx/>
              <a:buChar char="-"/>
            </a:pPr>
            <a:endParaRPr lang="es-ES" sz="2000" dirty="0"/>
          </a:p>
          <a:p>
            <a:pPr marL="285750" lvl="0" indent="-285750">
              <a:buFontTx/>
              <a:buChar char="-"/>
            </a:pPr>
            <a:r>
              <a:rPr lang="es-ES" sz="2000" dirty="0" smtClean="0"/>
              <a:t>Opinión acerca del tema</a:t>
            </a:r>
          </a:p>
        </p:txBody>
      </p:sp>
      <p:sp>
        <p:nvSpPr>
          <p:cNvPr id="2727" name="Google Shape;2727;p39"/>
          <p:cNvSpPr txBox="1">
            <a:spLocks noGrp="1"/>
          </p:cNvSpPr>
          <p:nvPr>
            <p:ph type="title" idx="15"/>
          </p:nvPr>
        </p:nvSpPr>
        <p:spPr>
          <a:xfrm>
            <a:off x="739016" y="25577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b="0" dirty="0" smtClean="0">
                <a:latin typeface="El Messiri" panose="020B0604020202020204" charset="-78"/>
                <a:cs typeface="El Messiri" panose="020B0604020202020204" charset="-78"/>
              </a:rPr>
              <a:t>OBJETIVOS</a:t>
            </a:r>
            <a:endParaRPr sz="3600" dirty="0">
              <a:latin typeface="El Messiri" panose="020B0604020202020204" charset="-78"/>
              <a:cs typeface="El Messiri" panose="020B0604020202020204" charset="-78"/>
            </a:endParaRPr>
          </a:p>
        </p:txBody>
      </p:sp>
      <p:sp>
        <p:nvSpPr>
          <p:cNvPr id="2735" name="Google Shape;2735;p39"/>
          <p:cNvSpPr/>
          <p:nvPr/>
        </p:nvSpPr>
        <p:spPr>
          <a:xfrm rot="-1214853">
            <a:off x="7425239" y="315863"/>
            <a:ext cx="710825" cy="911462"/>
          </a:xfrm>
          <a:prstGeom prst="star4">
            <a:avLst>
              <a:gd name="adj" fmla="val 12221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36" name="Google Shape;2736;p39"/>
          <p:cNvGrpSpPr/>
          <p:nvPr/>
        </p:nvGrpSpPr>
        <p:grpSpPr>
          <a:xfrm rot="716659">
            <a:off x="6418593" y="2214251"/>
            <a:ext cx="1875155" cy="2425062"/>
            <a:chOff x="5020157" y="3833912"/>
            <a:chExt cx="800173" cy="1034831"/>
          </a:xfrm>
        </p:grpSpPr>
        <p:sp>
          <p:nvSpPr>
            <p:cNvPr id="2737" name="Google Shape;2737;p39"/>
            <p:cNvSpPr/>
            <p:nvPr/>
          </p:nvSpPr>
          <p:spPr>
            <a:xfrm>
              <a:off x="5020157" y="3833912"/>
              <a:ext cx="800173" cy="1034831"/>
            </a:xfrm>
            <a:custGeom>
              <a:avLst/>
              <a:gdLst/>
              <a:ahLst/>
              <a:cxnLst/>
              <a:rect l="l" t="t" r="r" b="b"/>
              <a:pathLst>
                <a:path w="47180" h="61016" extrusionOk="0">
                  <a:moveTo>
                    <a:pt x="4170" y="0"/>
                  </a:moveTo>
                  <a:cubicBezTo>
                    <a:pt x="3156" y="0"/>
                    <a:pt x="2138" y="568"/>
                    <a:pt x="1242" y="1993"/>
                  </a:cubicBezTo>
                  <a:cubicBezTo>
                    <a:pt x="287" y="3585"/>
                    <a:pt x="224" y="5527"/>
                    <a:pt x="160" y="7373"/>
                  </a:cubicBezTo>
                  <a:cubicBezTo>
                    <a:pt x="1" y="19312"/>
                    <a:pt x="701" y="31281"/>
                    <a:pt x="3280" y="42901"/>
                  </a:cubicBezTo>
                  <a:cubicBezTo>
                    <a:pt x="4139" y="46721"/>
                    <a:pt x="5190" y="50510"/>
                    <a:pt x="5062" y="54394"/>
                  </a:cubicBezTo>
                  <a:cubicBezTo>
                    <a:pt x="5031" y="55444"/>
                    <a:pt x="4903" y="56526"/>
                    <a:pt x="5062" y="57577"/>
                  </a:cubicBezTo>
                  <a:cubicBezTo>
                    <a:pt x="5540" y="61015"/>
                    <a:pt x="8373" y="60729"/>
                    <a:pt x="11111" y="60760"/>
                  </a:cubicBezTo>
                  <a:lnTo>
                    <a:pt x="12416" y="60760"/>
                  </a:lnTo>
                  <a:cubicBezTo>
                    <a:pt x="13847" y="60789"/>
                    <a:pt x="15272" y="60805"/>
                    <a:pt x="16690" y="60805"/>
                  </a:cubicBezTo>
                  <a:cubicBezTo>
                    <a:pt x="18427" y="60805"/>
                    <a:pt x="20154" y="60781"/>
                    <a:pt x="21871" y="60729"/>
                  </a:cubicBezTo>
                  <a:cubicBezTo>
                    <a:pt x="28811" y="60729"/>
                    <a:pt x="35815" y="60601"/>
                    <a:pt x="42787" y="60569"/>
                  </a:cubicBezTo>
                  <a:cubicBezTo>
                    <a:pt x="43551" y="60569"/>
                    <a:pt x="44347" y="60538"/>
                    <a:pt x="45015" y="60219"/>
                  </a:cubicBezTo>
                  <a:cubicBezTo>
                    <a:pt x="47180" y="59232"/>
                    <a:pt x="46766" y="54489"/>
                    <a:pt x="45779" y="52770"/>
                  </a:cubicBezTo>
                  <a:cubicBezTo>
                    <a:pt x="44952" y="51369"/>
                    <a:pt x="43423" y="50637"/>
                    <a:pt x="41927" y="50032"/>
                  </a:cubicBezTo>
                  <a:cubicBezTo>
                    <a:pt x="40113" y="49300"/>
                    <a:pt x="38266" y="48791"/>
                    <a:pt x="36356" y="48472"/>
                  </a:cubicBezTo>
                  <a:cubicBezTo>
                    <a:pt x="35083" y="48281"/>
                    <a:pt x="33650" y="48090"/>
                    <a:pt x="32631" y="47199"/>
                  </a:cubicBezTo>
                  <a:cubicBezTo>
                    <a:pt x="31135" y="45894"/>
                    <a:pt x="30785" y="42233"/>
                    <a:pt x="30244" y="40354"/>
                  </a:cubicBezTo>
                  <a:cubicBezTo>
                    <a:pt x="29448" y="37489"/>
                    <a:pt x="28811" y="34560"/>
                    <a:pt x="28620" y="31568"/>
                  </a:cubicBezTo>
                  <a:cubicBezTo>
                    <a:pt x="28493" y="29212"/>
                    <a:pt x="28620" y="26761"/>
                    <a:pt x="27952" y="24469"/>
                  </a:cubicBezTo>
                  <a:cubicBezTo>
                    <a:pt x="27028" y="21508"/>
                    <a:pt x="24896" y="19280"/>
                    <a:pt x="22826" y="17051"/>
                  </a:cubicBezTo>
                  <a:cubicBezTo>
                    <a:pt x="20693" y="14727"/>
                    <a:pt x="18242" y="12467"/>
                    <a:pt x="15090" y="11735"/>
                  </a:cubicBezTo>
                  <a:cubicBezTo>
                    <a:pt x="13817" y="11480"/>
                    <a:pt x="12480" y="11416"/>
                    <a:pt x="11429" y="10621"/>
                  </a:cubicBezTo>
                  <a:cubicBezTo>
                    <a:pt x="10124" y="9602"/>
                    <a:pt x="9965" y="7724"/>
                    <a:pt x="9647" y="6068"/>
                  </a:cubicBezTo>
                  <a:cubicBezTo>
                    <a:pt x="9170" y="3503"/>
                    <a:pt x="6687" y="0"/>
                    <a:pt x="4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48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087660" y="3905503"/>
              <a:ext cx="662492" cy="893826"/>
            </a:xfrm>
            <a:custGeom>
              <a:avLst/>
              <a:gdLst/>
              <a:ahLst/>
              <a:cxnLst/>
              <a:rect l="l" t="t" r="r" b="b"/>
              <a:pathLst>
                <a:path w="39062" h="52702" extrusionOk="0">
                  <a:moveTo>
                    <a:pt x="10569" y="19961"/>
                  </a:moveTo>
                  <a:cubicBezTo>
                    <a:pt x="10665" y="20120"/>
                    <a:pt x="10856" y="20280"/>
                    <a:pt x="11142" y="20407"/>
                  </a:cubicBezTo>
                  <a:cubicBezTo>
                    <a:pt x="10824" y="20311"/>
                    <a:pt x="10633" y="20152"/>
                    <a:pt x="10569" y="19961"/>
                  </a:cubicBezTo>
                  <a:close/>
                  <a:moveTo>
                    <a:pt x="503" y="24844"/>
                  </a:moveTo>
                  <a:cubicBezTo>
                    <a:pt x="550" y="24865"/>
                    <a:pt x="578" y="24873"/>
                    <a:pt x="605" y="24927"/>
                  </a:cubicBezTo>
                  <a:cubicBezTo>
                    <a:pt x="573" y="24927"/>
                    <a:pt x="573" y="24864"/>
                    <a:pt x="509" y="24864"/>
                  </a:cubicBezTo>
                  <a:cubicBezTo>
                    <a:pt x="509" y="24864"/>
                    <a:pt x="509" y="24853"/>
                    <a:pt x="503" y="24844"/>
                  </a:cubicBezTo>
                  <a:close/>
                  <a:moveTo>
                    <a:pt x="10124" y="26710"/>
                  </a:moveTo>
                  <a:cubicBezTo>
                    <a:pt x="10283" y="27506"/>
                    <a:pt x="10442" y="28270"/>
                    <a:pt x="10601" y="29002"/>
                  </a:cubicBezTo>
                  <a:cubicBezTo>
                    <a:pt x="10601" y="29002"/>
                    <a:pt x="9996" y="36293"/>
                    <a:pt x="8022" y="38712"/>
                  </a:cubicBezTo>
                  <a:cubicBezTo>
                    <a:pt x="6845" y="40081"/>
                    <a:pt x="6112" y="41577"/>
                    <a:pt x="5571" y="43073"/>
                  </a:cubicBezTo>
                  <a:lnTo>
                    <a:pt x="4075" y="28334"/>
                  </a:lnTo>
                  <a:lnTo>
                    <a:pt x="4075" y="28334"/>
                  </a:lnTo>
                  <a:cubicBezTo>
                    <a:pt x="4425" y="28588"/>
                    <a:pt x="4839" y="28811"/>
                    <a:pt x="5253" y="29002"/>
                  </a:cubicBezTo>
                  <a:cubicBezTo>
                    <a:pt x="5372" y="29007"/>
                    <a:pt x="5488" y="29010"/>
                    <a:pt x="5602" y="29010"/>
                  </a:cubicBezTo>
                  <a:cubicBezTo>
                    <a:pt x="9108" y="29010"/>
                    <a:pt x="10124" y="26710"/>
                    <a:pt x="10124" y="26710"/>
                  </a:cubicBezTo>
                  <a:close/>
                  <a:moveTo>
                    <a:pt x="21871" y="45079"/>
                  </a:moveTo>
                  <a:lnTo>
                    <a:pt x="21871" y="45079"/>
                  </a:lnTo>
                  <a:cubicBezTo>
                    <a:pt x="21807" y="45174"/>
                    <a:pt x="21775" y="45238"/>
                    <a:pt x="21711" y="45302"/>
                  </a:cubicBezTo>
                  <a:cubicBezTo>
                    <a:pt x="21743" y="45206"/>
                    <a:pt x="21775" y="45143"/>
                    <a:pt x="21871" y="45079"/>
                  </a:cubicBezTo>
                  <a:close/>
                  <a:moveTo>
                    <a:pt x="38616" y="52528"/>
                  </a:moveTo>
                  <a:cubicBezTo>
                    <a:pt x="38616" y="52528"/>
                    <a:pt x="38616" y="52528"/>
                    <a:pt x="38616" y="52528"/>
                  </a:cubicBezTo>
                  <a:lnTo>
                    <a:pt x="38616" y="52528"/>
                  </a:lnTo>
                  <a:close/>
                  <a:moveTo>
                    <a:pt x="860" y="1"/>
                  </a:moveTo>
                  <a:cubicBezTo>
                    <a:pt x="764" y="1"/>
                    <a:pt x="637" y="1"/>
                    <a:pt x="541" y="33"/>
                  </a:cubicBezTo>
                  <a:cubicBezTo>
                    <a:pt x="223" y="128"/>
                    <a:pt x="0" y="351"/>
                    <a:pt x="64" y="510"/>
                  </a:cubicBezTo>
                  <a:lnTo>
                    <a:pt x="1751" y="15886"/>
                  </a:lnTo>
                  <a:lnTo>
                    <a:pt x="1592" y="15918"/>
                  </a:lnTo>
                  <a:cubicBezTo>
                    <a:pt x="1560" y="15918"/>
                    <a:pt x="1496" y="15918"/>
                    <a:pt x="1433" y="15950"/>
                  </a:cubicBezTo>
                  <a:cubicBezTo>
                    <a:pt x="1242" y="16014"/>
                    <a:pt x="1051" y="16173"/>
                    <a:pt x="923" y="16364"/>
                  </a:cubicBezTo>
                  <a:cubicBezTo>
                    <a:pt x="796" y="16587"/>
                    <a:pt x="700" y="16873"/>
                    <a:pt x="700" y="17192"/>
                  </a:cubicBezTo>
                  <a:cubicBezTo>
                    <a:pt x="637" y="17605"/>
                    <a:pt x="1019" y="18115"/>
                    <a:pt x="1019" y="18115"/>
                  </a:cubicBezTo>
                  <a:lnTo>
                    <a:pt x="1528" y="20566"/>
                  </a:lnTo>
                  <a:lnTo>
                    <a:pt x="1624" y="21139"/>
                  </a:lnTo>
                  <a:cubicBezTo>
                    <a:pt x="1560" y="21203"/>
                    <a:pt x="1528" y="21298"/>
                    <a:pt x="1433" y="21362"/>
                  </a:cubicBezTo>
                  <a:cubicBezTo>
                    <a:pt x="1242" y="21617"/>
                    <a:pt x="1146" y="21935"/>
                    <a:pt x="1082" y="22253"/>
                  </a:cubicBezTo>
                  <a:cubicBezTo>
                    <a:pt x="669" y="23527"/>
                    <a:pt x="478" y="24163"/>
                    <a:pt x="446" y="24609"/>
                  </a:cubicBezTo>
                  <a:cubicBezTo>
                    <a:pt x="446" y="26085"/>
                    <a:pt x="934" y="26360"/>
                    <a:pt x="1299" y="26360"/>
                  </a:cubicBezTo>
                  <a:cubicBezTo>
                    <a:pt x="1501" y="26360"/>
                    <a:pt x="1665" y="26276"/>
                    <a:pt x="1687" y="26265"/>
                  </a:cubicBezTo>
                  <a:cubicBezTo>
                    <a:pt x="1687" y="26265"/>
                    <a:pt x="2197" y="26869"/>
                    <a:pt x="3024" y="27538"/>
                  </a:cubicBezTo>
                  <a:lnTo>
                    <a:pt x="5030" y="45525"/>
                  </a:lnTo>
                  <a:cubicBezTo>
                    <a:pt x="4584" y="48167"/>
                    <a:pt x="4871" y="50491"/>
                    <a:pt x="5030" y="51923"/>
                  </a:cubicBezTo>
                  <a:cubicBezTo>
                    <a:pt x="5062" y="52337"/>
                    <a:pt x="5412" y="52656"/>
                    <a:pt x="5826" y="52687"/>
                  </a:cubicBezTo>
                  <a:lnTo>
                    <a:pt x="8150" y="52687"/>
                  </a:lnTo>
                  <a:cubicBezTo>
                    <a:pt x="8192" y="52698"/>
                    <a:pt x="8312" y="52702"/>
                    <a:pt x="8489" y="52702"/>
                  </a:cubicBezTo>
                  <a:cubicBezTo>
                    <a:pt x="8843" y="52702"/>
                    <a:pt x="9423" y="52687"/>
                    <a:pt x="10060" y="52687"/>
                  </a:cubicBezTo>
                  <a:cubicBezTo>
                    <a:pt x="12065" y="52687"/>
                    <a:pt x="15281" y="52687"/>
                    <a:pt x="18496" y="52656"/>
                  </a:cubicBezTo>
                  <a:cubicBezTo>
                    <a:pt x="22475" y="52624"/>
                    <a:pt x="26518" y="52560"/>
                    <a:pt x="28142" y="52528"/>
                  </a:cubicBezTo>
                  <a:lnTo>
                    <a:pt x="29320" y="52528"/>
                  </a:lnTo>
                  <a:lnTo>
                    <a:pt x="29320" y="52496"/>
                  </a:lnTo>
                  <a:lnTo>
                    <a:pt x="31357" y="52465"/>
                  </a:lnTo>
                  <a:lnTo>
                    <a:pt x="38616" y="52528"/>
                  </a:lnTo>
                  <a:lnTo>
                    <a:pt x="38616" y="52528"/>
                  </a:lnTo>
                  <a:cubicBezTo>
                    <a:pt x="38612" y="52528"/>
                    <a:pt x="38537" y="52527"/>
                    <a:pt x="37374" y="52496"/>
                  </a:cubicBezTo>
                  <a:lnTo>
                    <a:pt x="38648" y="52496"/>
                  </a:lnTo>
                  <a:cubicBezTo>
                    <a:pt x="38648" y="52496"/>
                    <a:pt x="39061" y="51541"/>
                    <a:pt x="36706" y="51541"/>
                  </a:cubicBezTo>
                  <a:cubicBezTo>
                    <a:pt x="35241" y="51541"/>
                    <a:pt x="34541" y="50968"/>
                    <a:pt x="34032" y="50555"/>
                  </a:cubicBezTo>
                  <a:lnTo>
                    <a:pt x="34032" y="50555"/>
                  </a:lnTo>
                  <a:lnTo>
                    <a:pt x="38297" y="50586"/>
                  </a:lnTo>
                  <a:cubicBezTo>
                    <a:pt x="38297" y="50586"/>
                    <a:pt x="38743" y="49663"/>
                    <a:pt x="36387" y="49663"/>
                  </a:cubicBezTo>
                  <a:cubicBezTo>
                    <a:pt x="34032" y="49663"/>
                    <a:pt x="33713" y="48262"/>
                    <a:pt x="32726" y="48103"/>
                  </a:cubicBezTo>
                  <a:cubicBezTo>
                    <a:pt x="32628" y="48093"/>
                    <a:pt x="32532" y="48089"/>
                    <a:pt x="32440" y="48089"/>
                  </a:cubicBezTo>
                  <a:cubicBezTo>
                    <a:pt x="31646" y="48089"/>
                    <a:pt x="31135" y="48422"/>
                    <a:pt x="31135" y="48422"/>
                  </a:cubicBezTo>
                  <a:cubicBezTo>
                    <a:pt x="30339" y="48326"/>
                    <a:pt x="28874" y="47880"/>
                    <a:pt x="27219" y="47307"/>
                  </a:cubicBezTo>
                  <a:cubicBezTo>
                    <a:pt x="27219" y="47244"/>
                    <a:pt x="27187" y="47116"/>
                    <a:pt x="27155" y="47053"/>
                  </a:cubicBezTo>
                  <a:cubicBezTo>
                    <a:pt x="25245" y="46448"/>
                    <a:pt x="22730" y="45461"/>
                    <a:pt x="21871" y="45079"/>
                  </a:cubicBezTo>
                  <a:cubicBezTo>
                    <a:pt x="22348" y="44283"/>
                    <a:pt x="22730" y="43392"/>
                    <a:pt x="23017" y="42468"/>
                  </a:cubicBezTo>
                  <a:cubicBezTo>
                    <a:pt x="23717" y="40145"/>
                    <a:pt x="23399" y="37661"/>
                    <a:pt x="22221" y="35528"/>
                  </a:cubicBezTo>
                  <a:cubicBezTo>
                    <a:pt x="21902" y="34987"/>
                    <a:pt x="21616" y="34382"/>
                    <a:pt x="21298" y="33746"/>
                  </a:cubicBezTo>
                  <a:lnTo>
                    <a:pt x="21298" y="33364"/>
                  </a:lnTo>
                  <a:cubicBezTo>
                    <a:pt x="21298" y="33268"/>
                    <a:pt x="21298" y="33141"/>
                    <a:pt x="21266" y="33077"/>
                  </a:cubicBezTo>
                  <a:cubicBezTo>
                    <a:pt x="21234" y="32759"/>
                    <a:pt x="21138" y="32441"/>
                    <a:pt x="20947" y="32186"/>
                  </a:cubicBezTo>
                  <a:lnTo>
                    <a:pt x="20916" y="32186"/>
                  </a:lnTo>
                  <a:cubicBezTo>
                    <a:pt x="20820" y="31199"/>
                    <a:pt x="20788" y="30276"/>
                    <a:pt x="20693" y="29448"/>
                  </a:cubicBezTo>
                  <a:cubicBezTo>
                    <a:pt x="20788" y="28843"/>
                    <a:pt x="20693" y="28175"/>
                    <a:pt x="20661" y="27697"/>
                  </a:cubicBezTo>
                  <a:cubicBezTo>
                    <a:pt x="20661" y="27255"/>
                    <a:pt x="20630" y="26688"/>
                    <a:pt x="20505" y="25934"/>
                  </a:cubicBezTo>
                  <a:lnTo>
                    <a:pt x="20505" y="25934"/>
                  </a:lnTo>
                  <a:cubicBezTo>
                    <a:pt x="20945" y="24219"/>
                    <a:pt x="20469" y="22442"/>
                    <a:pt x="20183" y="21617"/>
                  </a:cubicBezTo>
                  <a:cubicBezTo>
                    <a:pt x="20056" y="21426"/>
                    <a:pt x="20024" y="21330"/>
                    <a:pt x="20024" y="21330"/>
                  </a:cubicBezTo>
                  <a:lnTo>
                    <a:pt x="19992" y="21107"/>
                  </a:lnTo>
                  <a:cubicBezTo>
                    <a:pt x="19961" y="20948"/>
                    <a:pt x="19897" y="20662"/>
                    <a:pt x="19833" y="20184"/>
                  </a:cubicBezTo>
                  <a:cubicBezTo>
                    <a:pt x="19642" y="19038"/>
                    <a:pt x="18401" y="17987"/>
                    <a:pt x="17095" y="17605"/>
                  </a:cubicBezTo>
                  <a:cubicBezTo>
                    <a:pt x="16745" y="17160"/>
                    <a:pt x="16276" y="17048"/>
                    <a:pt x="15894" y="17048"/>
                  </a:cubicBezTo>
                  <a:cubicBezTo>
                    <a:pt x="15512" y="17048"/>
                    <a:pt x="15217" y="17160"/>
                    <a:pt x="15217" y="17160"/>
                  </a:cubicBezTo>
                  <a:cubicBezTo>
                    <a:pt x="14962" y="16587"/>
                    <a:pt x="14580" y="16428"/>
                    <a:pt x="14230" y="16428"/>
                  </a:cubicBezTo>
                  <a:cubicBezTo>
                    <a:pt x="13912" y="16428"/>
                    <a:pt x="13625" y="16555"/>
                    <a:pt x="13625" y="16555"/>
                  </a:cubicBezTo>
                  <a:cubicBezTo>
                    <a:pt x="13594" y="16491"/>
                    <a:pt x="13530" y="16364"/>
                    <a:pt x="13498" y="16237"/>
                  </a:cubicBezTo>
                  <a:cubicBezTo>
                    <a:pt x="13466" y="16205"/>
                    <a:pt x="13466" y="16109"/>
                    <a:pt x="13434" y="16046"/>
                  </a:cubicBezTo>
                  <a:cubicBezTo>
                    <a:pt x="13466" y="15950"/>
                    <a:pt x="13466" y="15886"/>
                    <a:pt x="13466" y="15759"/>
                  </a:cubicBezTo>
                  <a:cubicBezTo>
                    <a:pt x="13466" y="15727"/>
                    <a:pt x="13466" y="15695"/>
                    <a:pt x="13434" y="15632"/>
                  </a:cubicBezTo>
                  <a:cubicBezTo>
                    <a:pt x="13339" y="15409"/>
                    <a:pt x="13307" y="15122"/>
                    <a:pt x="13307" y="15122"/>
                  </a:cubicBezTo>
                  <a:cubicBezTo>
                    <a:pt x="13307" y="15122"/>
                    <a:pt x="13785" y="13308"/>
                    <a:pt x="12416" y="12130"/>
                  </a:cubicBezTo>
                  <a:lnTo>
                    <a:pt x="11938" y="11780"/>
                  </a:lnTo>
                  <a:lnTo>
                    <a:pt x="11747" y="11716"/>
                  </a:lnTo>
                  <a:lnTo>
                    <a:pt x="11683" y="11652"/>
                  </a:lnTo>
                  <a:lnTo>
                    <a:pt x="11620" y="11652"/>
                  </a:lnTo>
                  <a:cubicBezTo>
                    <a:pt x="11178" y="11498"/>
                    <a:pt x="10705" y="11404"/>
                    <a:pt x="10234" y="11404"/>
                  </a:cubicBezTo>
                  <a:cubicBezTo>
                    <a:pt x="10026" y="11404"/>
                    <a:pt x="9819" y="11422"/>
                    <a:pt x="9614" y="11461"/>
                  </a:cubicBezTo>
                  <a:cubicBezTo>
                    <a:pt x="9168" y="11557"/>
                    <a:pt x="8691" y="11716"/>
                    <a:pt x="8341" y="12066"/>
                  </a:cubicBezTo>
                  <a:cubicBezTo>
                    <a:pt x="7768" y="12576"/>
                    <a:pt x="7449" y="13149"/>
                    <a:pt x="7322" y="13658"/>
                  </a:cubicBezTo>
                  <a:cubicBezTo>
                    <a:pt x="7227" y="14104"/>
                    <a:pt x="7258" y="14518"/>
                    <a:pt x="7290" y="14900"/>
                  </a:cubicBezTo>
                  <a:cubicBezTo>
                    <a:pt x="7290" y="14963"/>
                    <a:pt x="7322" y="15059"/>
                    <a:pt x="7322" y="15122"/>
                  </a:cubicBezTo>
                  <a:cubicBezTo>
                    <a:pt x="7322" y="15122"/>
                    <a:pt x="7386" y="15250"/>
                    <a:pt x="7545" y="15409"/>
                  </a:cubicBezTo>
                  <a:cubicBezTo>
                    <a:pt x="7577" y="15600"/>
                    <a:pt x="7609" y="15759"/>
                    <a:pt x="7640" y="15950"/>
                  </a:cubicBezTo>
                  <a:cubicBezTo>
                    <a:pt x="7640" y="16014"/>
                    <a:pt x="7609" y="16014"/>
                    <a:pt x="7609" y="16046"/>
                  </a:cubicBezTo>
                  <a:cubicBezTo>
                    <a:pt x="7640" y="16046"/>
                    <a:pt x="7640" y="16046"/>
                    <a:pt x="7672" y="16014"/>
                  </a:cubicBezTo>
                  <a:cubicBezTo>
                    <a:pt x="7736" y="16109"/>
                    <a:pt x="7768" y="16237"/>
                    <a:pt x="7831" y="16364"/>
                  </a:cubicBezTo>
                  <a:cubicBezTo>
                    <a:pt x="8118" y="17223"/>
                    <a:pt x="8404" y="17796"/>
                    <a:pt x="8755" y="18274"/>
                  </a:cubicBezTo>
                  <a:cubicBezTo>
                    <a:pt x="9041" y="19070"/>
                    <a:pt x="9550" y="19611"/>
                    <a:pt x="9869" y="19929"/>
                  </a:cubicBezTo>
                  <a:cubicBezTo>
                    <a:pt x="9742" y="20025"/>
                    <a:pt x="9646" y="20152"/>
                    <a:pt x="9519" y="20216"/>
                  </a:cubicBezTo>
                  <a:cubicBezTo>
                    <a:pt x="8468" y="21107"/>
                    <a:pt x="7036" y="22476"/>
                    <a:pt x="6017" y="24323"/>
                  </a:cubicBezTo>
                  <a:cubicBezTo>
                    <a:pt x="5380" y="23017"/>
                    <a:pt x="4425" y="21649"/>
                    <a:pt x="3948" y="21044"/>
                  </a:cubicBezTo>
                  <a:cubicBezTo>
                    <a:pt x="3757" y="20821"/>
                    <a:pt x="3661" y="20693"/>
                    <a:pt x="3629" y="20662"/>
                  </a:cubicBezTo>
                  <a:lnTo>
                    <a:pt x="3502" y="20534"/>
                  </a:lnTo>
                  <a:lnTo>
                    <a:pt x="3215" y="19898"/>
                  </a:lnTo>
                  <a:lnTo>
                    <a:pt x="2897" y="16714"/>
                  </a:lnTo>
                  <a:cubicBezTo>
                    <a:pt x="2961" y="16682"/>
                    <a:pt x="2961" y="16587"/>
                    <a:pt x="2961" y="16555"/>
                  </a:cubicBezTo>
                  <a:cubicBezTo>
                    <a:pt x="2961" y="16523"/>
                    <a:pt x="2897" y="16491"/>
                    <a:pt x="2865" y="16428"/>
                  </a:cubicBezTo>
                  <a:lnTo>
                    <a:pt x="2833" y="16173"/>
                  </a:lnTo>
                  <a:cubicBezTo>
                    <a:pt x="2897" y="16109"/>
                    <a:pt x="2897" y="16014"/>
                    <a:pt x="2897" y="15918"/>
                  </a:cubicBezTo>
                  <a:cubicBezTo>
                    <a:pt x="2897" y="15886"/>
                    <a:pt x="2865" y="15855"/>
                    <a:pt x="2801" y="15791"/>
                  </a:cubicBezTo>
                  <a:lnTo>
                    <a:pt x="1178" y="192"/>
                  </a:lnTo>
                  <a:cubicBezTo>
                    <a:pt x="1178" y="96"/>
                    <a:pt x="1019" y="33"/>
                    <a:pt x="860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157843" y="4397393"/>
              <a:ext cx="170092" cy="401172"/>
            </a:xfrm>
            <a:custGeom>
              <a:avLst/>
              <a:gdLst/>
              <a:ahLst/>
              <a:cxnLst/>
              <a:rect l="l" t="t" r="r" b="b"/>
              <a:pathLst>
                <a:path w="10029" h="23654" extrusionOk="0">
                  <a:moveTo>
                    <a:pt x="6463" y="0"/>
                  </a:moveTo>
                  <a:cubicBezTo>
                    <a:pt x="6463" y="0"/>
                    <a:pt x="5858" y="7291"/>
                    <a:pt x="3884" y="9710"/>
                  </a:cubicBezTo>
                  <a:cubicBezTo>
                    <a:pt x="1" y="14390"/>
                    <a:pt x="542" y="20311"/>
                    <a:pt x="892" y="22890"/>
                  </a:cubicBezTo>
                  <a:cubicBezTo>
                    <a:pt x="924" y="23335"/>
                    <a:pt x="1338" y="23654"/>
                    <a:pt x="1751" y="23654"/>
                  </a:cubicBezTo>
                  <a:lnTo>
                    <a:pt x="5349" y="23654"/>
                  </a:lnTo>
                  <a:cubicBezTo>
                    <a:pt x="5349" y="23654"/>
                    <a:pt x="6972" y="15026"/>
                    <a:pt x="7004" y="14899"/>
                  </a:cubicBezTo>
                  <a:cubicBezTo>
                    <a:pt x="7068" y="14772"/>
                    <a:pt x="9838" y="7959"/>
                    <a:pt x="9774" y="7131"/>
                  </a:cubicBezTo>
                  <a:cubicBezTo>
                    <a:pt x="9678" y="6304"/>
                    <a:pt x="9869" y="2993"/>
                    <a:pt x="9965" y="2292"/>
                  </a:cubicBezTo>
                  <a:cubicBezTo>
                    <a:pt x="10029" y="1592"/>
                    <a:pt x="6463" y="0"/>
                    <a:pt x="6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5260437" y="4232706"/>
              <a:ext cx="18910" cy="9735"/>
            </a:xfrm>
            <a:custGeom>
              <a:avLst/>
              <a:gdLst/>
              <a:ahLst/>
              <a:cxnLst/>
              <a:rect l="l" t="t" r="r" b="b"/>
              <a:pathLst>
                <a:path w="1115" h="574" extrusionOk="0">
                  <a:moveTo>
                    <a:pt x="1114" y="1"/>
                  </a:moveTo>
                  <a:cubicBezTo>
                    <a:pt x="732" y="1"/>
                    <a:pt x="159" y="160"/>
                    <a:pt x="159" y="160"/>
                  </a:cubicBezTo>
                  <a:cubicBezTo>
                    <a:pt x="159" y="160"/>
                    <a:pt x="0" y="415"/>
                    <a:pt x="0" y="446"/>
                  </a:cubicBezTo>
                  <a:cubicBezTo>
                    <a:pt x="0" y="478"/>
                    <a:pt x="128" y="574"/>
                    <a:pt x="128" y="574"/>
                  </a:cubicBezTo>
                  <a:cubicBezTo>
                    <a:pt x="128" y="574"/>
                    <a:pt x="319" y="574"/>
                    <a:pt x="446" y="542"/>
                  </a:cubicBezTo>
                  <a:cubicBezTo>
                    <a:pt x="573" y="478"/>
                    <a:pt x="955" y="446"/>
                    <a:pt x="11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5259894" y="4232163"/>
              <a:ext cx="19453" cy="10278"/>
            </a:xfrm>
            <a:custGeom>
              <a:avLst/>
              <a:gdLst/>
              <a:ahLst/>
              <a:cxnLst/>
              <a:rect l="l" t="t" r="r" b="b"/>
              <a:pathLst>
                <a:path w="1147" h="606" extrusionOk="0">
                  <a:moveTo>
                    <a:pt x="1083" y="33"/>
                  </a:moveTo>
                  <a:cubicBezTo>
                    <a:pt x="955" y="287"/>
                    <a:pt x="764" y="415"/>
                    <a:pt x="446" y="478"/>
                  </a:cubicBezTo>
                  <a:cubicBezTo>
                    <a:pt x="351" y="510"/>
                    <a:pt x="191" y="510"/>
                    <a:pt x="160" y="510"/>
                  </a:cubicBezTo>
                  <a:cubicBezTo>
                    <a:pt x="128" y="510"/>
                    <a:pt x="96" y="478"/>
                    <a:pt x="96" y="447"/>
                  </a:cubicBezTo>
                  <a:cubicBezTo>
                    <a:pt x="96" y="415"/>
                    <a:pt x="160" y="287"/>
                    <a:pt x="255" y="192"/>
                  </a:cubicBezTo>
                  <a:cubicBezTo>
                    <a:pt x="319" y="192"/>
                    <a:pt x="764" y="96"/>
                    <a:pt x="1083" y="33"/>
                  </a:cubicBezTo>
                  <a:close/>
                  <a:moveTo>
                    <a:pt x="1115" y="1"/>
                  </a:moveTo>
                  <a:cubicBezTo>
                    <a:pt x="764" y="1"/>
                    <a:pt x="191" y="160"/>
                    <a:pt x="160" y="160"/>
                  </a:cubicBezTo>
                  <a:cubicBezTo>
                    <a:pt x="128" y="192"/>
                    <a:pt x="0" y="351"/>
                    <a:pt x="0" y="447"/>
                  </a:cubicBezTo>
                  <a:cubicBezTo>
                    <a:pt x="0" y="510"/>
                    <a:pt x="128" y="606"/>
                    <a:pt x="160" y="606"/>
                  </a:cubicBezTo>
                  <a:cubicBezTo>
                    <a:pt x="191" y="606"/>
                    <a:pt x="351" y="606"/>
                    <a:pt x="446" y="574"/>
                  </a:cubicBezTo>
                  <a:cubicBezTo>
                    <a:pt x="796" y="510"/>
                    <a:pt x="1051" y="319"/>
                    <a:pt x="1146" y="33"/>
                  </a:cubicBezTo>
                  <a:lnTo>
                    <a:pt x="11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5094665" y="4237031"/>
              <a:ext cx="167395" cy="159950"/>
            </a:xfrm>
            <a:custGeom>
              <a:avLst/>
              <a:gdLst/>
              <a:ahLst/>
              <a:cxnLst/>
              <a:rect l="l" t="t" r="r" b="b"/>
              <a:pathLst>
                <a:path w="9870" h="9431" extrusionOk="0">
                  <a:moveTo>
                    <a:pt x="1" y="4998"/>
                  </a:moveTo>
                  <a:lnTo>
                    <a:pt x="1" y="5094"/>
                  </a:lnTo>
                  <a:cubicBezTo>
                    <a:pt x="1" y="5101"/>
                    <a:pt x="1" y="5108"/>
                    <a:pt x="2" y="5115"/>
                  </a:cubicBezTo>
                  <a:lnTo>
                    <a:pt x="2" y="5115"/>
                  </a:lnTo>
                  <a:cubicBezTo>
                    <a:pt x="1" y="5077"/>
                    <a:pt x="1" y="5038"/>
                    <a:pt x="1" y="4998"/>
                  </a:cubicBezTo>
                  <a:close/>
                  <a:moveTo>
                    <a:pt x="9870" y="0"/>
                  </a:moveTo>
                  <a:cubicBezTo>
                    <a:pt x="9615" y="191"/>
                    <a:pt x="9360" y="382"/>
                    <a:pt x="9010" y="605"/>
                  </a:cubicBezTo>
                  <a:cubicBezTo>
                    <a:pt x="7991" y="1465"/>
                    <a:pt x="6591" y="2834"/>
                    <a:pt x="5540" y="4680"/>
                  </a:cubicBezTo>
                  <a:cubicBezTo>
                    <a:pt x="4872" y="3375"/>
                    <a:pt x="3948" y="2070"/>
                    <a:pt x="3439" y="1433"/>
                  </a:cubicBezTo>
                  <a:cubicBezTo>
                    <a:pt x="3249" y="1180"/>
                    <a:pt x="3154" y="1021"/>
                    <a:pt x="3153" y="1019"/>
                  </a:cubicBezTo>
                  <a:lnTo>
                    <a:pt x="3153" y="1019"/>
                  </a:lnTo>
                  <a:cubicBezTo>
                    <a:pt x="3154" y="1021"/>
                    <a:pt x="3248" y="1179"/>
                    <a:pt x="3248" y="1306"/>
                  </a:cubicBezTo>
                  <a:lnTo>
                    <a:pt x="3248" y="1465"/>
                  </a:lnTo>
                  <a:cubicBezTo>
                    <a:pt x="3280" y="1751"/>
                    <a:pt x="3216" y="2070"/>
                    <a:pt x="3089" y="2420"/>
                  </a:cubicBezTo>
                  <a:cubicBezTo>
                    <a:pt x="2993" y="2770"/>
                    <a:pt x="2771" y="3184"/>
                    <a:pt x="2548" y="3566"/>
                  </a:cubicBezTo>
                  <a:cubicBezTo>
                    <a:pt x="2357" y="3948"/>
                    <a:pt x="2070" y="4266"/>
                    <a:pt x="1815" y="4521"/>
                  </a:cubicBezTo>
                  <a:lnTo>
                    <a:pt x="1624" y="4744"/>
                  </a:lnTo>
                  <a:cubicBezTo>
                    <a:pt x="1199" y="5144"/>
                    <a:pt x="754" y="5367"/>
                    <a:pt x="429" y="5367"/>
                  </a:cubicBezTo>
                  <a:cubicBezTo>
                    <a:pt x="340" y="5367"/>
                    <a:pt x="260" y="5351"/>
                    <a:pt x="192" y="5317"/>
                  </a:cubicBezTo>
                  <a:cubicBezTo>
                    <a:pt x="160" y="5317"/>
                    <a:pt x="160" y="5285"/>
                    <a:pt x="96" y="5285"/>
                  </a:cubicBezTo>
                  <a:cubicBezTo>
                    <a:pt x="39" y="5256"/>
                    <a:pt x="8" y="5177"/>
                    <a:pt x="2" y="5115"/>
                  </a:cubicBezTo>
                  <a:lnTo>
                    <a:pt x="2" y="5115"/>
                  </a:lnTo>
                  <a:cubicBezTo>
                    <a:pt x="27" y="6512"/>
                    <a:pt x="515" y="6758"/>
                    <a:pt x="872" y="6758"/>
                  </a:cubicBezTo>
                  <a:cubicBezTo>
                    <a:pt x="1065" y="6758"/>
                    <a:pt x="1220" y="6686"/>
                    <a:pt x="1242" y="6686"/>
                  </a:cubicBezTo>
                  <a:cubicBezTo>
                    <a:pt x="1242" y="6686"/>
                    <a:pt x="2834" y="8437"/>
                    <a:pt x="4840" y="9424"/>
                  </a:cubicBezTo>
                  <a:cubicBezTo>
                    <a:pt x="4959" y="9429"/>
                    <a:pt x="5075" y="9431"/>
                    <a:pt x="5189" y="9431"/>
                  </a:cubicBezTo>
                  <a:cubicBezTo>
                    <a:pt x="8695" y="9431"/>
                    <a:pt x="9711" y="7131"/>
                    <a:pt x="9711" y="7131"/>
                  </a:cubicBezTo>
                  <a:cubicBezTo>
                    <a:pt x="9711" y="7131"/>
                    <a:pt x="9742" y="3184"/>
                    <a:pt x="98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5264745" y="4145783"/>
              <a:ext cx="62650" cy="105847"/>
            </a:xfrm>
            <a:custGeom>
              <a:avLst/>
              <a:gdLst/>
              <a:ahLst/>
              <a:cxnLst/>
              <a:rect l="l" t="t" r="r" b="b"/>
              <a:pathLst>
                <a:path w="3694" h="6241" extrusionOk="0">
                  <a:moveTo>
                    <a:pt x="2484" y="0"/>
                  </a:moveTo>
                  <a:lnTo>
                    <a:pt x="256" y="1369"/>
                  </a:lnTo>
                  <a:lnTo>
                    <a:pt x="701" y="4330"/>
                  </a:lnTo>
                  <a:lnTo>
                    <a:pt x="701" y="4394"/>
                  </a:lnTo>
                  <a:lnTo>
                    <a:pt x="383" y="4457"/>
                  </a:lnTo>
                  <a:lnTo>
                    <a:pt x="542" y="4807"/>
                  </a:lnTo>
                  <a:lnTo>
                    <a:pt x="638" y="4967"/>
                  </a:lnTo>
                  <a:lnTo>
                    <a:pt x="701" y="5126"/>
                  </a:lnTo>
                  <a:lnTo>
                    <a:pt x="1" y="5508"/>
                  </a:lnTo>
                  <a:cubicBezTo>
                    <a:pt x="33" y="5540"/>
                    <a:pt x="33" y="5603"/>
                    <a:pt x="65" y="5667"/>
                  </a:cubicBezTo>
                  <a:lnTo>
                    <a:pt x="65" y="5699"/>
                  </a:lnTo>
                  <a:cubicBezTo>
                    <a:pt x="192" y="5890"/>
                    <a:pt x="383" y="6081"/>
                    <a:pt x="765" y="6208"/>
                  </a:cubicBezTo>
                  <a:cubicBezTo>
                    <a:pt x="829" y="6240"/>
                    <a:pt x="924" y="6240"/>
                    <a:pt x="988" y="6240"/>
                  </a:cubicBezTo>
                  <a:cubicBezTo>
                    <a:pt x="1002" y="6241"/>
                    <a:pt x="1016" y="6241"/>
                    <a:pt x="1031" y="6241"/>
                  </a:cubicBezTo>
                  <a:cubicBezTo>
                    <a:pt x="1792" y="6241"/>
                    <a:pt x="2844" y="5428"/>
                    <a:pt x="3344" y="4585"/>
                  </a:cubicBezTo>
                  <a:cubicBezTo>
                    <a:pt x="3407" y="4362"/>
                    <a:pt x="3535" y="4203"/>
                    <a:pt x="3566" y="4075"/>
                  </a:cubicBezTo>
                  <a:cubicBezTo>
                    <a:pt x="3694" y="3693"/>
                    <a:pt x="3694" y="3375"/>
                    <a:pt x="3535" y="3056"/>
                  </a:cubicBezTo>
                  <a:cubicBezTo>
                    <a:pt x="3535" y="3056"/>
                    <a:pt x="3375" y="2865"/>
                    <a:pt x="3121" y="2324"/>
                  </a:cubicBezTo>
                  <a:cubicBezTo>
                    <a:pt x="3089" y="2229"/>
                    <a:pt x="3057" y="2101"/>
                    <a:pt x="3025" y="2006"/>
                  </a:cubicBezTo>
                  <a:cubicBezTo>
                    <a:pt x="2962" y="1910"/>
                    <a:pt x="2962" y="1879"/>
                    <a:pt x="2930" y="1783"/>
                  </a:cubicBezTo>
                  <a:cubicBezTo>
                    <a:pt x="2771" y="1369"/>
                    <a:pt x="2611" y="733"/>
                    <a:pt x="2484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249091" y="4197614"/>
              <a:ext cx="199246" cy="291034"/>
            </a:xfrm>
            <a:custGeom>
              <a:avLst/>
              <a:gdLst/>
              <a:ahLst/>
              <a:cxnLst/>
              <a:rect l="l" t="t" r="r" b="b"/>
              <a:pathLst>
                <a:path w="11748" h="17160" extrusionOk="0">
                  <a:moveTo>
                    <a:pt x="4489" y="0"/>
                  </a:moveTo>
                  <a:lnTo>
                    <a:pt x="4489" y="0"/>
                  </a:lnTo>
                  <a:cubicBezTo>
                    <a:pt x="4712" y="255"/>
                    <a:pt x="4649" y="605"/>
                    <a:pt x="4553" y="956"/>
                  </a:cubicBezTo>
                  <a:cubicBezTo>
                    <a:pt x="4171" y="1942"/>
                    <a:pt x="2866" y="3152"/>
                    <a:pt x="1943" y="3152"/>
                  </a:cubicBezTo>
                  <a:cubicBezTo>
                    <a:pt x="1879" y="3152"/>
                    <a:pt x="1783" y="3152"/>
                    <a:pt x="1720" y="3120"/>
                  </a:cubicBezTo>
                  <a:cubicBezTo>
                    <a:pt x="1370" y="2993"/>
                    <a:pt x="1147" y="2802"/>
                    <a:pt x="1051" y="2579"/>
                  </a:cubicBezTo>
                  <a:lnTo>
                    <a:pt x="1051" y="2547"/>
                  </a:lnTo>
                  <a:cubicBezTo>
                    <a:pt x="956" y="2356"/>
                    <a:pt x="956" y="2165"/>
                    <a:pt x="956" y="2165"/>
                  </a:cubicBezTo>
                  <a:lnTo>
                    <a:pt x="892" y="2229"/>
                  </a:lnTo>
                  <a:cubicBezTo>
                    <a:pt x="797" y="2356"/>
                    <a:pt x="733" y="2515"/>
                    <a:pt x="637" y="2643"/>
                  </a:cubicBezTo>
                  <a:cubicBezTo>
                    <a:pt x="637" y="2675"/>
                    <a:pt x="606" y="2675"/>
                    <a:pt x="606" y="2706"/>
                  </a:cubicBezTo>
                  <a:cubicBezTo>
                    <a:pt x="606" y="2738"/>
                    <a:pt x="574" y="2738"/>
                    <a:pt x="574" y="2802"/>
                  </a:cubicBezTo>
                  <a:cubicBezTo>
                    <a:pt x="574" y="2834"/>
                    <a:pt x="510" y="2834"/>
                    <a:pt x="510" y="2866"/>
                  </a:cubicBezTo>
                  <a:cubicBezTo>
                    <a:pt x="510" y="2866"/>
                    <a:pt x="510" y="2929"/>
                    <a:pt x="478" y="2929"/>
                  </a:cubicBezTo>
                  <a:lnTo>
                    <a:pt x="478" y="2961"/>
                  </a:lnTo>
                  <a:cubicBezTo>
                    <a:pt x="478" y="2993"/>
                    <a:pt x="478" y="2993"/>
                    <a:pt x="446" y="3025"/>
                  </a:cubicBezTo>
                  <a:cubicBezTo>
                    <a:pt x="446" y="3025"/>
                    <a:pt x="446" y="3088"/>
                    <a:pt x="415" y="3088"/>
                  </a:cubicBezTo>
                  <a:cubicBezTo>
                    <a:pt x="415" y="3120"/>
                    <a:pt x="351" y="3152"/>
                    <a:pt x="351" y="3184"/>
                  </a:cubicBezTo>
                  <a:lnTo>
                    <a:pt x="351" y="3248"/>
                  </a:lnTo>
                  <a:lnTo>
                    <a:pt x="351" y="3279"/>
                  </a:lnTo>
                  <a:lnTo>
                    <a:pt x="351" y="3311"/>
                  </a:lnTo>
                  <a:cubicBezTo>
                    <a:pt x="351" y="3343"/>
                    <a:pt x="351" y="3343"/>
                    <a:pt x="319" y="3407"/>
                  </a:cubicBezTo>
                  <a:cubicBezTo>
                    <a:pt x="319" y="3439"/>
                    <a:pt x="287" y="3470"/>
                    <a:pt x="287" y="3502"/>
                  </a:cubicBezTo>
                  <a:cubicBezTo>
                    <a:pt x="287" y="3566"/>
                    <a:pt x="287" y="3598"/>
                    <a:pt x="224" y="3630"/>
                  </a:cubicBezTo>
                  <a:lnTo>
                    <a:pt x="224" y="3661"/>
                  </a:lnTo>
                  <a:lnTo>
                    <a:pt x="224" y="3757"/>
                  </a:lnTo>
                  <a:lnTo>
                    <a:pt x="224" y="3789"/>
                  </a:lnTo>
                  <a:lnTo>
                    <a:pt x="224" y="3821"/>
                  </a:lnTo>
                  <a:lnTo>
                    <a:pt x="224" y="3884"/>
                  </a:lnTo>
                  <a:lnTo>
                    <a:pt x="224" y="3948"/>
                  </a:lnTo>
                  <a:lnTo>
                    <a:pt x="224" y="4043"/>
                  </a:lnTo>
                  <a:lnTo>
                    <a:pt x="224" y="4075"/>
                  </a:lnTo>
                  <a:lnTo>
                    <a:pt x="224" y="4107"/>
                  </a:lnTo>
                  <a:lnTo>
                    <a:pt x="224" y="4203"/>
                  </a:lnTo>
                  <a:lnTo>
                    <a:pt x="224" y="4234"/>
                  </a:lnTo>
                  <a:lnTo>
                    <a:pt x="224" y="4298"/>
                  </a:lnTo>
                  <a:lnTo>
                    <a:pt x="224" y="4362"/>
                  </a:lnTo>
                  <a:lnTo>
                    <a:pt x="224" y="4394"/>
                  </a:lnTo>
                  <a:lnTo>
                    <a:pt x="224" y="4426"/>
                  </a:lnTo>
                  <a:lnTo>
                    <a:pt x="224" y="4553"/>
                  </a:lnTo>
                  <a:cubicBezTo>
                    <a:pt x="1" y="4712"/>
                    <a:pt x="1" y="4744"/>
                    <a:pt x="1" y="4744"/>
                  </a:cubicBezTo>
                  <a:cubicBezTo>
                    <a:pt x="1" y="5253"/>
                    <a:pt x="32" y="5858"/>
                    <a:pt x="128" y="6495"/>
                  </a:cubicBezTo>
                  <a:cubicBezTo>
                    <a:pt x="128" y="6622"/>
                    <a:pt x="160" y="6749"/>
                    <a:pt x="160" y="6845"/>
                  </a:cubicBezTo>
                  <a:lnTo>
                    <a:pt x="160" y="6940"/>
                  </a:lnTo>
                  <a:cubicBezTo>
                    <a:pt x="160" y="7004"/>
                    <a:pt x="160" y="7036"/>
                    <a:pt x="192" y="7131"/>
                  </a:cubicBezTo>
                  <a:cubicBezTo>
                    <a:pt x="192" y="7163"/>
                    <a:pt x="192" y="7259"/>
                    <a:pt x="255" y="7291"/>
                  </a:cubicBezTo>
                  <a:cubicBezTo>
                    <a:pt x="255" y="7418"/>
                    <a:pt x="287" y="7545"/>
                    <a:pt x="287" y="7641"/>
                  </a:cubicBezTo>
                  <a:lnTo>
                    <a:pt x="287" y="7736"/>
                  </a:lnTo>
                  <a:cubicBezTo>
                    <a:pt x="287" y="7832"/>
                    <a:pt x="319" y="7959"/>
                    <a:pt x="319" y="8087"/>
                  </a:cubicBezTo>
                  <a:cubicBezTo>
                    <a:pt x="415" y="8532"/>
                    <a:pt x="478" y="9010"/>
                    <a:pt x="574" y="9424"/>
                  </a:cubicBezTo>
                  <a:cubicBezTo>
                    <a:pt x="1083" y="12193"/>
                    <a:pt x="1847" y="14963"/>
                    <a:pt x="2102" y="15886"/>
                  </a:cubicBezTo>
                  <a:cubicBezTo>
                    <a:pt x="2165" y="16013"/>
                    <a:pt x="2197" y="16077"/>
                    <a:pt x="2197" y="16141"/>
                  </a:cubicBezTo>
                  <a:lnTo>
                    <a:pt x="2197" y="16491"/>
                  </a:lnTo>
                  <a:cubicBezTo>
                    <a:pt x="2261" y="16523"/>
                    <a:pt x="2356" y="16555"/>
                    <a:pt x="2484" y="16586"/>
                  </a:cubicBezTo>
                  <a:cubicBezTo>
                    <a:pt x="2993" y="16809"/>
                    <a:pt x="3598" y="16968"/>
                    <a:pt x="4171" y="17032"/>
                  </a:cubicBezTo>
                  <a:cubicBezTo>
                    <a:pt x="4617" y="17128"/>
                    <a:pt x="5062" y="17159"/>
                    <a:pt x="5540" y="17159"/>
                  </a:cubicBezTo>
                  <a:lnTo>
                    <a:pt x="6145" y="17159"/>
                  </a:lnTo>
                  <a:cubicBezTo>
                    <a:pt x="6781" y="17159"/>
                    <a:pt x="7418" y="17128"/>
                    <a:pt x="7991" y="17064"/>
                  </a:cubicBezTo>
                  <a:cubicBezTo>
                    <a:pt x="10060" y="16905"/>
                    <a:pt x="11748" y="16523"/>
                    <a:pt x="11748" y="16523"/>
                  </a:cubicBezTo>
                  <a:lnTo>
                    <a:pt x="11748" y="16491"/>
                  </a:lnTo>
                  <a:lnTo>
                    <a:pt x="11398" y="15536"/>
                  </a:lnTo>
                  <a:cubicBezTo>
                    <a:pt x="11398" y="15313"/>
                    <a:pt x="11334" y="15122"/>
                    <a:pt x="11334" y="14931"/>
                  </a:cubicBezTo>
                  <a:cubicBezTo>
                    <a:pt x="11270" y="13944"/>
                    <a:pt x="11238" y="13021"/>
                    <a:pt x="11143" y="12193"/>
                  </a:cubicBezTo>
                  <a:cubicBezTo>
                    <a:pt x="11111" y="11907"/>
                    <a:pt x="11111" y="11620"/>
                    <a:pt x="11079" y="11334"/>
                  </a:cubicBezTo>
                  <a:cubicBezTo>
                    <a:pt x="11079" y="11270"/>
                    <a:pt x="11079" y="11174"/>
                    <a:pt x="11016" y="11111"/>
                  </a:cubicBezTo>
                  <a:cubicBezTo>
                    <a:pt x="10984" y="10761"/>
                    <a:pt x="10952" y="10379"/>
                    <a:pt x="10920" y="10060"/>
                  </a:cubicBezTo>
                  <a:cubicBezTo>
                    <a:pt x="10538" y="6972"/>
                    <a:pt x="10060" y="5062"/>
                    <a:pt x="9583" y="3693"/>
                  </a:cubicBezTo>
                  <a:cubicBezTo>
                    <a:pt x="9360" y="3025"/>
                    <a:pt x="8946" y="2420"/>
                    <a:pt x="8469" y="1911"/>
                  </a:cubicBezTo>
                  <a:cubicBezTo>
                    <a:pt x="7991" y="1751"/>
                    <a:pt x="7482" y="1529"/>
                    <a:pt x="7036" y="1274"/>
                  </a:cubicBezTo>
                  <a:cubicBezTo>
                    <a:pt x="7004" y="1242"/>
                    <a:pt x="6973" y="1242"/>
                    <a:pt x="6941" y="1210"/>
                  </a:cubicBezTo>
                  <a:cubicBezTo>
                    <a:pt x="6845" y="1147"/>
                    <a:pt x="6781" y="1083"/>
                    <a:pt x="6686" y="1051"/>
                  </a:cubicBezTo>
                  <a:cubicBezTo>
                    <a:pt x="6527" y="924"/>
                    <a:pt x="6368" y="828"/>
                    <a:pt x="6240" y="733"/>
                  </a:cubicBezTo>
                  <a:cubicBezTo>
                    <a:pt x="6049" y="605"/>
                    <a:pt x="5858" y="446"/>
                    <a:pt x="5667" y="351"/>
                  </a:cubicBezTo>
                  <a:cubicBezTo>
                    <a:pt x="5285" y="191"/>
                    <a:pt x="4903" y="32"/>
                    <a:pt x="4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5115730" y="4237573"/>
              <a:ext cx="146874" cy="159950"/>
            </a:xfrm>
            <a:custGeom>
              <a:avLst/>
              <a:gdLst/>
              <a:ahLst/>
              <a:cxnLst/>
              <a:rect l="l" t="t" r="r" b="b"/>
              <a:pathLst>
                <a:path w="8660" h="9431" extrusionOk="0">
                  <a:moveTo>
                    <a:pt x="8660" y="0"/>
                  </a:moveTo>
                  <a:cubicBezTo>
                    <a:pt x="8150" y="414"/>
                    <a:pt x="7800" y="955"/>
                    <a:pt x="7704" y="1592"/>
                  </a:cubicBezTo>
                  <a:cubicBezTo>
                    <a:pt x="7513" y="2802"/>
                    <a:pt x="7354" y="4075"/>
                    <a:pt x="7418" y="5380"/>
                  </a:cubicBezTo>
                  <a:cubicBezTo>
                    <a:pt x="7482" y="6558"/>
                    <a:pt x="6877" y="7736"/>
                    <a:pt x="5794" y="8277"/>
                  </a:cubicBezTo>
                  <a:cubicBezTo>
                    <a:pt x="4585" y="8882"/>
                    <a:pt x="3693" y="9009"/>
                    <a:pt x="3693" y="9009"/>
                  </a:cubicBezTo>
                  <a:cubicBezTo>
                    <a:pt x="3693" y="9009"/>
                    <a:pt x="2102" y="8150"/>
                    <a:pt x="701" y="6940"/>
                  </a:cubicBezTo>
                  <a:cubicBezTo>
                    <a:pt x="1624" y="6335"/>
                    <a:pt x="2547" y="4903"/>
                    <a:pt x="2579" y="4425"/>
                  </a:cubicBezTo>
                  <a:lnTo>
                    <a:pt x="2579" y="4425"/>
                  </a:lnTo>
                  <a:cubicBezTo>
                    <a:pt x="1942" y="6017"/>
                    <a:pt x="0" y="6686"/>
                    <a:pt x="0" y="6686"/>
                  </a:cubicBezTo>
                  <a:cubicBezTo>
                    <a:pt x="0" y="6686"/>
                    <a:pt x="1592" y="8436"/>
                    <a:pt x="3598" y="9423"/>
                  </a:cubicBezTo>
                  <a:cubicBezTo>
                    <a:pt x="3717" y="9428"/>
                    <a:pt x="3833" y="9431"/>
                    <a:pt x="3947" y="9431"/>
                  </a:cubicBezTo>
                  <a:cubicBezTo>
                    <a:pt x="7453" y="9431"/>
                    <a:pt x="8469" y="7131"/>
                    <a:pt x="8469" y="7131"/>
                  </a:cubicBezTo>
                  <a:cubicBezTo>
                    <a:pt x="8023" y="4807"/>
                    <a:pt x="7704" y="2547"/>
                    <a:pt x="8023" y="1465"/>
                  </a:cubicBezTo>
                  <a:cubicBezTo>
                    <a:pt x="8150" y="923"/>
                    <a:pt x="8373" y="414"/>
                    <a:pt x="8660" y="0"/>
                  </a:cubicBezTo>
                  <a:close/>
                </a:path>
              </a:pathLst>
            </a:custGeom>
            <a:solidFill>
              <a:srgbClr val="66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5283113" y="4450310"/>
              <a:ext cx="165224" cy="38347"/>
            </a:xfrm>
            <a:custGeom>
              <a:avLst/>
              <a:gdLst/>
              <a:ahLst/>
              <a:cxnLst/>
              <a:rect l="l" t="t" r="r" b="b"/>
              <a:pathLst>
                <a:path w="9742" h="2261" extrusionOk="0">
                  <a:moveTo>
                    <a:pt x="159" y="1592"/>
                  </a:moveTo>
                  <a:cubicBezTo>
                    <a:pt x="159" y="1608"/>
                    <a:pt x="167" y="1616"/>
                    <a:pt x="171" y="1616"/>
                  </a:cubicBezTo>
                  <a:cubicBezTo>
                    <a:pt x="175" y="1616"/>
                    <a:pt x="175" y="1608"/>
                    <a:pt x="159" y="1592"/>
                  </a:cubicBezTo>
                  <a:close/>
                  <a:moveTo>
                    <a:pt x="9328" y="0"/>
                  </a:moveTo>
                  <a:cubicBezTo>
                    <a:pt x="8437" y="510"/>
                    <a:pt x="7163" y="828"/>
                    <a:pt x="5794" y="955"/>
                  </a:cubicBezTo>
                  <a:cubicBezTo>
                    <a:pt x="5253" y="1019"/>
                    <a:pt x="4648" y="1019"/>
                    <a:pt x="4075" y="1051"/>
                  </a:cubicBezTo>
                  <a:lnTo>
                    <a:pt x="3661" y="1051"/>
                  </a:lnTo>
                  <a:cubicBezTo>
                    <a:pt x="1815" y="1051"/>
                    <a:pt x="319" y="955"/>
                    <a:pt x="159" y="892"/>
                  </a:cubicBezTo>
                  <a:cubicBezTo>
                    <a:pt x="159" y="892"/>
                    <a:pt x="0" y="1433"/>
                    <a:pt x="159" y="1592"/>
                  </a:cubicBezTo>
                  <a:cubicBezTo>
                    <a:pt x="255" y="1624"/>
                    <a:pt x="350" y="1656"/>
                    <a:pt x="478" y="1687"/>
                  </a:cubicBezTo>
                  <a:cubicBezTo>
                    <a:pt x="987" y="1910"/>
                    <a:pt x="1592" y="2069"/>
                    <a:pt x="2165" y="2133"/>
                  </a:cubicBezTo>
                  <a:cubicBezTo>
                    <a:pt x="2611" y="2229"/>
                    <a:pt x="3056" y="2260"/>
                    <a:pt x="3534" y="2260"/>
                  </a:cubicBezTo>
                  <a:lnTo>
                    <a:pt x="4107" y="2260"/>
                  </a:lnTo>
                  <a:cubicBezTo>
                    <a:pt x="4775" y="2260"/>
                    <a:pt x="5412" y="2229"/>
                    <a:pt x="5985" y="2165"/>
                  </a:cubicBezTo>
                  <a:cubicBezTo>
                    <a:pt x="8054" y="2006"/>
                    <a:pt x="9742" y="1624"/>
                    <a:pt x="9742" y="1624"/>
                  </a:cubicBezTo>
                  <a:lnTo>
                    <a:pt x="9742" y="1592"/>
                  </a:lnTo>
                  <a:lnTo>
                    <a:pt x="9742" y="1528"/>
                  </a:lnTo>
                  <a:lnTo>
                    <a:pt x="9742" y="1146"/>
                  </a:lnTo>
                  <a:cubicBezTo>
                    <a:pt x="9742" y="1051"/>
                    <a:pt x="9742" y="955"/>
                    <a:pt x="9678" y="860"/>
                  </a:cubicBezTo>
                  <a:cubicBezTo>
                    <a:pt x="9646" y="541"/>
                    <a:pt x="9583" y="223"/>
                    <a:pt x="9392" y="0"/>
                  </a:cubicBezTo>
                  <a:close/>
                </a:path>
              </a:pathLst>
            </a:custGeom>
            <a:solidFill>
              <a:srgbClr val="A9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213456" y="4097734"/>
              <a:ext cx="95044" cy="137156"/>
            </a:xfrm>
            <a:custGeom>
              <a:avLst/>
              <a:gdLst/>
              <a:ahLst/>
              <a:cxnLst/>
              <a:rect l="l" t="t" r="r" b="b"/>
              <a:pathLst>
                <a:path w="5604" h="8087" extrusionOk="0">
                  <a:moveTo>
                    <a:pt x="4744" y="3661"/>
                  </a:moveTo>
                  <a:lnTo>
                    <a:pt x="4776" y="3820"/>
                  </a:lnTo>
                  <a:lnTo>
                    <a:pt x="5126" y="5698"/>
                  </a:lnTo>
                  <a:cubicBezTo>
                    <a:pt x="4903" y="6749"/>
                    <a:pt x="3980" y="7640"/>
                    <a:pt x="3566" y="7895"/>
                  </a:cubicBezTo>
                  <a:cubicBezTo>
                    <a:pt x="2866" y="8086"/>
                    <a:pt x="2547" y="7991"/>
                    <a:pt x="2547" y="7991"/>
                  </a:cubicBezTo>
                  <a:lnTo>
                    <a:pt x="2547" y="7991"/>
                  </a:lnTo>
                  <a:cubicBezTo>
                    <a:pt x="1433" y="7195"/>
                    <a:pt x="924" y="6653"/>
                    <a:pt x="351" y="4934"/>
                  </a:cubicBezTo>
                  <a:cubicBezTo>
                    <a:pt x="160" y="4584"/>
                    <a:pt x="64" y="4330"/>
                    <a:pt x="32" y="3948"/>
                  </a:cubicBezTo>
                  <a:lnTo>
                    <a:pt x="32" y="3820"/>
                  </a:lnTo>
                  <a:cubicBezTo>
                    <a:pt x="32" y="3661"/>
                    <a:pt x="1" y="3534"/>
                    <a:pt x="1" y="3375"/>
                  </a:cubicBezTo>
                  <a:lnTo>
                    <a:pt x="1" y="3215"/>
                  </a:lnTo>
                  <a:lnTo>
                    <a:pt x="1" y="3024"/>
                  </a:lnTo>
                  <a:cubicBezTo>
                    <a:pt x="32" y="2356"/>
                    <a:pt x="287" y="1687"/>
                    <a:pt x="701" y="1114"/>
                  </a:cubicBezTo>
                  <a:cubicBezTo>
                    <a:pt x="1115" y="669"/>
                    <a:pt x="1592" y="382"/>
                    <a:pt x="2133" y="223"/>
                  </a:cubicBezTo>
                  <a:cubicBezTo>
                    <a:pt x="2993" y="0"/>
                    <a:pt x="3789" y="255"/>
                    <a:pt x="4489" y="732"/>
                  </a:cubicBezTo>
                  <a:lnTo>
                    <a:pt x="4489" y="732"/>
                  </a:lnTo>
                  <a:cubicBezTo>
                    <a:pt x="4999" y="1178"/>
                    <a:pt x="5285" y="1719"/>
                    <a:pt x="5444" y="2324"/>
                  </a:cubicBezTo>
                  <a:cubicBezTo>
                    <a:pt x="5603" y="2961"/>
                    <a:pt x="5285" y="3502"/>
                    <a:pt x="4744" y="3661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5094665" y="4251820"/>
              <a:ext cx="56172" cy="77066"/>
            </a:xfrm>
            <a:custGeom>
              <a:avLst/>
              <a:gdLst/>
              <a:ahLst/>
              <a:cxnLst/>
              <a:rect l="l" t="t" r="r" b="b"/>
              <a:pathLst>
                <a:path w="3312" h="4544" extrusionOk="0">
                  <a:moveTo>
                    <a:pt x="2674" y="1"/>
                  </a:moveTo>
                  <a:cubicBezTo>
                    <a:pt x="2598" y="1"/>
                    <a:pt x="2514" y="8"/>
                    <a:pt x="2420" y="20"/>
                  </a:cubicBezTo>
                  <a:cubicBezTo>
                    <a:pt x="2038" y="115"/>
                    <a:pt x="1561" y="338"/>
                    <a:pt x="1179" y="720"/>
                  </a:cubicBezTo>
                  <a:cubicBezTo>
                    <a:pt x="1115" y="784"/>
                    <a:pt x="1083" y="879"/>
                    <a:pt x="988" y="943"/>
                  </a:cubicBezTo>
                  <a:cubicBezTo>
                    <a:pt x="829" y="1198"/>
                    <a:pt x="765" y="1516"/>
                    <a:pt x="638" y="1834"/>
                  </a:cubicBezTo>
                  <a:cubicBezTo>
                    <a:pt x="192" y="3108"/>
                    <a:pt x="1" y="3744"/>
                    <a:pt x="1" y="4158"/>
                  </a:cubicBezTo>
                  <a:lnTo>
                    <a:pt x="1" y="4254"/>
                  </a:lnTo>
                  <a:cubicBezTo>
                    <a:pt x="33" y="4381"/>
                    <a:pt x="65" y="4445"/>
                    <a:pt x="192" y="4508"/>
                  </a:cubicBezTo>
                  <a:cubicBezTo>
                    <a:pt x="251" y="4532"/>
                    <a:pt x="318" y="4544"/>
                    <a:pt x="393" y="4544"/>
                  </a:cubicBezTo>
                  <a:cubicBezTo>
                    <a:pt x="721" y="4544"/>
                    <a:pt x="1183" y="4319"/>
                    <a:pt x="1624" y="3904"/>
                  </a:cubicBezTo>
                  <a:cubicBezTo>
                    <a:pt x="1720" y="3840"/>
                    <a:pt x="1752" y="3776"/>
                    <a:pt x="1815" y="3713"/>
                  </a:cubicBezTo>
                  <a:cubicBezTo>
                    <a:pt x="2070" y="3426"/>
                    <a:pt x="2293" y="3108"/>
                    <a:pt x="2548" y="2758"/>
                  </a:cubicBezTo>
                  <a:cubicBezTo>
                    <a:pt x="2771" y="2344"/>
                    <a:pt x="2993" y="1962"/>
                    <a:pt x="3089" y="1580"/>
                  </a:cubicBezTo>
                  <a:cubicBezTo>
                    <a:pt x="3216" y="1230"/>
                    <a:pt x="3312" y="911"/>
                    <a:pt x="3312" y="656"/>
                  </a:cubicBezTo>
                  <a:lnTo>
                    <a:pt x="3312" y="497"/>
                  </a:lnTo>
                  <a:cubicBezTo>
                    <a:pt x="3248" y="402"/>
                    <a:pt x="3184" y="243"/>
                    <a:pt x="3184" y="243"/>
                  </a:cubicBezTo>
                  <a:lnTo>
                    <a:pt x="3057" y="115"/>
                  </a:lnTo>
                  <a:cubicBezTo>
                    <a:pt x="3025" y="115"/>
                    <a:pt x="3025" y="83"/>
                    <a:pt x="2993" y="83"/>
                  </a:cubicBezTo>
                  <a:cubicBezTo>
                    <a:pt x="2913" y="23"/>
                    <a:pt x="2806" y="1"/>
                    <a:pt x="2674" y="1"/>
                  </a:cubicBezTo>
                  <a:close/>
                </a:path>
              </a:pathLst>
            </a:custGeom>
            <a:solidFill>
              <a:srgbClr val="5C3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103857" y="4200311"/>
              <a:ext cx="46979" cy="114480"/>
            </a:xfrm>
            <a:custGeom>
              <a:avLst/>
              <a:gdLst/>
              <a:ahLst/>
              <a:cxnLst/>
              <a:rect l="l" t="t" r="r" b="b"/>
              <a:pathLst>
                <a:path w="2770" h="6750" extrusionOk="0">
                  <a:moveTo>
                    <a:pt x="2547" y="4617"/>
                  </a:moveTo>
                  <a:cubicBezTo>
                    <a:pt x="2451" y="4999"/>
                    <a:pt x="2229" y="5381"/>
                    <a:pt x="2006" y="5795"/>
                  </a:cubicBezTo>
                  <a:cubicBezTo>
                    <a:pt x="1751" y="6145"/>
                    <a:pt x="1528" y="6463"/>
                    <a:pt x="1273" y="6750"/>
                  </a:cubicBezTo>
                  <a:lnTo>
                    <a:pt x="637" y="3757"/>
                  </a:lnTo>
                  <a:lnTo>
                    <a:pt x="541" y="3184"/>
                  </a:lnTo>
                  <a:lnTo>
                    <a:pt x="0" y="733"/>
                  </a:lnTo>
                  <a:lnTo>
                    <a:pt x="1210" y="1"/>
                  </a:lnTo>
                  <a:lnTo>
                    <a:pt x="2038" y="2038"/>
                  </a:lnTo>
                  <a:lnTo>
                    <a:pt x="2515" y="3152"/>
                  </a:lnTo>
                  <a:lnTo>
                    <a:pt x="2770" y="3693"/>
                  </a:lnTo>
                  <a:cubicBezTo>
                    <a:pt x="2770" y="3948"/>
                    <a:pt x="2674" y="4267"/>
                    <a:pt x="2547" y="4617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5251787" y="4196681"/>
              <a:ext cx="93433" cy="81527"/>
            </a:xfrm>
            <a:custGeom>
              <a:avLst/>
              <a:gdLst/>
              <a:ahLst/>
              <a:cxnLst/>
              <a:rect l="l" t="t" r="r" b="b"/>
              <a:pathLst>
                <a:path w="5509" h="4807" extrusionOk="0">
                  <a:moveTo>
                    <a:pt x="4769" y="0"/>
                  </a:moveTo>
                  <a:cubicBezTo>
                    <a:pt x="4615" y="0"/>
                    <a:pt x="4444" y="36"/>
                    <a:pt x="4267" y="119"/>
                  </a:cubicBezTo>
                  <a:cubicBezTo>
                    <a:pt x="4935" y="1074"/>
                    <a:pt x="2993" y="3239"/>
                    <a:pt x="1720" y="3239"/>
                  </a:cubicBezTo>
                  <a:cubicBezTo>
                    <a:pt x="1624" y="3239"/>
                    <a:pt x="1561" y="3239"/>
                    <a:pt x="1465" y="3207"/>
                  </a:cubicBezTo>
                  <a:cubicBezTo>
                    <a:pt x="1115" y="3080"/>
                    <a:pt x="924" y="2889"/>
                    <a:pt x="797" y="2698"/>
                  </a:cubicBezTo>
                  <a:cubicBezTo>
                    <a:pt x="669" y="2443"/>
                    <a:pt x="669" y="2252"/>
                    <a:pt x="669" y="2252"/>
                  </a:cubicBezTo>
                  <a:cubicBezTo>
                    <a:pt x="669" y="2252"/>
                    <a:pt x="638" y="2252"/>
                    <a:pt x="638" y="2284"/>
                  </a:cubicBezTo>
                  <a:cubicBezTo>
                    <a:pt x="478" y="2379"/>
                    <a:pt x="351" y="2507"/>
                    <a:pt x="287" y="2602"/>
                  </a:cubicBezTo>
                  <a:cubicBezTo>
                    <a:pt x="256" y="2666"/>
                    <a:pt x="192" y="2730"/>
                    <a:pt x="160" y="2761"/>
                  </a:cubicBezTo>
                  <a:cubicBezTo>
                    <a:pt x="33" y="3016"/>
                    <a:pt x="1" y="3239"/>
                    <a:pt x="33" y="3494"/>
                  </a:cubicBezTo>
                  <a:cubicBezTo>
                    <a:pt x="96" y="3812"/>
                    <a:pt x="287" y="4130"/>
                    <a:pt x="510" y="4353"/>
                  </a:cubicBezTo>
                  <a:cubicBezTo>
                    <a:pt x="574" y="4417"/>
                    <a:pt x="638" y="4449"/>
                    <a:pt x="669" y="4481"/>
                  </a:cubicBezTo>
                  <a:cubicBezTo>
                    <a:pt x="797" y="4608"/>
                    <a:pt x="988" y="4703"/>
                    <a:pt x="1306" y="4799"/>
                  </a:cubicBezTo>
                  <a:cubicBezTo>
                    <a:pt x="1356" y="4804"/>
                    <a:pt x="1405" y="4807"/>
                    <a:pt x="1453" y="4807"/>
                  </a:cubicBezTo>
                  <a:cubicBezTo>
                    <a:pt x="1961" y="4807"/>
                    <a:pt x="2387" y="4514"/>
                    <a:pt x="2707" y="4194"/>
                  </a:cubicBezTo>
                  <a:cubicBezTo>
                    <a:pt x="2834" y="4162"/>
                    <a:pt x="2961" y="4067"/>
                    <a:pt x="3057" y="4035"/>
                  </a:cubicBezTo>
                  <a:cubicBezTo>
                    <a:pt x="4553" y="3366"/>
                    <a:pt x="5508" y="1170"/>
                    <a:pt x="5445" y="469"/>
                  </a:cubicBezTo>
                  <a:cubicBezTo>
                    <a:pt x="5445" y="406"/>
                    <a:pt x="5445" y="374"/>
                    <a:pt x="5413" y="342"/>
                  </a:cubicBezTo>
                  <a:cubicBezTo>
                    <a:pt x="5327" y="149"/>
                    <a:pt x="5083" y="0"/>
                    <a:pt x="4769" y="0"/>
                  </a:cubicBezTo>
                  <a:close/>
                </a:path>
              </a:pathLst>
            </a:custGeom>
            <a:solidFill>
              <a:srgbClr val="A875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268527" y="4184114"/>
              <a:ext cx="172788" cy="265729"/>
            </a:xfrm>
            <a:custGeom>
              <a:avLst/>
              <a:gdLst/>
              <a:ahLst/>
              <a:cxnLst/>
              <a:rect l="l" t="t" r="r" b="b"/>
              <a:pathLst>
                <a:path w="10188" h="15668" extrusionOk="0">
                  <a:moveTo>
                    <a:pt x="7164" y="2547"/>
                  </a:moveTo>
                  <a:lnTo>
                    <a:pt x="7164" y="2547"/>
                  </a:lnTo>
                  <a:cubicBezTo>
                    <a:pt x="7737" y="2993"/>
                    <a:pt x="8182" y="3630"/>
                    <a:pt x="8341" y="4044"/>
                  </a:cubicBezTo>
                  <a:cubicBezTo>
                    <a:pt x="8617" y="4754"/>
                    <a:pt x="8844" y="5441"/>
                    <a:pt x="9031" y="6092"/>
                  </a:cubicBezTo>
                  <a:lnTo>
                    <a:pt x="9031" y="6092"/>
                  </a:lnTo>
                  <a:cubicBezTo>
                    <a:pt x="8641" y="4779"/>
                    <a:pt x="8051" y="3451"/>
                    <a:pt x="7164" y="2547"/>
                  </a:cubicBezTo>
                  <a:close/>
                  <a:moveTo>
                    <a:pt x="3471" y="1"/>
                  </a:moveTo>
                  <a:cubicBezTo>
                    <a:pt x="3152" y="1"/>
                    <a:pt x="2866" y="128"/>
                    <a:pt x="2866" y="128"/>
                  </a:cubicBezTo>
                  <a:cubicBezTo>
                    <a:pt x="3121" y="701"/>
                    <a:pt x="3280" y="892"/>
                    <a:pt x="3280" y="892"/>
                  </a:cubicBezTo>
                  <a:cubicBezTo>
                    <a:pt x="3280" y="892"/>
                    <a:pt x="3789" y="1401"/>
                    <a:pt x="3471" y="2356"/>
                  </a:cubicBezTo>
                  <a:cubicBezTo>
                    <a:pt x="3407" y="2547"/>
                    <a:pt x="3312" y="2770"/>
                    <a:pt x="3184" y="2961"/>
                  </a:cubicBezTo>
                  <a:cubicBezTo>
                    <a:pt x="319" y="7450"/>
                    <a:pt x="1" y="9074"/>
                    <a:pt x="1497" y="13053"/>
                  </a:cubicBezTo>
                  <a:cubicBezTo>
                    <a:pt x="1847" y="13944"/>
                    <a:pt x="2484" y="14581"/>
                    <a:pt x="3184" y="14963"/>
                  </a:cubicBezTo>
                  <a:cubicBezTo>
                    <a:pt x="4092" y="15490"/>
                    <a:pt x="5190" y="15667"/>
                    <a:pt x="6103" y="15667"/>
                  </a:cubicBezTo>
                  <a:cubicBezTo>
                    <a:pt x="6182" y="15667"/>
                    <a:pt x="6260" y="15666"/>
                    <a:pt x="6336" y="15663"/>
                  </a:cubicBezTo>
                  <a:lnTo>
                    <a:pt x="6431" y="15663"/>
                  </a:lnTo>
                  <a:cubicBezTo>
                    <a:pt x="7928" y="15568"/>
                    <a:pt x="9328" y="14804"/>
                    <a:pt x="9742" y="13753"/>
                  </a:cubicBezTo>
                  <a:cubicBezTo>
                    <a:pt x="9838" y="13530"/>
                    <a:pt x="9901" y="13276"/>
                    <a:pt x="9965" y="13021"/>
                  </a:cubicBezTo>
                  <a:cubicBezTo>
                    <a:pt x="10029" y="12416"/>
                    <a:pt x="9965" y="11748"/>
                    <a:pt x="9901" y="11270"/>
                  </a:cubicBezTo>
                  <a:cubicBezTo>
                    <a:pt x="9838" y="10824"/>
                    <a:pt x="9806" y="10506"/>
                    <a:pt x="9806" y="10506"/>
                  </a:cubicBezTo>
                  <a:cubicBezTo>
                    <a:pt x="9806" y="10506"/>
                    <a:pt x="9806" y="10092"/>
                    <a:pt x="9679" y="9392"/>
                  </a:cubicBezTo>
                  <a:cubicBezTo>
                    <a:pt x="9604" y="8704"/>
                    <a:pt x="9465" y="7771"/>
                    <a:pt x="9220" y="6785"/>
                  </a:cubicBezTo>
                  <a:lnTo>
                    <a:pt x="9220" y="6785"/>
                  </a:lnTo>
                  <a:cubicBezTo>
                    <a:pt x="9483" y="7811"/>
                    <a:pt x="9652" y="8737"/>
                    <a:pt x="9774" y="9519"/>
                  </a:cubicBezTo>
                  <a:cubicBezTo>
                    <a:pt x="10188" y="7800"/>
                    <a:pt x="9710" y="6017"/>
                    <a:pt x="9456" y="5190"/>
                  </a:cubicBezTo>
                  <a:cubicBezTo>
                    <a:pt x="9328" y="4999"/>
                    <a:pt x="9297" y="4903"/>
                    <a:pt x="9297" y="4903"/>
                  </a:cubicBezTo>
                  <a:lnTo>
                    <a:pt x="9233" y="4680"/>
                  </a:lnTo>
                  <a:cubicBezTo>
                    <a:pt x="9201" y="4521"/>
                    <a:pt x="9169" y="4235"/>
                    <a:pt x="9074" y="3757"/>
                  </a:cubicBezTo>
                  <a:cubicBezTo>
                    <a:pt x="8883" y="2611"/>
                    <a:pt x="7641" y="1560"/>
                    <a:pt x="6336" y="1178"/>
                  </a:cubicBezTo>
                  <a:cubicBezTo>
                    <a:pt x="6002" y="733"/>
                    <a:pt x="5532" y="621"/>
                    <a:pt x="5146" y="621"/>
                  </a:cubicBezTo>
                  <a:cubicBezTo>
                    <a:pt x="4760" y="621"/>
                    <a:pt x="4458" y="733"/>
                    <a:pt x="4458" y="733"/>
                  </a:cubicBezTo>
                  <a:cubicBezTo>
                    <a:pt x="4235" y="160"/>
                    <a:pt x="3821" y="1"/>
                    <a:pt x="3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5322530" y="4404957"/>
              <a:ext cx="115023" cy="54967"/>
            </a:xfrm>
            <a:custGeom>
              <a:avLst/>
              <a:gdLst/>
              <a:ahLst/>
              <a:cxnLst/>
              <a:rect l="l" t="t" r="r" b="b"/>
              <a:pathLst>
                <a:path w="6782" h="3241" extrusionOk="0">
                  <a:moveTo>
                    <a:pt x="6781" y="0"/>
                  </a:moveTo>
                  <a:lnTo>
                    <a:pt x="6781" y="0"/>
                  </a:lnTo>
                  <a:cubicBezTo>
                    <a:pt x="6749" y="287"/>
                    <a:pt x="6686" y="509"/>
                    <a:pt x="6590" y="732"/>
                  </a:cubicBezTo>
                  <a:cubicBezTo>
                    <a:pt x="6144" y="1783"/>
                    <a:pt x="4744" y="2547"/>
                    <a:pt x="3247" y="2642"/>
                  </a:cubicBezTo>
                  <a:lnTo>
                    <a:pt x="3152" y="2642"/>
                  </a:lnTo>
                  <a:cubicBezTo>
                    <a:pt x="3076" y="2645"/>
                    <a:pt x="2998" y="2646"/>
                    <a:pt x="2920" y="2646"/>
                  </a:cubicBezTo>
                  <a:cubicBezTo>
                    <a:pt x="2010" y="2646"/>
                    <a:pt x="938" y="2469"/>
                    <a:pt x="0" y="1942"/>
                  </a:cubicBezTo>
                  <a:lnTo>
                    <a:pt x="0" y="1942"/>
                  </a:lnTo>
                  <a:cubicBezTo>
                    <a:pt x="649" y="2671"/>
                    <a:pt x="1572" y="3240"/>
                    <a:pt x="2848" y="3240"/>
                  </a:cubicBezTo>
                  <a:cubicBezTo>
                    <a:pt x="3076" y="3240"/>
                    <a:pt x="3315" y="3222"/>
                    <a:pt x="3566" y="3184"/>
                  </a:cubicBezTo>
                  <a:cubicBezTo>
                    <a:pt x="6017" y="2738"/>
                    <a:pt x="6686" y="2006"/>
                    <a:pt x="6781" y="0"/>
                  </a:cubicBezTo>
                  <a:close/>
                </a:path>
              </a:pathLst>
            </a:custGeom>
            <a:solidFill>
              <a:srgbClr val="66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5087117" y="3905503"/>
              <a:ext cx="112309" cy="893588"/>
            </a:xfrm>
            <a:custGeom>
              <a:avLst/>
              <a:gdLst/>
              <a:ahLst/>
              <a:cxnLst/>
              <a:rect l="l" t="t" r="r" b="b"/>
              <a:pathLst>
                <a:path w="6622" h="52688" extrusionOk="0">
                  <a:moveTo>
                    <a:pt x="828" y="1"/>
                  </a:moveTo>
                  <a:cubicBezTo>
                    <a:pt x="764" y="1"/>
                    <a:pt x="637" y="1"/>
                    <a:pt x="510" y="33"/>
                  </a:cubicBezTo>
                  <a:cubicBezTo>
                    <a:pt x="255" y="160"/>
                    <a:pt x="0" y="351"/>
                    <a:pt x="32" y="574"/>
                  </a:cubicBezTo>
                  <a:lnTo>
                    <a:pt x="5826" y="52687"/>
                  </a:lnTo>
                  <a:lnTo>
                    <a:pt x="6622" y="52687"/>
                  </a:lnTo>
                  <a:lnTo>
                    <a:pt x="1146" y="192"/>
                  </a:lnTo>
                  <a:cubicBezTo>
                    <a:pt x="1146" y="96"/>
                    <a:pt x="987" y="33"/>
                    <a:pt x="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5097378" y="4174938"/>
              <a:ext cx="33479" cy="37261"/>
            </a:xfrm>
            <a:custGeom>
              <a:avLst/>
              <a:gdLst/>
              <a:ahLst/>
              <a:cxnLst/>
              <a:rect l="l" t="t" r="r" b="b"/>
              <a:pathLst>
                <a:path w="1974" h="2197" extrusionOk="0">
                  <a:moveTo>
                    <a:pt x="1751" y="542"/>
                  </a:moveTo>
                  <a:cubicBezTo>
                    <a:pt x="1974" y="1051"/>
                    <a:pt x="1751" y="1656"/>
                    <a:pt x="1273" y="1910"/>
                  </a:cubicBezTo>
                  <a:cubicBezTo>
                    <a:pt x="1242" y="1910"/>
                    <a:pt x="1178" y="1942"/>
                    <a:pt x="1146" y="1942"/>
                  </a:cubicBezTo>
                  <a:lnTo>
                    <a:pt x="350" y="2197"/>
                  </a:lnTo>
                  <a:cubicBezTo>
                    <a:pt x="350" y="2197"/>
                    <a:pt x="0" y="1688"/>
                    <a:pt x="32" y="1274"/>
                  </a:cubicBezTo>
                  <a:cubicBezTo>
                    <a:pt x="64" y="955"/>
                    <a:pt x="159" y="669"/>
                    <a:pt x="287" y="446"/>
                  </a:cubicBezTo>
                  <a:cubicBezTo>
                    <a:pt x="382" y="223"/>
                    <a:pt x="605" y="64"/>
                    <a:pt x="796" y="32"/>
                  </a:cubicBezTo>
                  <a:lnTo>
                    <a:pt x="796" y="32"/>
                  </a:lnTo>
                  <a:cubicBezTo>
                    <a:pt x="828" y="32"/>
                    <a:pt x="923" y="0"/>
                    <a:pt x="955" y="0"/>
                  </a:cubicBezTo>
                  <a:cubicBezTo>
                    <a:pt x="1146" y="0"/>
                    <a:pt x="1305" y="32"/>
                    <a:pt x="1464" y="160"/>
                  </a:cubicBezTo>
                  <a:cubicBezTo>
                    <a:pt x="1496" y="191"/>
                    <a:pt x="1592" y="223"/>
                    <a:pt x="1592" y="255"/>
                  </a:cubicBezTo>
                  <a:cubicBezTo>
                    <a:pt x="1655" y="382"/>
                    <a:pt x="1719" y="478"/>
                    <a:pt x="1751" y="542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5113033" y="4173310"/>
              <a:ext cx="24304" cy="35124"/>
            </a:xfrm>
            <a:custGeom>
              <a:avLst/>
              <a:gdLst/>
              <a:ahLst/>
              <a:cxnLst/>
              <a:rect l="l" t="t" r="r" b="b"/>
              <a:pathLst>
                <a:path w="1433" h="2071" extrusionOk="0">
                  <a:moveTo>
                    <a:pt x="1051" y="1"/>
                  </a:moveTo>
                  <a:lnTo>
                    <a:pt x="0" y="224"/>
                  </a:lnTo>
                  <a:cubicBezTo>
                    <a:pt x="159" y="224"/>
                    <a:pt x="350" y="256"/>
                    <a:pt x="510" y="383"/>
                  </a:cubicBezTo>
                  <a:lnTo>
                    <a:pt x="637" y="478"/>
                  </a:lnTo>
                  <a:lnTo>
                    <a:pt x="732" y="733"/>
                  </a:lnTo>
                  <a:cubicBezTo>
                    <a:pt x="987" y="1242"/>
                    <a:pt x="732" y="1847"/>
                    <a:pt x="255" y="2070"/>
                  </a:cubicBezTo>
                  <a:cubicBezTo>
                    <a:pt x="478" y="2006"/>
                    <a:pt x="637" y="1911"/>
                    <a:pt x="732" y="1879"/>
                  </a:cubicBezTo>
                  <a:cubicBezTo>
                    <a:pt x="892" y="1815"/>
                    <a:pt x="1019" y="1656"/>
                    <a:pt x="1019" y="1497"/>
                  </a:cubicBezTo>
                  <a:cubicBezTo>
                    <a:pt x="1146" y="1402"/>
                    <a:pt x="1210" y="1274"/>
                    <a:pt x="1178" y="1115"/>
                  </a:cubicBezTo>
                  <a:lnTo>
                    <a:pt x="1178" y="1051"/>
                  </a:lnTo>
                  <a:cubicBezTo>
                    <a:pt x="1178" y="1051"/>
                    <a:pt x="1210" y="1051"/>
                    <a:pt x="1274" y="1020"/>
                  </a:cubicBezTo>
                  <a:cubicBezTo>
                    <a:pt x="1337" y="956"/>
                    <a:pt x="1433" y="860"/>
                    <a:pt x="1369" y="765"/>
                  </a:cubicBezTo>
                  <a:cubicBezTo>
                    <a:pt x="1337" y="606"/>
                    <a:pt x="1210" y="542"/>
                    <a:pt x="1051" y="542"/>
                  </a:cubicBezTo>
                  <a:lnTo>
                    <a:pt x="955" y="542"/>
                  </a:lnTo>
                  <a:lnTo>
                    <a:pt x="1274" y="383"/>
                  </a:lnTo>
                  <a:cubicBezTo>
                    <a:pt x="1369" y="319"/>
                    <a:pt x="1433" y="192"/>
                    <a:pt x="1305" y="160"/>
                  </a:cubicBezTo>
                  <a:cubicBezTo>
                    <a:pt x="1274" y="65"/>
                    <a:pt x="1178" y="1"/>
                    <a:pt x="1051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5333317" y="4239727"/>
              <a:ext cx="21081" cy="84240"/>
            </a:xfrm>
            <a:custGeom>
              <a:avLst/>
              <a:gdLst/>
              <a:ahLst/>
              <a:cxnLst/>
              <a:rect l="l" t="t" r="r" b="b"/>
              <a:pathLst>
                <a:path w="1243" h="4967" extrusionOk="0">
                  <a:moveTo>
                    <a:pt x="701" y="1"/>
                  </a:moveTo>
                  <a:cubicBezTo>
                    <a:pt x="638" y="1"/>
                    <a:pt x="1" y="542"/>
                    <a:pt x="65" y="1783"/>
                  </a:cubicBezTo>
                  <a:cubicBezTo>
                    <a:pt x="96" y="2611"/>
                    <a:pt x="383" y="3948"/>
                    <a:pt x="542" y="4680"/>
                  </a:cubicBezTo>
                  <a:cubicBezTo>
                    <a:pt x="765" y="4776"/>
                    <a:pt x="1020" y="4903"/>
                    <a:pt x="1242" y="4967"/>
                  </a:cubicBezTo>
                  <a:cubicBezTo>
                    <a:pt x="924" y="3948"/>
                    <a:pt x="638" y="2929"/>
                    <a:pt x="510" y="2261"/>
                  </a:cubicBezTo>
                  <a:cubicBezTo>
                    <a:pt x="478" y="1974"/>
                    <a:pt x="447" y="1783"/>
                    <a:pt x="415" y="1624"/>
                  </a:cubicBezTo>
                  <a:cubicBezTo>
                    <a:pt x="319" y="1115"/>
                    <a:pt x="415" y="510"/>
                    <a:pt x="701" y="1"/>
                  </a:cubicBezTo>
                  <a:close/>
                </a:path>
              </a:pathLst>
            </a:custGeom>
            <a:solidFill>
              <a:srgbClr val="5C3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9"/>
            <p:cNvSpPr/>
            <p:nvPr/>
          </p:nvSpPr>
          <p:spPr>
            <a:xfrm>
              <a:off x="5211302" y="4156044"/>
              <a:ext cx="3256" cy="9192"/>
            </a:xfrm>
            <a:custGeom>
              <a:avLst/>
              <a:gdLst/>
              <a:ahLst/>
              <a:cxnLst/>
              <a:rect l="l" t="t" r="r" b="b"/>
              <a:pathLst>
                <a:path w="192" h="542" extrusionOk="0">
                  <a:moveTo>
                    <a:pt x="159" y="0"/>
                  </a:moveTo>
                  <a:cubicBezTo>
                    <a:pt x="32" y="159"/>
                    <a:pt x="0" y="287"/>
                    <a:pt x="0" y="287"/>
                  </a:cubicBezTo>
                  <a:cubicBezTo>
                    <a:pt x="0" y="287"/>
                    <a:pt x="32" y="446"/>
                    <a:pt x="191" y="541"/>
                  </a:cubicBezTo>
                  <a:cubicBezTo>
                    <a:pt x="159" y="382"/>
                    <a:pt x="159" y="191"/>
                    <a:pt x="159" y="0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9"/>
            <p:cNvSpPr/>
            <p:nvPr/>
          </p:nvSpPr>
          <p:spPr>
            <a:xfrm>
              <a:off x="5209674" y="4098259"/>
              <a:ext cx="111783" cy="146093"/>
            </a:xfrm>
            <a:custGeom>
              <a:avLst/>
              <a:gdLst/>
              <a:ahLst/>
              <a:cxnLst/>
              <a:rect l="l" t="t" r="r" b="b"/>
              <a:pathLst>
                <a:path w="6591" h="8614" extrusionOk="0">
                  <a:moveTo>
                    <a:pt x="3096" y="1"/>
                  </a:moveTo>
                  <a:cubicBezTo>
                    <a:pt x="2869" y="1"/>
                    <a:pt x="2643" y="22"/>
                    <a:pt x="2420" y="65"/>
                  </a:cubicBezTo>
                  <a:cubicBezTo>
                    <a:pt x="1974" y="160"/>
                    <a:pt x="1497" y="351"/>
                    <a:pt x="1147" y="638"/>
                  </a:cubicBezTo>
                  <a:cubicBezTo>
                    <a:pt x="542" y="1179"/>
                    <a:pt x="255" y="1720"/>
                    <a:pt x="128" y="2229"/>
                  </a:cubicBezTo>
                  <a:cubicBezTo>
                    <a:pt x="1" y="2675"/>
                    <a:pt x="64" y="3121"/>
                    <a:pt x="96" y="3471"/>
                  </a:cubicBezTo>
                  <a:cubicBezTo>
                    <a:pt x="96" y="3566"/>
                    <a:pt x="128" y="3630"/>
                    <a:pt x="128" y="3726"/>
                  </a:cubicBezTo>
                  <a:cubicBezTo>
                    <a:pt x="192" y="3726"/>
                    <a:pt x="224" y="3598"/>
                    <a:pt x="287" y="3439"/>
                  </a:cubicBezTo>
                  <a:cubicBezTo>
                    <a:pt x="383" y="3248"/>
                    <a:pt x="574" y="2961"/>
                    <a:pt x="765" y="2802"/>
                  </a:cubicBezTo>
                  <a:cubicBezTo>
                    <a:pt x="765" y="2770"/>
                    <a:pt x="828" y="2770"/>
                    <a:pt x="860" y="2707"/>
                  </a:cubicBezTo>
                  <a:cubicBezTo>
                    <a:pt x="988" y="2643"/>
                    <a:pt x="1051" y="2611"/>
                    <a:pt x="1179" y="2611"/>
                  </a:cubicBezTo>
                  <a:cubicBezTo>
                    <a:pt x="1228" y="2605"/>
                    <a:pt x="1283" y="2603"/>
                    <a:pt x="1341" y="2603"/>
                  </a:cubicBezTo>
                  <a:cubicBezTo>
                    <a:pt x="1582" y="2603"/>
                    <a:pt x="1888" y="2644"/>
                    <a:pt x="2203" y="2644"/>
                  </a:cubicBezTo>
                  <a:cubicBezTo>
                    <a:pt x="2638" y="2644"/>
                    <a:pt x="3089" y="2566"/>
                    <a:pt x="3407" y="2197"/>
                  </a:cubicBezTo>
                  <a:lnTo>
                    <a:pt x="3407" y="2229"/>
                  </a:lnTo>
                  <a:cubicBezTo>
                    <a:pt x="3471" y="2770"/>
                    <a:pt x="3757" y="3280"/>
                    <a:pt x="4235" y="3566"/>
                  </a:cubicBezTo>
                  <a:cubicBezTo>
                    <a:pt x="4426" y="3694"/>
                    <a:pt x="4712" y="3789"/>
                    <a:pt x="5031" y="3789"/>
                  </a:cubicBezTo>
                  <a:lnTo>
                    <a:pt x="5222" y="3789"/>
                  </a:lnTo>
                  <a:lnTo>
                    <a:pt x="5190" y="3980"/>
                  </a:lnTo>
                  <a:lnTo>
                    <a:pt x="4489" y="3948"/>
                  </a:lnTo>
                  <a:lnTo>
                    <a:pt x="4489" y="3948"/>
                  </a:lnTo>
                  <a:cubicBezTo>
                    <a:pt x="4489" y="3948"/>
                    <a:pt x="4871" y="4872"/>
                    <a:pt x="4553" y="5986"/>
                  </a:cubicBezTo>
                  <a:cubicBezTo>
                    <a:pt x="4521" y="6081"/>
                    <a:pt x="4521" y="6113"/>
                    <a:pt x="4489" y="6177"/>
                  </a:cubicBezTo>
                  <a:cubicBezTo>
                    <a:pt x="4362" y="6487"/>
                    <a:pt x="4151" y="6588"/>
                    <a:pt x="3946" y="6588"/>
                  </a:cubicBezTo>
                  <a:cubicBezTo>
                    <a:pt x="3793" y="6588"/>
                    <a:pt x="3643" y="6531"/>
                    <a:pt x="3534" y="6463"/>
                  </a:cubicBezTo>
                  <a:cubicBezTo>
                    <a:pt x="3314" y="6334"/>
                    <a:pt x="3051" y="6251"/>
                    <a:pt x="2773" y="6251"/>
                  </a:cubicBezTo>
                  <a:cubicBezTo>
                    <a:pt x="2371" y="6251"/>
                    <a:pt x="1938" y="6425"/>
                    <a:pt x="1561" y="6877"/>
                  </a:cubicBezTo>
                  <a:cubicBezTo>
                    <a:pt x="1847" y="7737"/>
                    <a:pt x="2452" y="8373"/>
                    <a:pt x="2770" y="8596"/>
                  </a:cubicBezTo>
                  <a:cubicBezTo>
                    <a:pt x="2838" y="8608"/>
                    <a:pt x="2912" y="8614"/>
                    <a:pt x="2989" y="8614"/>
                  </a:cubicBezTo>
                  <a:cubicBezTo>
                    <a:pt x="3529" y="8614"/>
                    <a:pt x="4259" y="8349"/>
                    <a:pt x="4649" y="8182"/>
                  </a:cubicBezTo>
                  <a:cubicBezTo>
                    <a:pt x="4712" y="8055"/>
                    <a:pt x="4840" y="7864"/>
                    <a:pt x="4967" y="7673"/>
                  </a:cubicBezTo>
                  <a:cubicBezTo>
                    <a:pt x="5349" y="6909"/>
                    <a:pt x="5508" y="6018"/>
                    <a:pt x="5476" y="5158"/>
                  </a:cubicBezTo>
                  <a:cubicBezTo>
                    <a:pt x="5604" y="5158"/>
                    <a:pt x="5699" y="5126"/>
                    <a:pt x="5795" y="5063"/>
                  </a:cubicBezTo>
                  <a:cubicBezTo>
                    <a:pt x="6081" y="4967"/>
                    <a:pt x="6240" y="4681"/>
                    <a:pt x="6272" y="4362"/>
                  </a:cubicBezTo>
                  <a:cubicBezTo>
                    <a:pt x="6272" y="4330"/>
                    <a:pt x="6240" y="4267"/>
                    <a:pt x="6240" y="4235"/>
                  </a:cubicBezTo>
                  <a:cubicBezTo>
                    <a:pt x="6145" y="3948"/>
                    <a:pt x="6113" y="3726"/>
                    <a:pt x="6113" y="3726"/>
                  </a:cubicBezTo>
                  <a:cubicBezTo>
                    <a:pt x="6113" y="3726"/>
                    <a:pt x="6591" y="1879"/>
                    <a:pt x="5222" y="733"/>
                  </a:cubicBezTo>
                  <a:cubicBezTo>
                    <a:pt x="5126" y="606"/>
                    <a:pt x="4967" y="510"/>
                    <a:pt x="4744" y="383"/>
                  </a:cubicBezTo>
                  <a:lnTo>
                    <a:pt x="4553" y="287"/>
                  </a:lnTo>
                  <a:lnTo>
                    <a:pt x="4489" y="256"/>
                  </a:lnTo>
                  <a:lnTo>
                    <a:pt x="4426" y="256"/>
                  </a:lnTo>
                  <a:cubicBezTo>
                    <a:pt x="4001" y="86"/>
                    <a:pt x="3549" y="1"/>
                    <a:pt x="3096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5280417" y="4143612"/>
              <a:ext cx="24304" cy="35124"/>
            </a:xfrm>
            <a:custGeom>
              <a:avLst/>
              <a:gdLst/>
              <a:ahLst/>
              <a:cxnLst/>
              <a:rect l="l" t="t" r="r" b="b"/>
              <a:pathLst>
                <a:path w="1433" h="2071" extrusionOk="0">
                  <a:moveTo>
                    <a:pt x="1433" y="1083"/>
                  </a:moveTo>
                  <a:lnTo>
                    <a:pt x="1433" y="1115"/>
                  </a:lnTo>
                  <a:cubicBezTo>
                    <a:pt x="1369" y="1688"/>
                    <a:pt x="1114" y="2070"/>
                    <a:pt x="700" y="2070"/>
                  </a:cubicBezTo>
                  <a:cubicBezTo>
                    <a:pt x="318" y="2070"/>
                    <a:pt x="0" y="1593"/>
                    <a:pt x="0" y="1052"/>
                  </a:cubicBezTo>
                  <a:cubicBezTo>
                    <a:pt x="0" y="479"/>
                    <a:pt x="318" y="1"/>
                    <a:pt x="700" y="1"/>
                  </a:cubicBezTo>
                  <a:cubicBezTo>
                    <a:pt x="1019" y="1"/>
                    <a:pt x="1273" y="287"/>
                    <a:pt x="1369" y="733"/>
                  </a:cubicBezTo>
                  <a:cubicBezTo>
                    <a:pt x="1433" y="892"/>
                    <a:pt x="1433" y="956"/>
                    <a:pt x="1433" y="1083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5284182" y="4150633"/>
              <a:ext cx="18927" cy="27017"/>
            </a:xfrm>
            <a:custGeom>
              <a:avLst/>
              <a:gdLst/>
              <a:ahLst/>
              <a:cxnLst/>
              <a:rect l="l" t="t" r="r" b="b"/>
              <a:pathLst>
                <a:path w="1116" h="1593" extrusionOk="0">
                  <a:moveTo>
                    <a:pt x="542" y="1"/>
                  </a:moveTo>
                  <a:cubicBezTo>
                    <a:pt x="256" y="1"/>
                    <a:pt x="1" y="351"/>
                    <a:pt x="1" y="797"/>
                  </a:cubicBezTo>
                  <a:cubicBezTo>
                    <a:pt x="1" y="1242"/>
                    <a:pt x="256" y="1593"/>
                    <a:pt x="542" y="1593"/>
                  </a:cubicBezTo>
                  <a:cubicBezTo>
                    <a:pt x="860" y="1593"/>
                    <a:pt x="1115" y="1242"/>
                    <a:pt x="1115" y="797"/>
                  </a:cubicBezTo>
                  <a:cubicBezTo>
                    <a:pt x="1115" y="351"/>
                    <a:pt x="860" y="1"/>
                    <a:pt x="542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5251787" y="4213269"/>
              <a:ext cx="11363" cy="5410"/>
            </a:xfrm>
            <a:custGeom>
              <a:avLst/>
              <a:gdLst/>
              <a:ahLst/>
              <a:cxnLst/>
              <a:rect l="l" t="t" r="r" b="b"/>
              <a:pathLst>
                <a:path w="670" h="319" extrusionOk="0">
                  <a:moveTo>
                    <a:pt x="1" y="192"/>
                  </a:moveTo>
                  <a:cubicBezTo>
                    <a:pt x="96" y="287"/>
                    <a:pt x="256" y="319"/>
                    <a:pt x="415" y="287"/>
                  </a:cubicBezTo>
                  <a:cubicBezTo>
                    <a:pt x="478" y="255"/>
                    <a:pt x="510" y="192"/>
                    <a:pt x="574" y="160"/>
                  </a:cubicBezTo>
                  <a:cubicBezTo>
                    <a:pt x="606" y="128"/>
                    <a:pt x="638" y="33"/>
                    <a:pt x="669" y="1"/>
                  </a:cubicBezTo>
                  <a:lnTo>
                    <a:pt x="510" y="96"/>
                  </a:lnTo>
                  <a:cubicBezTo>
                    <a:pt x="478" y="128"/>
                    <a:pt x="415" y="128"/>
                    <a:pt x="351" y="160"/>
                  </a:cubicBezTo>
                  <a:cubicBezTo>
                    <a:pt x="319" y="160"/>
                    <a:pt x="256" y="192"/>
                    <a:pt x="192" y="192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5287421" y="4177635"/>
              <a:ext cx="39975" cy="59954"/>
            </a:xfrm>
            <a:custGeom>
              <a:avLst/>
              <a:gdLst/>
              <a:ahLst/>
              <a:cxnLst/>
              <a:rect l="l" t="t" r="r" b="b"/>
              <a:pathLst>
                <a:path w="2357" h="3535" extrusionOk="0">
                  <a:moveTo>
                    <a:pt x="1529" y="1"/>
                  </a:moveTo>
                  <a:cubicBezTo>
                    <a:pt x="1434" y="287"/>
                    <a:pt x="1147" y="510"/>
                    <a:pt x="829" y="510"/>
                  </a:cubicBezTo>
                  <a:cubicBezTo>
                    <a:pt x="892" y="1401"/>
                    <a:pt x="733" y="2229"/>
                    <a:pt x="319" y="3025"/>
                  </a:cubicBezTo>
                  <a:cubicBezTo>
                    <a:pt x="256" y="3216"/>
                    <a:pt x="128" y="3407"/>
                    <a:pt x="1" y="3534"/>
                  </a:cubicBezTo>
                  <a:cubicBezTo>
                    <a:pt x="1" y="3534"/>
                    <a:pt x="1083" y="2802"/>
                    <a:pt x="1242" y="892"/>
                  </a:cubicBezTo>
                  <a:cubicBezTo>
                    <a:pt x="1242" y="828"/>
                    <a:pt x="1338" y="733"/>
                    <a:pt x="1402" y="733"/>
                  </a:cubicBezTo>
                  <a:cubicBezTo>
                    <a:pt x="1561" y="733"/>
                    <a:pt x="1688" y="828"/>
                    <a:pt x="1720" y="987"/>
                  </a:cubicBezTo>
                  <a:cubicBezTo>
                    <a:pt x="1847" y="1401"/>
                    <a:pt x="2038" y="2134"/>
                    <a:pt x="2007" y="2707"/>
                  </a:cubicBezTo>
                  <a:cubicBezTo>
                    <a:pt x="2070" y="2484"/>
                    <a:pt x="2198" y="2325"/>
                    <a:pt x="2229" y="2197"/>
                  </a:cubicBezTo>
                  <a:cubicBezTo>
                    <a:pt x="2357" y="1815"/>
                    <a:pt x="2357" y="1497"/>
                    <a:pt x="2134" y="1274"/>
                  </a:cubicBezTo>
                  <a:cubicBezTo>
                    <a:pt x="2134" y="1274"/>
                    <a:pt x="1975" y="1083"/>
                    <a:pt x="1720" y="510"/>
                  </a:cubicBezTo>
                  <a:cubicBezTo>
                    <a:pt x="1688" y="446"/>
                    <a:pt x="1656" y="319"/>
                    <a:pt x="1593" y="192"/>
                  </a:cubicBezTo>
                  <a:cubicBezTo>
                    <a:pt x="1561" y="128"/>
                    <a:pt x="1561" y="64"/>
                    <a:pt x="1529" y="1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5219393" y="4179263"/>
              <a:ext cx="10278" cy="4325"/>
            </a:xfrm>
            <a:custGeom>
              <a:avLst/>
              <a:gdLst/>
              <a:ahLst/>
              <a:cxnLst/>
              <a:rect l="l" t="t" r="r" b="b"/>
              <a:pathLst>
                <a:path w="606" h="255" extrusionOk="0">
                  <a:moveTo>
                    <a:pt x="606" y="0"/>
                  </a:moveTo>
                  <a:cubicBezTo>
                    <a:pt x="574" y="64"/>
                    <a:pt x="510" y="64"/>
                    <a:pt x="510" y="64"/>
                  </a:cubicBezTo>
                  <a:cubicBezTo>
                    <a:pt x="574" y="64"/>
                    <a:pt x="606" y="64"/>
                    <a:pt x="606" y="0"/>
                  </a:cubicBezTo>
                  <a:close/>
                  <a:moveTo>
                    <a:pt x="510" y="64"/>
                  </a:moveTo>
                  <a:cubicBezTo>
                    <a:pt x="494" y="64"/>
                    <a:pt x="486" y="72"/>
                    <a:pt x="478" y="80"/>
                  </a:cubicBezTo>
                  <a:lnTo>
                    <a:pt x="478" y="80"/>
                  </a:lnTo>
                  <a:lnTo>
                    <a:pt x="510" y="64"/>
                  </a:lnTo>
                  <a:close/>
                  <a:moveTo>
                    <a:pt x="478" y="80"/>
                  </a:moveTo>
                  <a:lnTo>
                    <a:pt x="446" y="96"/>
                  </a:lnTo>
                  <a:cubicBezTo>
                    <a:pt x="462" y="96"/>
                    <a:pt x="470" y="88"/>
                    <a:pt x="478" y="80"/>
                  </a:cubicBezTo>
                  <a:close/>
                  <a:moveTo>
                    <a:pt x="446" y="96"/>
                  </a:moveTo>
                  <a:cubicBezTo>
                    <a:pt x="415" y="96"/>
                    <a:pt x="415" y="127"/>
                    <a:pt x="351" y="127"/>
                  </a:cubicBezTo>
                  <a:cubicBezTo>
                    <a:pt x="319" y="127"/>
                    <a:pt x="319" y="191"/>
                    <a:pt x="287" y="191"/>
                  </a:cubicBezTo>
                  <a:lnTo>
                    <a:pt x="1" y="191"/>
                  </a:lnTo>
                  <a:cubicBezTo>
                    <a:pt x="33" y="191"/>
                    <a:pt x="96" y="223"/>
                    <a:pt x="128" y="223"/>
                  </a:cubicBezTo>
                  <a:cubicBezTo>
                    <a:pt x="160" y="223"/>
                    <a:pt x="192" y="223"/>
                    <a:pt x="224" y="255"/>
                  </a:cubicBezTo>
                  <a:cubicBezTo>
                    <a:pt x="287" y="223"/>
                    <a:pt x="351" y="191"/>
                    <a:pt x="383" y="127"/>
                  </a:cubicBezTo>
                  <a:lnTo>
                    <a:pt x="446" y="96"/>
                  </a:ln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5246937" y="4170070"/>
              <a:ext cx="16756" cy="8124"/>
            </a:xfrm>
            <a:custGeom>
              <a:avLst/>
              <a:gdLst/>
              <a:ahLst/>
              <a:cxnLst/>
              <a:rect l="l" t="t" r="r" b="b"/>
              <a:pathLst>
                <a:path w="988" h="479" extrusionOk="0">
                  <a:moveTo>
                    <a:pt x="987" y="1"/>
                  </a:moveTo>
                  <a:lnTo>
                    <a:pt x="987" y="1"/>
                  </a:lnTo>
                  <a:cubicBezTo>
                    <a:pt x="985" y="3"/>
                    <a:pt x="982" y="6"/>
                    <a:pt x="980" y="9"/>
                  </a:cubicBezTo>
                  <a:lnTo>
                    <a:pt x="980" y="9"/>
                  </a:lnTo>
                  <a:lnTo>
                    <a:pt x="987" y="1"/>
                  </a:lnTo>
                  <a:close/>
                  <a:moveTo>
                    <a:pt x="0" y="351"/>
                  </a:moveTo>
                  <a:cubicBezTo>
                    <a:pt x="64" y="351"/>
                    <a:pt x="96" y="415"/>
                    <a:pt x="128" y="415"/>
                  </a:cubicBezTo>
                  <a:cubicBezTo>
                    <a:pt x="142" y="415"/>
                    <a:pt x="162" y="415"/>
                    <a:pt x="183" y="417"/>
                  </a:cubicBezTo>
                  <a:lnTo>
                    <a:pt x="183" y="417"/>
                  </a:lnTo>
                  <a:cubicBezTo>
                    <a:pt x="161" y="401"/>
                    <a:pt x="144" y="383"/>
                    <a:pt x="128" y="383"/>
                  </a:cubicBezTo>
                  <a:cubicBezTo>
                    <a:pt x="96" y="383"/>
                    <a:pt x="64" y="351"/>
                    <a:pt x="0" y="351"/>
                  </a:cubicBezTo>
                  <a:close/>
                  <a:moveTo>
                    <a:pt x="183" y="417"/>
                  </a:moveTo>
                  <a:cubicBezTo>
                    <a:pt x="202" y="432"/>
                    <a:pt x="225" y="447"/>
                    <a:pt x="255" y="447"/>
                  </a:cubicBezTo>
                  <a:cubicBezTo>
                    <a:pt x="237" y="429"/>
                    <a:pt x="209" y="421"/>
                    <a:pt x="183" y="417"/>
                  </a:cubicBezTo>
                  <a:close/>
                  <a:moveTo>
                    <a:pt x="980" y="9"/>
                  </a:moveTo>
                  <a:lnTo>
                    <a:pt x="764" y="256"/>
                  </a:lnTo>
                  <a:lnTo>
                    <a:pt x="637" y="351"/>
                  </a:lnTo>
                  <a:cubicBezTo>
                    <a:pt x="605" y="415"/>
                    <a:pt x="510" y="447"/>
                    <a:pt x="478" y="447"/>
                  </a:cubicBezTo>
                  <a:lnTo>
                    <a:pt x="255" y="447"/>
                  </a:lnTo>
                  <a:cubicBezTo>
                    <a:pt x="319" y="447"/>
                    <a:pt x="414" y="478"/>
                    <a:pt x="478" y="478"/>
                  </a:cubicBezTo>
                  <a:cubicBezTo>
                    <a:pt x="510" y="447"/>
                    <a:pt x="605" y="447"/>
                    <a:pt x="637" y="383"/>
                  </a:cubicBezTo>
                  <a:cubicBezTo>
                    <a:pt x="733" y="351"/>
                    <a:pt x="764" y="319"/>
                    <a:pt x="796" y="287"/>
                  </a:cubicBezTo>
                  <a:lnTo>
                    <a:pt x="924" y="160"/>
                  </a:lnTo>
                  <a:cubicBezTo>
                    <a:pt x="924" y="131"/>
                    <a:pt x="951" y="47"/>
                    <a:pt x="980" y="9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5216153" y="4170613"/>
              <a:ext cx="14603" cy="6496"/>
            </a:xfrm>
            <a:custGeom>
              <a:avLst/>
              <a:gdLst/>
              <a:ahLst/>
              <a:cxnLst/>
              <a:rect l="l" t="t" r="r" b="b"/>
              <a:pathLst>
                <a:path w="861" h="383" extrusionOk="0">
                  <a:moveTo>
                    <a:pt x="351" y="1"/>
                  </a:moveTo>
                  <a:cubicBezTo>
                    <a:pt x="319" y="1"/>
                    <a:pt x="287" y="64"/>
                    <a:pt x="224" y="96"/>
                  </a:cubicBezTo>
                  <a:cubicBezTo>
                    <a:pt x="192" y="128"/>
                    <a:pt x="160" y="128"/>
                    <a:pt x="160" y="160"/>
                  </a:cubicBezTo>
                  <a:cubicBezTo>
                    <a:pt x="128" y="224"/>
                    <a:pt x="128" y="255"/>
                    <a:pt x="64" y="255"/>
                  </a:cubicBezTo>
                  <a:cubicBezTo>
                    <a:pt x="33" y="287"/>
                    <a:pt x="33" y="319"/>
                    <a:pt x="1" y="383"/>
                  </a:cubicBezTo>
                  <a:cubicBezTo>
                    <a:pt x="33" y="383"/>
                    <a:pt x="64" y="319"/>
                    <a:pt x="96" y="319"/>
                  </a:cubicBezTo>
                  <a:cubicBezTo>
                    <a:pt x="160" y="319"/>
                    <a:pt x="192" y="287"/>
                    <a:pt x="224" y="287"/>
                  </a:cubicBezTo>
                  <a:cubicBezTo>
                    <a:pt x="255" y="287"/>
                    <a:pt x="319" y="255"/>
                    <a:pt x="351" y="255"/>
                  </a:cubicBezTo>
                  <a:lnTo>
                    <a:pt x="415" y="224"/>
                  </a:lnTo>
                  <a:lnTo>
                    <a:pt x="637" y="224"/>
                  </a:lnTo>
                  <a:cubicBezTo>
                    <a:pt x="669" y="224"/>
                    <a:pt x="701" y="224"/>
                    <a:pt x="733" y="160"/>
                  </a:cubicBezTo>
                  <a:cubicBezTo>
                    <a:pt x="797" y="160"/>
                    <a:pt x="828" y="128"/>
                    <a:pt x="860" y="128"/>
                  </a:cubicBezTo>
                  <a:cubicBezTo>
                    <a:pt x="797" y="1"/>
                    <a:pt x="765" y="1"/>
                    <a:pt x="701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5243697" y="4161437"/>
              <a:ext cx="25932" cy="8124"/>
            </a:xfrm>
            <a:custGeom>
              <a:avLst/>
              <a:gdLst/>
              <a:ahLst/>
              <a:cxnLst/>
              <a:rect l="l" t="t" r="r" b="b"/>
              <a:pathLst>
                <a:path w="1529" h="479" extrusionOk="0">
                  <a:moveTo>
                    <a:pt x="669" y="1"/>
                  </a:moveTo>
                  <a:cubicBezTo>
                    <a:pt x="605" y="1"/>
                    <a:pt x="478" y="1"/>
                    <a:pt x="382" y="32"/>
                  </a:cubicBezTo>
                  <a:lnTo>
                    <a:pt x="350" y="32"/>
                  </a:lnTo>
                  <a:cubicBezTo>
                    <a:pt x="287" y="128"/>
                    <a:pt x="191" y="160"/>
                    <a:pt x="159" y="223"/>
                  </a:cubicBezTo>
                  <a:cubicBezTo>
                    <a:pt x="64" y="319"/>
                    <a:pt x="32" y="383"/>
                    <a:pt x="0" y="478"/>
                  </a:cubicBezTo>
                  <a:lnTo>
                    <a:pt x="223" y="351"/>
                  </a:lnTo>
                  <a:cubicBezTo>
                    <a:pt x="319" y="319"/>
                    <a:pt x="382" y="287"/>
                    <a:pt x="446" y="223"/>
                  </a:cubicBezTo>
                  <a:lnTo>
                    <a:pt x="1242" y="223"/>
                  </a:lnTo>
                  <a:cubicBezTo>
                    <a:pt x="1306" y="223"/>
                    <a:pt x="1433" y="223"/>
                    <a:pt x="1528" y="192"/>
                  </a:cubicBezTo>
                  <a:cubicBezTo>
                    <a:pt x="1433" y="64"/>
                    <a:pt x="1306" y="64"/>
                    <a:pt x="1242" y="32"/>
                  </a:cubicBezTo>
                  <a:cubicBezTo>
                    <a:pt x="1146" y="1"/>
                    <a:pt x="1083" y="1"/>
                    <a:pt x="955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5234521" y="4195342"/>
              <a:ext cx="12432" cy="8497"/>
            </a:xfrm>
            <a:custGeom>
              <a:avLst/>
              <a:gdLst/>
              <a:ahLst/>
              <a:cxnLst/>
              <a:rect l="l" t="t" r="r" b="b"/>
              <a:pathLst>
                <a:path w="733" h="501" extrusionOk="0">
                  <a:moveTo>
                    <a:pt x="273" y="1"/>
                  </a:moveTo>
                  <a:cubicBezTo>
                    <a:pt x="147" y="1"/>
                    <a:pt x="23" y="83"/>
                    <a:pt x="0" y="198"/>
                  </a:cubicBezTo>
                  <a:cubicBezTo>
                    <a:pt x="0" y="294"/>
                    <a:pt x="32" y="389"/>
                    <a:pt x="191" y="453"/>
                  </a:cubicBezTo>
                  <a:cubicBezTo>
                    <a:pt x="207" y="485"/>
                    <a:pt x="239" y="501"/>
                    <a:pt x="271" y="501"/>
                  </a:cubicBezTo>
                  <a:cubicBezTo>
                    <a:pt x="303" y="501"/>
                    <a:pt x="334" y="485"/>
                    <a:pt x="350" y="453"/>
                  </a:cubicBezTo>
                  <a:cubicBezTo>
                    <a:pt x="414" y="453"/>
                    <a:pt x="509" y="421"/>
                    <a:pt x="637" y="389"/>
                  </a:cubicBezTo>
                  <a:cubicBezTo>
                    <a:pt x="700" y="357"/>
                    <a:pt x="732" y="262"/>
                    <a:pt x="669" y="198"/>
                  </a:cubicBezTo>
                  <a:cubicBezTo>
                    <a:pt x="573" y="134"/>
                    <a:pt x="509" y="71"/>
                    <a:pt x="414" y="39"/>
                  </a:cubicBezTo>
                  <a:cubicBezTo>
                    <a:pt x="370" y="13"/>
                    <a:pt x="322" y="1"/>
                    <a:pt x="273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5232350" y="4172241"/>
              <a:ext cx="4884" cy="21064"/>
            </a:xfrm>
            <a:custGeom>
              <a:avLst/>
              <a:gdLst/>
              <a:ahLst/>
              <a:cxnLst/>
              <a:rect l="l" t="t" r="r" b="b"/>
              <a:pathLst>
                <a:path w="288" h="1242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191"/>
                    <a:pt x="64" y="382"/>
                    <a:pt x="96" y="637"/>
                  </a:cubicBezTo>
                  <a:cubicBezTo>
                    <a:pt x="160" y="764"/>
                    <a:pt x="160" y="828"/>
                    <a:pt x="160" y="955"/>
                  </a:cubicBezTo>
                  <a:cubicBezTo>
                    <a:pt x="192" y="987"/>
                    <a:pt x="224" y="1114"/>
                    <a:pt x="224" y="1242"/>
                  </a:cubicBezTo>
                  <a:cubicBezTo>
                    <a:pt x="287" y="1019"/>
                    <a:pt x="224" y="796"/>
                    <a:pt x="192" y="605"/>
                  </a:cubicBezTo>
                  <a:cubicBezTo>
                    <a:pt x="160" y="382"/>
                    <a:pt x="96" y="191"/>
                    <a:pt x="1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5209131" y="4098378"/>
              <a:ext cx="76693" cy="63074"/>
            </a:xfrm>
            <a:custGeom>
              <a:avLst/>
              <a:gdLst/>
              <a:ahLst/>
              <a:cxnLst/>
              <a:rect l="l" t="t" r="r" b="b"/>
              <a:pathLst>
                <a:path w="4522" h="3719" extrusionOk="0">
                  <a:moveTo>
                    <a:pt x="3029" y="0"/>
                  </a:moveTo>
                  <a:cubicBezTo>
                    <a:pt x="2817" y="0"/>
                    <a:pt x="2603" y="19"/>
                    <a:pt x="2388" y="58"/>
                  </a:cubicBezTo>
                  <a:cubicBezTo>
                    <a:pt x="1975" y="185"/>
                    <a:pt x="1497" y="344"/>
                    <a:pt x="1115" y="662"/>
                  </a:cubicBezTo>
                  <a:cubicBezTo>
                    <a:pt x="542" y="1172"/>
                    <a:pt x="256" y="1713"/>
                    <a:pt x="128" y="2254"/>
                  </a:cubicBezTo>
                  <a:cubicBezTo>
                    <a:pt x="1" y="2668"/>
                    <a:pt x="65" y="3114"/>
                    <a:pt x="96" y="3464"/>
                  </a:cubicBezTo>
                  <a:cubicBezTo>
                    <a:pt x="96" y="3559"/>
                    <a:pt x="128" y="3623"/>
                    <a:pt x="128" y="3719"/>
                  </a:cubicBezTo>
                  <a:cubicBezTo>
                    <a:pt x="160" y="3719"/>
                    <a:pt x="224" y="3591"/>
                    <a:pt x="287" y="3432"/>
                  </a:cubicBezTo>
                  <a:cubicBezTo>
                    <a:pt x="383" y="3241"/>
                    <a:pt x="574" y="2954"/>
                    <a:pt x="765" y="2795"/>
                  </a:cubicBezTo>
                  <a:cubicBezTo>
                    <a:pt x="765" y="2763"/>
                    <a:pt x="797" y="2763"/>
                    <a:pt x="860" y="2732"/>
                  </a:cubicBezTo>
                  <a:cubicBezTo>
                    <a:pt x="956" y="2636"/>
                    <a:pt x="1051" y="2604"/>
                    <a:pt x="1179" y="2604"/>
                  </a:cubicBezTo>
                  <a:cubicBezTo>
                    <a:pt x="1206" y="2603"/>
                    <a:pt x="1235" y="2602"/>
                    <a:pt x="1265" y="2602"/>
                  </a:cubicBezTo>
                  <a:cubicBezTo>
                    <a:pt x="1508" y="2602"/>
                    <a:pt x="1835" y="2649"/>
                    <a:pt x="2173" y="2649"/>
                  </a:cubicBezTo>
                  <a:cubicBezTo>
                    <a:pt x="2617" y="2649"/>
                    <a:pt x="3081" y="2568"/>
                    <a:pt x="3407" y="2190"/>
                  </a:cubicBezTo>
                  <a:cubicBezTo>
                    <a:pt x="3407" y="2190"/>
                    <a:pt x="3566" y="1999"/>
                    <a:pt x="3757" y="1777"/>
                  </a:cubicBezTo>
                  <a:cubicBezTo>
                    <a:pt x="4044" y="1395"/>
                    <a:pt x="4426" y="790"/>
                    <a:pt x="4521" y="280"/>
                  </a:cubicBezTo>
                  <a:lnTo>
                    <a:pt x="4458" y="249"/>
                  </a:lnTo>
                  <a:lnTo>
                    <a:pt x="4426" y="249"/>
                  </a:lnTo>
                  <a:cubicBezTo>
                    <a:pt x="3984" y="94"/>
                    <a:pt x="3511" y="0"/>
                    <a:pt x="3029" y="0"/>
                  </a:cubicBezTo>
                  <a:close/>
                </a:path>
              </a:pathLst>
            </a:custGeom>
            <a:solidFill>
              <a:srgbClr val="6320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5213999" y="4134979"/>
              <a:ext cx="66958" cy="28628"/>
            </a:xfrm>
            <a:custGeom>
              <a:avLst/>
              <a:gdLst/>
              <a:ahLst/>
              <a:cxnLst/>
              <a:rect l="l" t="t" r="r" b="b"/>
              <a:pathLst>
                <a:path w="3948" h="1688" extrusionOk="0">
                  <a:moveTo>
                    <a:pt x="3120" y="1"/>
                  </a:moveTo>
                  <a:cubicBezTo>
                    <a:pt x="2791" y="364"/>
                    <a:pt x="2321" y="436"/>
                    <a:pt x="1874" y="436"/>
                  </a:cubicBezTo>
                  <a:cubicBezTo>
                    <a:pt x="1582" y="436"/>
                    <a:pt x="1300" y="405"/>
                    <a:pt x="1073" y="405"/>
                  </a:cubicBezTo>
                  <a:cubicBezTo>
                    <a:pt x="1008" y="405"/>
                    <a:pt x="947" y="408"/>
                    <a:pt x="892" y="414"/>
                  </a:cubicBezTo>
                  <a:cubicBezTo>
                    <a:pt x="764" y="414"/>
                    <a:pt x="637" y="446"/>
                    <a:pt x="573" y="510"/>
                  </a:cubicBezTo>
                  <a:lnTo>
                    <a:pt x="478" y="605"/>
                  </a:lnTo>
                  <a:cubicBezTo>
                    <a:pt x="287" y="765"/>
                    <a:pt x="128" y="1051"/>
                    <a:pt x="0" y="1242"/>
                  </a:cubicBezTo>
                  <a:cubicBezTo>
                    <a:pt x="0" y="1401"/>
                    <a:pt x="32" y="1529"/>
                    <a:pt x="32" y="1688"/>
                  </a:cubicBezTo>
                  <a:cubicBezTo>
                    <a:pt x="165" y="1421"/>
                    <a:pt x="477" y="999"/>
                    <a:pt x="1154" y="999"/>
                  </a:cubicBezTo>
                  <a:cubicBezTo>
                    <a:pt x="1286" y="999"/>
                    <a:pt x="1431" y="1015"/>
                    <a:pt x="1592" y="1051"/>
                  </a:cubicBezTo>
                  <a:cubicBezTo>
                    <a:pt x="1797" y="1097"/>
                    <a:pt x="1973" y="1116"/>
                    <a:pt x="2124" y="1116"/>
                  </a:cubicBezTo>
                  <a:cubicBezTo>
                    <a:pt x="3033" y="1116"/>
                    <a:pt x="3057" y="414"/>
                    <a:pt x="3057" y="414"/>
                  </a:cubicBezTo>
                  <a:cubicBezTo>
                    <a:pt x="3057" y="414"/>
                    <a:pt x="3184" y="1370"/>
                    <a:pt x="3948" y="1401"/>
                  </a:cubicBezTo>
                  <a:cubicBezTo>
                    <a:pt x="3470" y="1115"/>
                    <a:pt x="3184" y="605"/>
                    <a:pt x="3120" y="32"/>
                  </a:cubicBezTo>
                  <a:lnTo>
                    <a:pt x="3120" y="1"/>
                  </a:ln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5259894" y="4258079"/>
              <a:ext cx="47522" cy="21353"/>
            </a:xfrm>
            <a:custGeom>
              <a:avLst/>
              <a:gdLst/>
              <a:ahLst/>
              <a:cxnLst/>
              <a:rect l="l" t="t" r="r" b="b"/>
              <a:pathLst>
                <a:path w="2802" h="1259" extrusionOk="0">
                  <a:moveTo>
                    <a:pt x="2802" y="1"/>
                  </a:moveTo>
                  <a:cubicBezTo>
                    <a:pt x="2579" y="224"/>
                    <a:pt x="2356" y="478"/>
                    <a:pt x="2101" y="669"/>
                  </a:cubicBezTo>
                  <a:cubicBezTo>
                    <a:pt x="1879" y="861"/>
                    <a:pt x="1592" y="1020"/>
                    <a:pt x="1306" y="1115"/>
                  </a:cubicBezTo>
                  <a:cubicBezTo>
                    <a:pt x="1146" y="1147"/>
                    <a:pt x="987" y="1147"/>
                    <a:pt x="892" y="1147"/>
                  </a:cubicBezTo>
                  <a:cubicBezTo>
                    <a:pt x="733" y="1115"/>
                    <a:pt x="573" y="1052"/>
                    <a:pt x="446" y="1020"/>
                  </a:cubicBezTo>
                  <a:lnTo>
                    <a:pt x="351" y="956"/>
                  </a:lnTo>
                  <a:lnTo>
                    <a:pt x="287" y="861"/>
                  </a:lnTo>
                  <a:lnTo>
                    <a:pt x="191" y="797"/>
                  </a:lnTo>
                  <a:cubicBezTo>
                    <a:pt x="191" y="733"/>
                    <a:pt x="160" y="701"/>
                    <a:pt x="160" y="701"/>
                  </a:cubicBezTo>
                  <a:cubicBezTo>
                    <a:pt x="32" y="510"/>
                    <a:pt x="32" y="351"/>
                    <a:pt x="32" y="192"/>
                  </a:cubicBezTo>
                  <a:cubicBezTo>
                    <a:pt x="0" y="351"/>
                    <a:pt x="0" y="510"/>
                    <a:pt x="32" y="669"/>
                  </a:cubicBezTo>
                  <a:cubicBezTo>
                    <a:pt x="32" y="701"/>
                    <a:pt x="96" y="733"/>
                    <a:pt x="96" y="797"/>
                  </a:cubicBezTo>
                  <a:cubicBezTo>
                    <a:pt x="128" y="829"/>
                    <a:pt x="128" y="861"/>
                    <a:pt x="160" y="892"/>
                  </a:cubicBezTo>
                  <a:cubicBezTo>
                    <a:pt x="191" y="956"/>
                    <a:pt x="191" y="988"/>
                    <a:pt x="255" y="988"/>
                  </a:cubicBezTo>
                  <a:lnTo>
                    <a:pt x="351" y="1052"/>
                  </a:lnTo>
                  <a:cubicBezTo>
                    <a:pt x="510" y="1147"/>
                    <a:pt x="669" y="1179"/>
                    <a:pt x="828" y="1211"/>
                  </a:cubicBezTo>
                  <a:cubicBezTo>
                    <a:pt x="908" y="1243"/>
                    <a:pt x="987" y="1258"/>
                    <a:pt x="1075" y="1258"/>
                  </a:cubicBezTo>
                  <a:cubicBezTo>
                    <a:pt x="1162" y="1258"/>
                    <a:pt x="1258" y="1243"/>
                    <a:pt x="1369" y="1211"/>
                  </a:cubicBezTo>
                  <a:cubicBezTo>
                    <a:pt x="1528" y="1179"/>
                    <a:pt x="1688" y="1115"/>
                    <a:pt x="1783" y="1020"/>
                  </a:cubicBezTo>
                  <a:cubicBezTo>
                    <a:pt x="1910" y="956"/>
                    <a:pt x="2070" y="829"/>
                    <a:pt x="2197" y="733"/>
                  </a:cubicBezTo>
                  <a:cubicBezTo>
                    <a:pt x="2420" y="510"/>
                    <a:pt x="2643" y="256"/>
                    <a:pt x="2802" y="1"/>
                  </a:cubicBezTo>
                  <a:close/>
                </a:path>
              </a:pathLst>
            </a:custGeom>
            <a:solidFill>
              <a:srgbClr val="5C3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5338727" y="4219205"/>
              <a:ext cx="98826" cy="174959"/>
            </a:xfrm>
            <a:custGeom>
              <a:avLst/>
              <a:gdLst/>
              <a:ahLst/>
              <a:cxnLst/>
              <a:rect l="l" t="t" r="r" b="b"/>
              <a:pathLst>
                <a:path w="5827" h="10316" extrusionOk="0">
                  <a:moveTo>
                    <a:pt x="1815" y="1"/>
                  </a:moveTo>
                  <a:cubicBezTo>
                    <a:pt x="1719" y="65"/>
                    <a:pt x="1656" y="65"/>
                    <a:pt x="1560" y="96"/>
                  </a:cubicBezTo>
                  <a:cubicBezTo>
                    <a:pt x="1496" y="128"/>
                    <a:pt x="1369" y="160"/>
                    <a:pt x="1274" y="224"/>
                  </a:cubicBezTo>
                  <a:cubicBezTo>
                    <a:pt x="1114" y="287"/>
                    <a:pt x="955" y="415"/>
                    <a:pt x="860" y="542"/>
                  </a:cubicBezTo>
                  <a:cubicBezTo>
                    <a:pt x="637" y="733"/>
                    <a:pt x="478" y="924"/>
                    <a:pt x="382" y="1179"/>
                  </a:cubicBezTo>
                  <a:cubicBezTo>
                    <a:pt x="96" y="1688"/>
                    <a:pt x="0" y="2293"/>
                    <a:pt x="96" y="2802"/>
                  </a:cubicBezTo>
                  <a:cubicBezTo>
                    <a:pt x="128" y="2961"/>
                    <a:pt x="159" y="3184"/>
                    <a:pt x="191" y="3439"/>
                  </a:cubicBezTo>
                  <a:cubicBezTo>
                    <a:pt x="350" y="4139"/>
                    <a:pt x="637" y="5158"/>
                    <a:pt x="923" y="6177"/>
                  </a:cubicBezTo>
                  <a:cubicBezTo>
                    <a:pt x="955" y="6304"/>
                    <a:pt x="955" y="6368"/>
                    <a:pt x="987" y="6495"/>
                  </a:cubicBezTo>
                  <a:cubicBezTo>
                    <a:pt x="987" y="6527"/>
                    <a:pt x="1051" y="6622"/>
                    <a:pt x="1051" y="6654"/>
                  </a:cubicBezTo>
                  <a:cubicBezTo>
                    <a:pt x="1114" y="6909"/>
                    <a:pt x="1146" y="7132"/>
                    <a:pt x="1242" y="7387"/>
                  </a:cubicBezTo>
                  <a:cubicBezTo>
                    <a:pt x="1688" y="8915"/>
                    <a:pt x="2070" y="10252"/>
                    <a:pt x="2133" y="10315"/>
                  </a:cubicBezTo>
                  <a:lnTo>
                    <a:pt x="5731" y="9870"/>
                  </a:lnTo>
                  <a:lnTo>
                    <a:pt x="5794" y="9870"/>
                  </a:lnTo>
                  <a:cubicBezTo>
                    <a:pt x="5794" y="9870"/>
                    <a:pt x="5794" y="9647"/>
                    <a:pt x="5826" y="9201"/>
                  </a:cubicBezTo>
                  <a:cubicBezTo>
                    <a:pt x="5794" y="8755"/>
                    <a:pt x="5731" y="8182"/>
                    <a:pt x="5667" y="7418"/>
                  </a:cubicBezTo>
                  <a:cubicBezTo>
                    <a:pt x="5476" y="5986"/>
                    <a:pt x="5062" y="4076"/>
                    <a:pt x="4234" y="1911"/>
                  </a:cubicBezTo>
                  <a:cubicBezTo>
                    <a:pt x="4075" y="1529"/>
                    <a:pt x="3629" y="892"/>
                    <a:pt x="3088" y="447"/>
                  </a:cubicBezTo>
                  <a:cubicBezTo>
                    <a:pt x="2834" y="256"/>
                    <a:pt x="2547" y="128"/>
                    <a:pt x="2324" y="65"/>
                  </a:cubicBezTo>
                  <a:cubicBezTo>
                    <a:pt x="2229" y="65"/>
                    <a:pt x="2165" y="1"/>
                    <a:pt x="20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5297140" y="4304313"/>
              <a:ext cx="140412" cy="101540"/>
            </a:xfrm>
            <a:custGeom>
              <a:avLst/>
              <a:gdLst/>
              <a:ahLst/>
              <a:cxnLst/>
              <a:rect l="l" t="t" r="r" b="b"/>
              <a:pathLst>
                <a:path w="8279" h="5987" extrusionOk="0">
                  <a:moveTo>
                    <a:pt x="249" y="0"/>
                  </a:moveTo>
                  <a:cubicBezTo>
                    <a:pt x="190" y="0"/>
                    <a:pt x="143" y="30"/>
                    <a:pt x="96" y="76"/>
                  </a:cubicBezTo>
                  <a:lnTo>
                    <a:pt x="96" y="140"/>
                  </a:lnTo>
                  <a:lnTo>
                    <a:pt x="96" y="236"/>
                  </a:lnTo>
                  <a:cubicBezTo>
                    <a:pt x="65" y="554"/>
                    <a:pt x="33" y="1127"/>
                    <a:pt x="1" y="1732"/>
                  </a:cubicBezTo>
                  <a:lnTo>
                    <a:pt x="1" y="2369"/>
                  </a:lnTo>
                  <a:cubicBezTo>
                    <a:pt x="1" y="3324"/>
                    <a:pt x="65" y="4374"/>
                    <a:pt x="447" y="4979"/>
                  </a:cubicBezTo>
                  <a:cubicBezTo>
                    <a:pt x="1625" y="5474"/>
                    <a:pt x="4724" y="5987"/>
                    <a:pt x="6537" y="5987"/>
                  </a:cubicBezTo>
                  <a:cubicBezTo>
                    <a:pt x="7173" y="5987"/>
                    <a:pt x="7651" y="5924"/>
                    <a:pt x="7832" y="5775"/>
                  </a:cubicBezTo>
                  <a:cubicBezTo>
                    <a:pt x="8023" y="5648"/>
                    <a:pt x="8151" y="5393"/>
                    <a:pt x="8183" y="5106"/>
                  </a:cubicBezTo>
                  <a:cubicBezTo>
                    <a:pt x="8278" y="4597"/>
                    <a:pt x="8151" y="3897"/>
                    <a:pt x="7864" y="3387"/>
                  </a:cubicBezTo>
                  <a:cubicBezTo>
                    <a:pt x="7705" y="3164"/>
                    <a:pt x="7514" y="2910"/>
                    <a:pt x="7259" y="2782"/>
                  </a:cubicBezTo>
                  <a:cubicBezTo>
                    <a:pt x="6941" y="2623"/>
                    <a:pt x="5954" y="2209"/>
                    <a:pt x="4808" y="1764"/>
                  </a:cubicBezTo>
                  <a:cubicBezTo>
                    <a:pt x="4331" y="1573"/>
                    <a:pt x="3821" y="1350"/>
                    <a:pt x="3344" y="1159"/>
                  </a:cubicBezTo>
                  <a:cubicBezTo>
                    <a:pt x="3089" y="1095"/>
                    <a:pt x="2866" y="968"/>
                    <a:pt x="2611" y="872"/>
                  </a:cubicBezTo>
                  <a:cubicBezTo>
                    <a:pt x="1593" y="490"/>
                    <a:pt x="669" y="108"/>
                    <a:pt x="319" y="13"/>
                  </a:cubicBezTo>
                  <a:cubicBezTo>
                    <a:pt x="294" y="4"/>
                    <a:pt x="270" y="0"/>
                    <a:pt x="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5372733" y="4219748"/>
              <a:ext cx="64414" cy="166852"/>
            </a:xfrm>
            <a:custGeom>
              <a:avLst/>
              <a:gdLst/>
              <a:ahLst/>
              <a:cxnLst/>
              <a:rect l="l" t="t" r="r" b="b"/>
              <a:pathLst>
                <a:path w="3798" h="9838" extrusionOk="0">
                  <a:moveTo>
                    <a:pt x="1" y="1"/>
                  </a:moveTo>
                  <a:cubicBezTo>
                    <a:pt x="2006" y="574"/>
                    <a:pt x="3025" y="6527"/>
                    <a:pt x="2898" y="7450"/>
                  </a:cubicBezTo>
                  <a:cubicBezTo>
                    <a:pt x="2516" y="7195"/>
                    <a:pt x="447" y="6750"/>
                    <a:pt x="351" y="6750"/>
                  </a:cubicBezTo>
                  <a:cubicBezTo>
                    <a:pt x="1497" y="7227"/>
                    <a:pt x="2516" y="7609"/>
                    <a:pt x="2834" y="7768"/>
                  </a:cubicBezTo>
                  <a:cubicBezTo>
                    <a:pt x="3253" y="7978"/>
                    <a:pt x="3586" y="8560"/>
                    <a:pt x="3723" y="9169"/>
                  </a:cubicBezTo>
                  <a:lnTo>
                    <a:pt x="3723" y="9169"/>
                  </a:lnTo>
                  <a:cubicBezTo>
                    <a:pt x="3692" y="8728"/>
                    <a:pt x="3660" y="8164"/>
                    <a:pt x="3566" y="7418"/>
                  </a:cubicBezTo>
                  <a:cubicBezTo>
                    <a:pt x="3375" y="5986"/>
                    <a:pt x="2993" y="4076"/>
                    <a:pt x="2134" y="1911"/>
                  </a:cubicBezTo>
                  <a:cubicBezTo>
                    <a:pt x="1975" y="1529"/>
                    <a:pt x="1561" y="892"/>
                    <a:pt x="988" y="446"/>
                  </a:cubicBezTo>
                  <a:cubicBezTo>
                    <a:pt x="765" y="255"/>
                    <a:pt x="478" y="128"/>
                    <a:pt x="224" y="64"/>
                  </a:cubicBezTo>
                  <a:cubicBezTo>
                    <a:pt x="160" y="64"/>
                    <a:pt x="65" y="1"/>
                    <a:pt x="1" y="1"/>
                  </a:cubicBezTo>
                  <a:close/>
                  <a:moveTo>
                    <a:pt x="3723" y="9169"/>
                  </a:moveTo>
                  <a:cubicBezTo>
                    <a:pt x="3724" y="9180"/>
                    <a:pt x="3725" y="9190"/>
                    <a:pt x="3726" y="9201"/>
                  </a:cubicBezTo>
                  <a:cubicBezTo>
                    <a:pt x="3789" y="9615"/>
                    <a:pt x="3789" y="9838"/>
                    <a:pt x="3789" y="9838"/>
                  </a:cubicBezTo>
                  <a:cubicBezTo>
                    <a:pt x="3798" y="9623"/>
                    <a:pt x="3774" y="9394"/>
                    <a:pt x="3723" y="9169"/>
                  </a:cubicBezTo>
                  <a:close/>
                </a:path>
              </a:pathLst>
            </a:custGeom>
            <a:solidFill>
              <a:srgbClr val="5C3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5284182" y="4309384"/>
              <a:ext cx="15145" cy="35107"/>
            </a:xfrm>
            <a:custGeom>
              <a:avLst/>
              <a:gdLst/>
              <a:ahLst/>
              <a:cxnLst/>
              <a:rect l="l" t="t" r="r" b="b"/>
              <a:pathLst>
                <a:path w="893" h="2070" extrusionOk="0">
                  <a:moveTo>
                    <a:pt x="892" y="64"/>
                  </a:moveTo>
                  <a:cubicBezTo>
                    <a:pt x="829" y="382"/>
                    <a:pt x="797" y="860"/>
                    <a:pt x="797" y="1433"/>
                  </a:cubicBezTo>
                  <a:lnTo>
                    <a:pt x="797" y="2070"/>
                  </a:lnTo>
                  <a:cubicBezTo>
                    <a:pt x="669" y="2006"/>
                    <a:pt x="574" y="1974"/>
                    <a:pt x="478" y="1942"/>
                  </a:cubicBezTo>
                  <a:cubicBezTo>
                    <a:pt x="319" y="1847"/>
                    <a:pt x="160" y="1751"/>
                    <a:pt x="96" y="1528"/>
                  </a:cubicBezTo>
                  <a:cubicBezTo>
                    <a:pt x="1" y="1305"/>
                    <a:pt x="1" y="955"/>
                    <a:pt x="33" y="637"/>
                  </a:cubicBezTo>
                  <a:cubicBezTo>
                    <a:pt x="96" y="350"/>
                    <a:pt x="256" y="159"/>
                    <a:pt x="478" y="32"/>
                  </a:cubicBezTo>
                  <a:lnTo>
                    <a:pt x="478" y="32"/>
                  </a:lnTo>
                  <a:cubicBezTo>
                    <a:pt x="447" y="32"/>
                    <a:pt x="638" y="0"/>
                    <a:pt x="892" y="64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5276092" y="4308842"/>
              <a:ext cx="15671" cy="33496"/>
            </a:xfrm>
            <a:custGeom>
              <a:avLst/>
              <a:gdLst/>
              <a:ahLst/>
              <a:cxnLst/>
              <a:rect l="l" t="t" r="r" b="b"/>
              <a:pathLst>
                <a:path w="924" h="1975" extrusionOk="0">
                  <a:moveTo>
                    <a:pt x="892" y="0"/>
                  </a:moveTo>
                  <a:lnTo>
                    <a:pt x="446" y="128"/>
                  </a:lnTo>
                  <a:cubicBezTo>
                    <a:pt x="255" y="223"/>
                    <a:pt x="128" y="382"/>
                    <a:pt x="128" y="573"/>
                  </a:cubicBezTo>
                  <a:lnTo>
                    <a:pt x="96" y="637"/>
                  </a:lnTo>
                  <a:cubicBezTo>
                    <a:pt x="32" y="764"/>
                    <a:pt x="32" y="924"/>
                    <a:pt x="96" y="1051"/>
                  </a:cubicBezTo>
                  <a:lnTo>
                    <a:pt x="128" y="1146"/>
                  </a:lnTo>
                  <a:lnTo>
                    <a:pt x="32" y="1242"/>
                  </a:lnTo>
                  <a:cubicBezTo>
                    <a:pt x="0" y="1337"/>
                    <a:pt x="0" y="1433"/>
                    <a:pt x="32" y="1529"/>
                  </a:cubicBezTo>
                  <a:cubicBezTo>
                    <a:pt x="96" y="1624"/>
                    <a:pt x="160" y="1688"/>
                    <a:pt x="255" y="1720"/>
                  </a:cubicBezTo>
                  <a:lnTo>
                    <a:pt x="924" y="1974"/>
                  </a:lnTo>
                  <a:cubicBezTo>
                    <a:pt x="764" y="1879"/>
                    <a:pt x="605" y="1720"/>
                    <a:pt x="478" y="1529"/>
                  </a:cubicBezTo>
                  <a:cubicBezTo>
                    <a:pt x="414" y="1242"/>
                    <a:pt x="414" y="924"/>
                    <a:pt x="446" y="605"/>
                  </a:cubicBezTo>
                  <a:cubicBezTo>
                    <a:pt x="478" y="319"/>
                    <a:pt x="637" y="128"/>
                    <a:pt x="892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5304704" y="4361758"/>
              <a:ext cx="133916" cy="44096"/>
            </a:xfrm>
            <a:custGeom>
              <a:avLst/>
              <a:gdLst/>
              <a:ahLst/>
              <a:cxnLst/>
              <a:rect l="l" t="t" r="r" b="b"/>
              <a:pathLst>
                <a:path w="7896" h="2600" extrusionOk="0">
                  <a:moveTo>
                    <a:pt x="7418" y="0"/>
                  </a:moveTo>
                  <a:cubicBezTo>
                    <a:pt x="7418" y="1"/>
                    <a:pt x="7896" y="1592"/>
                    <a:pt x="7227" y="2101"/>
                  </a:cubicBezTo>
                  <a:cubicBezTo>
                    <a:pt x="6703" y="2177"/>
                    <a:pt x="6128" y="2208"/>
                    <a:pt x="5539" y="2208"/>
                  </a:cubicBezTo>
                  <a:cubicBezTo>
                    <a:pt x="2911" y="2208"/>
                    <a:pt x="1" y="1592"/>
                    <a:pt x="1" y="1592"/>
                  </a:cubicBezTo>
                  <a:lnTo>
                    <a:pt x="1" y="1592"/>
                  </a:lnTo>
                  <a:cubicBezTo>
                    <a:pt x="1179" y="2087"/>
                    <a:pt x="4278" y="2600"/>
                    <a:pt x="6091" y="2600"/>
                  </a:cubicBezTo>
                  <a:cubicBezTo>
                    <a:pt x="6727" y="2600"/>
                    <a:pt x="7205" y="2537"/>
                    <a:pt x="7386" y="2388"/>
                  </a:cubicBezTo>
                  <a:cubicBezTo>
                    <a:pt x="7577" y="2261"/>
                    <a:pt x="7705" y="2006"/>
                    <a:pt x="7737" y="1719"/>
                  </a:cubicBezTo>
                  <a:cubicBezTo>
                    <a:pt x="7832" y="1210"/>
                    <a:pt x="7705" y="510"/>
                    <a:pt x="7418" y="0"/>
                  </a:cubicBezTo>
                  <a:close/>
                </a:path>
              </a:pathLst>
            </a:custGeom>
            <a:solidFill>
              <a:srgbClr val="5C3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5319290" y="4653327"/>
              <a:ext cx="424390" cy="110698"/>
            </a:xfrm>
            <a:custGeom>
              <a:avLst/>
              <a:gdLst/>
              <a:ahLst/>
              <a:cxnLst/>
              <a:rect l="l" t="t" r="r" b="b"/>
              <a:pathLst>
                <a:path w="25023" h="6527" extrusionOk="0">
                  <a:moveTo>
                    <a:pt x="4903" y="0"/>
                  </a:moveTo>
                  <a:cubicBezTo>
                    <a:pt x="4903" y="0"/>
                    <a:pt x="0" y="3215"/>
                    <a:pt x="32" y="3502"/>
                  </a:cubicBezTo>
                  <a:cubicBezTo>
                    <a:pt x="32" y="3788"/>
                    <a:pt x="1242" y="4903"/>
                    <a:pt x="1719" y="5094"/>
                  </a:cubicBezTo>
                  <a:cubicBezTo>
                    <a:pt x="2100" y="5270"/>
                    <a:pt x="5316" y="5904"/>
                    <a:pt x="6494" y="5904"/>
                  </a:cubicBezTo>
                  <a:cubicBezTo>
                    <a:pt x="6595" y="5904"/>
                    <a:pt x="6681" y="5900"/>
                    <a:pt x="6749" y="5890"/>
                  </a:cubicBezTo>
                  <a:cubicBezTo>
                    <a:pt x="6805" y="5883"/>
                    <a:pt x="6898" y="5880"/>
                    <a:pt x="7025" y="5880"/>
                  </a:cubicBezTo>
                  <a:cubicBezTo>
                    <a:pt x="8707" y="5880"/>
                    <a:pt x="16172" y="6431"/>
                    <a:pt x="16172" y="6431"/>
                  </a:cubicBezTo>
                  <a:lnTo>
                    <a:pt x="24609" y="6526"/>
                  </a:lnTo>
                  <a:cubicBezTo>
                    <a:pt x="24609" y="6526"/>
                    <a:pt x="25022" y="5603"/>
                    <a:pt x="22698" y="5603"/>
                  </a:cubicBezTo>
                  <a:cubicBezTo>
                    <a:pt x="20343" y="5603"/>
                    <a:pt x="19993" y="4170"/>
                    <a:pt x="19037" y="4075"/>
                  </a:cubicBezTo>
                  <a:cubicBezTo>
                    <a:pt x="18901" y="4052"/>
                    <a:pt x="18771" y="4042"/>
                    <a:pt x="18649" y="4042"/>
                  </a:cubicBezTo>
                  <a:cubicBezTo>
                    <a:pt x="17913" y="4042"/>
                    <a:pt x="17446" y="4393"/>
                    <a:pt x="17446" y="4393"/>
                  </a:cubicBezTo>
                  <a:cubicBezTo>
                    <a:pt x="14803" y="3979"/>
                    <a:pt x="4903" y="0"/>
                    <a:pt x="4903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5505025" y="4732143"/>
              <a:ext cx="245140" cy="63736"/>
            </a:xfrm>
            <a:custGeom>
              <a:avLst/>
              <a:gdLst/>
              <a:ahLst/>
              <a:cxnLst/>
              <a:rect l="l" t="t" r="r" b="b"/>
              <a:pathLst>
                <a:path w="14454" h="3758" extrusionOk="0">
                  <a:moveTo>
                    <a:pt x="0" y="1"/>
                  </a:moveTo>
                  <a:lnTo>
                    <a:pt x="446" y="3757"/>
                  </a:lnTo>
                  <a:lnTo>
                    <a:pt x="4585" y="3726"/>
                  </a:lnTo>
                  <a:lnTo>
                    <a:pt x="6749" y="3662"/>
                  </a:lnTo>
                  <a:lnTo>
                    <a:pt x="14008" y="3757"/>
                  </a:lnTo>
                  <a:lnTo>
                    <a:pt x="14008" y="3757"/>
                  </a:lnTo>
                  <a:cubicBezTo>
                    <a:pt x="14008" y="3757"/>
                    <a:pt x="14453" y="2834"/>
                    <a:pt x="12098" y="2834"/>
                  </a:cubicBezTo>
                  <a:cubicBezTo>
                    <a:pt x="9742" y="2834"/>
                    <a:pt x="9424" y="1434"/>
                    <a:pt x="8437" y="1274"/>
                  </a:cubicBezTo>
                  <a:cubicBezTo>
                    <a:pt x="7482" y="1179"/>
                    <a:pt x="6845" y="1593"/>
                    <a:pt x="6845" y="1593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5195648" y="4478379"/>
              <a:ext cx="388757" cy="320731"/>
            </a:xfrm>
            <a:custGeom>
              <a:avLst/>
              <a:gdLst/>
              <a:ahLst/>
              <a:cxnLst/>
              <a:rect l="l" t="t" r="r" b="b"/>
              <a:pathLst>
                <a:path w="22922" h="18911" extrusionOk="0">
                  <a:moveTo>
                    <a:pt x="14867" y="1"/>
                  </a:moveTo>
                  <a:lnTo>
                    <a:pt x="14867" y="64"/>
                  </a:lnTo>
                  <a:lnTo>
                    <a:pt x="14867" y="96"/>
                  </a:lnTo>
                  <a:cubicBezTo>
                    <a:pt x="14867" y="96"/>
                    <a:pt x="13180" y="478"/>
                    <a:pt x="11110" y="637"/>
                  </a:cubicBezTo>
                  <a:cubicBezTo>
                    <a:pt x="10506" y="701"/>
                    <a:pt x="9869" y="733"/>
                    <a:pt x="9232" y="733"/>
                  </a:cubicBezTo>
                  <a:lnTo>
                    <a:pt x="8659" y="733"/>
                  </a:lnTo>
                  <a:cubicBezTo>
                    <a:pt x="8182" y="733"/>
                    <a:pt x="7736" y="701"/>
                    <a:pt x="7290" y="605"/>
                  </a:cubicBezTo>
                  <a:cubicBezTo>
                    <a:pt x="6685" y="542"/>
                    <a:pt x="6112" y="383"/>
                    <a:pt x="5571" y="160"/>
                  </a:cubicBezTo>
                  <a:cubicBezTo>
                    <a:pt x="5507" y="128"/>
                    <a:pt x="5380" y="96"/>
                    <a:pt x="5316" y="64"/>
                  </a:cubicBezTo>
                  <a:cubicBezTo>
                    <a:pt x="5316" y="64"/>
                    <a:pt x="5316" y="96"/>
                    <a:pt x="5253" y="96"/>
                  </a:cubicBezTo>
                  <a:lnTo>
                    <a:pt x="5253" y="128"/>
                  </a:lnTo>
                  <a:lnTo>
                    <a:pt x="5253" y="160"/>
                  </a:lnTo>
                  <a:cubicBezTo>
                    <a:pt x="5253" y="160"/>
                    <a:pt x="5253" y="223"/>
                    <a:pt x="5221" y="223"/>
                  </a:cubicBezTo>
                  <a:cubicBezTo>
                    <a:pt x="5221" y="255"/>
                    <a:pt x="5189" y="255"/>
                    <a:pt x="5189" y="287"/>
                  </a:cubicBezTo>
                  <a:cubicBezTo>
                    <a:pt x="4393" y="1688"/>
                    <a:pt x="0" y="10029"/>
                    <a:pt x="1082" y="16523"/>
                  </a:cubicBezTo>
                  <a:lnTo>
                    <a:pt x="1082" y="16555"/>
                  </a:lnTo>
                  <a:cubicBezTo>
                    <a:pt x="1210" y="17351"/>
                    <a:pt x="1433" y="18115"/>
                    <a:pt x="1751" y="18879"/>
                  </a:cubicBezTo>
                  <a:cubicBezTo>
                    <a:pt x="1846" y="18910"/>
                    <a:pt x="2547" y="18910"/>
                    <a:pt x="3661" y="18910"/>
                  </a:cubicBezTo>
                  <a:cubicBezTo>
                    <a:pt x="5667" y="18910"/>
                    <a:pt x="8882" y="18910"/>
                    <a:pt x="12097" y="18879"/>
                  </a:cubicBezTo>
                  <a:cubicBezTo>
                    <a:pt x="16077" y="18847"/>
                    <a:pt x="20120" y="18783"/>
                    <a:pt x="21743" y="18751"/>
                  </a:cubicBezTo>
                  <a:lnTo>
                    <a:pt x="22921" y="18751"/>
                  </a:lnTo>
                  <a:lnTo>
                    <a:pt x="22921" y="18719"/>
                  </a:lnTo>
                  <a:lnTo>
                    <a:pt x="22921" y="18624"/>
                  </a:lnTo>
                  <a:cubicBezTo>
                    <a:pt x="22826" y="18210"/>
                    <a:pt x="22444" y="16746"/>
                    <a:pt x="21934" y="16013"/>
                  </a:cubicBezTo>
                  <a:cubicBezTo>
                    <a:pt x="21902" y="15918"/>
                    <a:pt x="21871" y="15886"/>
                    <a:pt x="21775" y="15822"/>
                  </a:cubicBezTo>
                  <a:cubicBezTo>
                    <a:pt x="21425" y="15409"/>
                    <a:pt x="21075" y="15058"/>
                    <a:pt x="20693" y="14772"/>
                  </a:cubicBezTo>
                  <a:cubicBezTo>
                    <a:pt x="20024" y="14231"/>
                    <a:pt x="19419" y="13849"/>
                    <a:pt x="19387" y="13849"/>
                  </a:cubicBezTo>
                  <a:cubicBezTo>
                    <a:pt x="16873" y="13212"/>
                    <a:pt x="14803" y="12575"/>
                    <a:pt x="14612" y="12512"/>
                  </a:cubicBezTo>
                  <a:lnTo>
                    <a:pt x="14612" y="12480"/>
                  </a:lnTo>
                  <a:cubicBezTo>
                    <a:pt x="14899" y="12161"/>
                    <a:pt x="15185" y="11748"/>
                    <a:pt x="15408" y="11366"/>
                  </a:cubicBezTo>
                  <a:cubicBezTo>
                    <a:pt x="15886" y="10570"/>
                    <a:pt x="16299" y="9647"/>
                    <a:pt x="16554" y="8723"/>
                  </a:cubicBezTo>
                  <a:cubicBezTo>
                    <a:pt x="17286" y="6431"/>
                    <a:pt x="16968" y="3916"/>
                    <a:pt x="15758" y="1815"/>
                  </a:cubicBezTo>
                  <a:cubicBezTo>
                    <a:pt x="15440" y="1242"/>
                    <a:pt x="15185" y="637"/>
                    <a:pt x="148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5443475" y="4670051"/>
              <a:ext cx="108001" cy="58342"/>
            </a:xfrm>
            <a:custGeom>
              <a:avLst/>
              <a:gdLst/>
              <a:ahLst/>
              <a:cxnLst/>
              <a:rect l="l" t="t" r="r" b="b"/>
              <a:pathLst>
                <a:path w="6368" h="3440" extrusionOk="0">
                  <a:moveTo>
                    <a:pt x="796" y="1"/>
                  </a:moveTo>
                  <a:cubicBezTo>
                    <a:pt x="573" y="415"/>
                    <a:pt x="287" y="797"/>
                    <a:pt x="0" y="1179"/>
                  </a:cubicBezTo>
                  <a:cubicBezTo>
                    <a:pt x="191" y="1211"/>
                    <a:pt x="2261" y="1879"/>
                    <a:pt x="4775" y="2516"/>
                  </a:cubicBezTo>
                  <a:cubicBezTo>
                    <a:pt x="4807" y="2548"/>
                    <a:pt x="5412" y="2866"/>
                    <a:pt x="6081" y="3439"/>
                  </a:cubicBezTo>
                  <a:cubicBezTo>
                    <a:pt x="6081" y="3439"/>
                    <a:pt x="6367" y="2707"/>
                    <a:pt x="6081" y="1943"/>
                  </a:cubicBezTo>
                  <a:cubicBezTo>
                    <a:pt x="4171" y="1370"/>
                    <a:pt x="1687" y="351"/>
                    <a:pt x="7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5194562" y="4477294"/>
              <a:ext cx="206268" cy="321511"/>
            </a:xfrm>
            <a:custGeom>
              <a:avLst/>
              <a:gdLst/>
              <a:ahLst/>
              <a:cxnLst/>
              <a:rect l="l" t="t" r="r" b="b"/>
              <a:pathLst>
                <a:path w="12162" h="18957" extrusionOk="0">
                  <a:moveTo>
                    <a:pt x="5380" y="1"/>
                  </a:moveTo>
                  <a:cubicBezTo>
                    <a:pt x="5378" y="3"/>
                    <a:pt x="5374" y="10"/>
                    <a:pt x="5369" y="20"/>
                  </a:cubicBezTo>
                  <a:lnTo>
                    <a:pt x="5369" y="20"/>
                  </a:lnTo>
                  <a:cubicBezTo>
                    <a:pt x="5380" y="11"/>
                    <a:pt x="5380" y="1"/>
                    <a:pt x="5380" y="1"/>
                  </a:cubicBezTo>
                  <a:close/>
                  <a:moveTo>
                    <a:pt x="5369" y="20"/>
                  </a:moveTo>
                  <a:cubicBezTo>
                    <a:pt x="5361" y="27"/>
                    <a:pt x="5345" y="33"/>
                    <a:pt x="5317" y="33"/>
                  </a:cubicBezTo>
                  <a:lnTo>
                    <a:pt x="5317" y="65"/>
                  </a:lnTo>
                  <a:lnTo>
                    <a:pt x="5317" y="128"/>
                  </a:lnTo>
                  <a:cubicBezTo>
                    <a:pt x="5317" y="128"/>
                    <a:pt x="5317" y="160"/>
                    <a:pt x="5285" y="160"/>
                  </a:cubicBezTo>
                  <a:cubicBezTo>
                    <a:pt x="5285" y="192"/>
                    <a:pt x="5253" y="192"/>
                    <a:pt x="5253" y="224"/>
                  </a:cubicBezTo>
                  <a:cubicBezTo>
                    <a:pt x="4457" y="1752"/>
                    <a:pt x="0" y="10093"/>
                    <a:pt x="1146" y="16587"/>
                  </a:cubicBezTo>
                  <a:lnTo>
                    <a:pt x="1146" y="16619"/>
                  </a:lnTo>
                  <a:cubicBezTo>
                    <a:pt x="1274" y="17383"/>
                    <a:pt x="1497" y="18274"/>
                    <a:pt x="1815" y="18943"/>
                  </a:cubicBezTo>
                  <a:cubicBezTo>
                    <a:pt x="1857" y="18953"/>
                    <a:pt x="1978" y="18957"/>
                    <a:pt x="2154" y="18957"/>
                  </a:cubicBezTo>
                  <a:cubicBezTo>
                    <a:pt x="2508" y="18957"/>
                    <a:pt x="3088" y="18943"/>
                    <a:pt x="3725" y="18943"/>
                  </a:cubicBezTo>
                  <a:cubicBezTo>
                    <a:pt x="5731" y="18943"/>
                    <a:pt x="8946" y="18943"/>
                    <a:pt x="12161" y="18911"/>
                  </a:cubicBezTo>
                  <a:cubicBezTo>
                    <a:pt x="6240" y="17669"/>
                    <a:pt x="2261" y="11684"/>
                    <a:pt x="3789" y="5540"/>
                  </a:cubicBezTo>
                  <a:cubicBezTo>
                    <a:pt x="4492" y="2576"/>
                    <a:pt x="5253" y="257"/>
                    <a:pt x="5369" y="20"/>
                  </a:cubicBezTo>
                  <a:close/>
                </a:path>
              </a:pathLst>
            </a:custGeom>
            <a:solidFill>
              <a:srgbClr val="66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5302550" y="4505380"/>
              <a:ext cx="137698" cy="128506"/>
            </a:xfrm>
            <a:custGeom>
              <a:avLst/>
              <a:gdLst/>
              <a:ahLst/>
              <a:cxnLst/>
              <a:rect l="l" t="t" r="r" b="b"/>
              <a:pathLst>
                <a:path w="8119" h="7577" extrusionOk="0">
                  <a:moveTo>
                    <a:pt x="6265" y="3412"/>
                  </a:moveTo>
                  <a:cubicBezTo>
                    <a:pt x="6166" y="3523"/>
                    <a:pt x="6062" y="3627"/>
                    <a:pt x="5953" y="3725"/>
                  </a:cubicBezTo>
                  <a:cubicBezTo>
                    <a:pt x="5635" y="3980"/>
                    <a:pt x="5285" y="4266"/>
                    <a:pt x="4935" y="4457"/>
                  </a:cubicBezTo>
                  <a:cubicBezTo>
                    <a:pt x="4171" y="4903"/>
                    <a:pt x="3375" y="5189"/>
                    <a:pt x="2547" y="5380"/>
                  </a:cubicBezTo>
                  <a:cubicBezTo>
                    <a:pt x="2287" y="5455"/>
                    <a:pt x="2049" y="5496"/>
                    <a:pt x="1807" y="5537"/>
                  </a:cubicBezTo>
                  <a:lnTo>
                    <a:pt x="1807" y="5537"/>
                  </a:lnTo>
                  <a:cubicBezTo>
                    <a:pt x="2066" y="5519"/>
                    <a:pt x="2324" y="5508"/>
                    <a:pt x="2579" y="5508"/>
                  </a:cubicBezTo>
                  <a:cubicBezTo>
                    <a:pt x="3407" y="5253"/>
                    <a:pt x="4203" y="4998"/>
                    <a:pt x="4935" y="4553"/>
                  </a:cubicBezTo>
                  <a:cubicBezTo>
                    <a:pt x="5285" y="4362"/>
                    <a:pt x="5603" y="4075"/>
                    <a:pt x="5922" y="3789"/>
                  </a:cubicBezTo>
                  <a:cubicBezTo>
                    <a:pt x="6038" y="3672"/>
                    <a:pt x="6155" y="3545"/>
                    <a:pt x="6265" y="3412"/>
                  </a:cubicBezTo>
                  <a:close/>
                  <a:moveTo>
                    <a:pt x="1807" y="5537"/>
                  </a:moveTo>
                  <a:cubicBezTo>
                    <a:pt x="1196" y="5581"/>
                    <a:pt x="582" y="5663"/>
                    <a:pt x="0" y="5731"/>
                  </a:cubicBezTo>
                  <a:cubicBezTo>
                    <a:pt x="446" y="5699"/>
                    <a:pt x="828" y="5667"/>
                    <a:pt x="1274" y="5635"/>
                  </a:cubicBezTo>
                  <a:cubicBezTo>
                    <a:pt x="1460" y="5595"/>
                    <a:pt x="1634" y="5566"/>
                    <a:pt x="1807" y="5537"/>
                  </a:cubicBezTo>
                  <a:close/>
                  <a:moveTo>
                    <a:pt x="6972" y="0"/>
                  </a:moveTo>
                  <a:lnTo>
                    <a:pt x="7036" y="319"/>
                  </a:lnTo>
                  <a:cubicBezTo>
                    <a:pt x="7068" y="542"/>
                    <a:pt x="7131" y="733"/>
                    <a:pt x="7131" y="955"/>
                  </a:cubicBezTo>
                  <a:cubicBezTo>
                    <a:pt x="7131" y="1178"/>
                    <a:pt x="7131" y="1369"/>
                    <a:pt x="7068" y="1592"/>
                  </a:cubicBezTo>
                  <a:cubicBezTo>
                    <a:pt x="7004" y="2006"/>
                    <a:pt x="6877" y="2388"/>
                    <a:pt x="6686" y="2802"/>
                  </a:cubicBezTo>
                  <a:cubicBezTo>
                    <a:pt x="6572" y="3009"/>
                    <a:pt x="6426" y="3217"/>
                    <a:pt x="6265" y="3412"/>
                  </a:cubicBezTo>
                  <a:lnTo>
                    <a:pt x="6265" y="3412"/>
                  </a:lnTo>
                  <a:cubicBezTo>
                    <a:pt x="6456" y="3196"/>
                    <a:pt x="6623" y="2958"/>
                    <a:pt x="6749" y="2706"/>
                  </a:cubicBezTo>
                  <a:cubicBezTo>
                    <a:pt x="7135" y="2072"/>
                    <a:pt x="7306" y="1294"/>
                    <a:pt x="7221" y="560"/>
                  </a:cubicBezTo>
                  <a:lnTo>
                    <a:pt x="7221" y="560"/>
                  </a:lnTo>
                  <a:cubicBezTo>
                    <a:pt x="7332" y="760"/>
                    <a:pt x="7430" y="969"/>
                    <a:pt x="7513" y="1178"/>
                  </a:cubicBezTo>
                  <a:cubicBezTo>
                    <a:pt x="7641" y="1497"/>
                    <a:pt x="7768" y="1815"/>
                    <a:pt x="7832" y="2165"/>
                  </a:cubicBezTo>
                  <a:cubicBezTo>
                    <a:pt x="7927" y="2483"/>
                    <a:pt x="7959" y="2834"/>
                    <a:pt x="7959" y="3184"/>
                  </a:cubicBezTo>
                  <a:cubicBezTo>
                    <a:pt x="7959" y="3566"/>
                    <a:pt x="7927" y="3884"/>
                    <a:pt x="7864" y="4234"/>
                  </a:cubicBezTo>
                  <a:cubicBezTo>
                    <a:pt x="7704" y="4903"/>
                    <a:pt x="7450" y="5540"/>
                    <a:pt x="7004" y="6113"/>
                  </a:cubicBezTo>
                  <a:cubicBezTo>
                    <a:pt x="6590" y="6654"/>
                    <a:pt x="6081" y="7131"/>
                    <a:pt x="5540" y="7577"/>
                  </a:cubicBezTo>
                  <a:cubicBezTo>
                    <a:pt x="6081" y="7163"/>
                    <a:pt x="6590" y="6686"/>
                    <a:pt x="7036" y="6144"/>
                  </a:cubicBezTo>
                  <a:cubicBezTo>
                    <a:pt x="7482" y="5571"/>
                    <a:pt x="7800" y="4935"/>
                    <a:pt x="7959" y="4266"/>
                  </a:cubicBezTo>
                  <a:cubicBezTo>
                    <a:pt x="8118" y="3598"/>
                    <a:pt x="8118" y="2865"/>
                    <a:pt x="7959" y="2165"/>
                  </a:cubicBezTo>
                  <a:cubicBezTo>
                    <a:pt x="7864" y="1815"/>
                    <a:pt x="7736" y="1497"/>
                    <a:pt x="7641" y="1178"/>
                  </a:cubicBezTo>
                  <a:cubicBezTo>
                    <a:pt x="7498" y="892"/>
                    <a:pt x="7354" y="606"/>
                    <a:pt x="7188" y="343"/>
                  </a:cubicBezTo>
                  <a:lnTo>
                    <a:pt x="7188" y="343"/>
                  </a:lnTo>
                  <a:cubicBezTo>
                    <a:pt x="7181" y="303"/>
                    <a:pt x="7172" y="263"/>
                    <a:pt x="7163" y="223"/>
                  </a:cubicBezTo>
                  <a:lnTo>
                    <a:pt x="7163" y="223"/>
                  </a:lnTo>
                  <a:lnTo>
                    <a:pt x="7118" y="234"/>
                  </a:lnTo>
                  <a:lnTo>
                    <a:pt x="7118" y="234"/>
                  </a:lnTo>
                  <a:lnTo>
                    <a:pt x="6972" y="0"/>
                  </a:lnTo>
                  <a:close/>
                </a:path>
              </a:pathLst>
            </a:custGeom>
            <a:solidFill>
              <a:srgbClr val="66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5567661" y="4749426"/>
              <a:ext cx="174400" cy="46453"/>
            </a:xfrm>
            <a:custGeom>
              <a:avLst/>
              <a:gdLst/>
              <a:ahLst/>
              <a:cxnLst/>
              <a:rect l="l" t="t" r="r" b="b"/>
              <a:pathLst>
                <a:path w="10283" h="2739" extrusionOk="0">
                  <a:moveTo>
                    <a:pt x="0" y="1"/>
                  </a:moveTo>
                  <a:lnTo>
                    <a:pt x="0" y="1"/>
                  </a:lnTo>
                  <a:cubicBezTo>
                    <a:pt x="510" y="733"/>
                    <a:pt x="892" y="2165"/>
                    <a:pt x="987" y="2611"/>
                  </a:cubicBezTo>
                  <a:lnTo>
                    <a:pt x="987" y="2707"/>
                  </a:lnTo>
                  <a:lnTo>
                    <a:pt x="3025" y="2643"/>
                  </a:lnTo>
                  <a:lnTo>
                    <a:pt x="10283" y="2738"/>
                  </a:lnTo>
                  <a:lnTo>
                    <a:pt x="10283" y="2738"/>
                  </a:lnTo>
                  <a:cubicBezTo>
                    <a:pt x="10273" y="2738"/>
                    <a:pt x="9951" y="2730"/>
                    <a:pt x="1687" y="2325"/>
                  </a:cubicBezTo>
                  <a:cubicBezTo>
                    <a:pt x="1528" y="1338"/>
                    <a:pt x="446" y="351"/>
                    <a:pt x="0" y="1"/>
                  </a:cubicBezTo>
                  <a:close/>
                  <a:moveTo>
                    <a:pt x="10283" y="2738"/>
                  </a:moveTo>
                  <a:cubicBezTo>
                    <a:pt x="10283" y="2738"/>
                    <a:pt x="10283" y="2738"/>
                    <a:pt x="10283" y="2738"/>
                  </a:cubicBezTo>
                  <a:lnTo>
                    <a:pt x="10283" y="2738"/>
                  </a:ln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5285810" y="4477294"/>
              <a:ext cx="203028" cy="147959"/>
            </a:xfrm>
            <a:custGeom>
              <a:avLst/>
              <a:gdLst/>
              <a:ahLst/>
              <a:cxnLst/>
              <a:rect l="l" t="t" r="r" b="b"/>
              <a:pathLst>
                <a:path w="11971" h="8724" extrusionOk="0">
                  <a:moveTo>
                    <a:pt x="0" y="1"/>
                  </a:moveTo>
                  <a:cubicBezTo>
                    <a:pt x="0" y="17"/>
                    <a:pt x="8" y="25"/>
                    <a:pt x="12" y="25"/>
                  </a:cubicBezTo>
                  <a:cubicBezTo>
                    <a:pt x="16" y="25"/>
                    <a:pt x="16" y="17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cubicBezTo>
                    <a:pt x="96" y="65"/>
                    <a:pt x="191" y="128"/>
                    <a:pt x="255" y="160"/>
                  </a:cubicBezTo>
                  <a:cubicBezTo>
                    <a:pt x="324" y="184"/>
                    <a:pt x="394" y="208"/>
                    <a:pt x="464" y="232"/>
                  </a:cubicBezTo>
                  <a:lnTo>
                    <a:pt x="464" y="232"/>
                  </a:lnTo>
                  <a:cubicBezTo>
                    <a:pt x="221" y="122"/>
                    <a:pt x="63" y="37"/>
                    <a:pt x="0" y="1"/>
                  </a:cubicBezTo>
                  <a:close/>
                  <a:moveTo>
                    <a:pt x="9551" y="1"/>
                  </a:moveTo>
                  <a:lnTo>
                    <a:pt x="9551" y="33"/>
                  </a:lnTo>
                  <a:lnTo>
                    <a:pt x="9551" y="65"/>
                  </a:lnTo>
                  <a:cubicBezTo>
                    <a:pt x="9551" y="65"/>
                    <a:pt x="7864" y="478"/>
                    <a:pt x="5794" y="638"/>
                  </a:cubicBezTo>
                  <a:cubicBezTo>
                    <a:pt x="5190" y="669"/>
                    <a:pt x="4553" y="701"/>
                    <a:pt x="3916" y="701"/>
                  </a:cubicBezTo>
                  <a:lnTo>
                    <a:pt x="3343" y="701"/>
                  </a:lnTo>
                  <a:cubicBezTo>
                    <a:pt x="2866" y="701"/>
                    <a:pt x="2420" y="669"/>
                    <a:pt x="1974" y="606"/>
                  </a:cubicBezTo>
                  <a:cubicBezTo>
                    <a:pt x="1446" y="522"/>
                    <a:pt x="943" y="391"/>
                    <a:pt x="464" y="232"/>
                  </a:cubicBezTo>
                  <a:lnTo>
                    <a:pt x="464" y="232"/>
                  </a:lnTo>
                  <a:cubicBezTo>
                    <a:pt x="1338" y="626"/>
                    <a:pt x="3321" y="1348"/>
                    <a:pt x="5982" y="1348"/>
                  </a:cubicBezTo>
                  <a:cubicBezTo>
                    <a:pt x="7095" y="1348"/>
                    <a:pt x="8327" y="1222"/>
                    <a:pt x="9646" y="892"/>
                  </a:cubicBezTo>
                  <a:cubicBezTo>
                    <a:pt x="11238" y="4235"/>
                    <a:pt x="11716" y="6177"/>
                    <a:pt x="11238" y="8724"/>
                  </a:cubicBezTo>
                  <a:cubicBezTo>
                    <a:pt x="11970" y="6400"/>
                    <a:pt x="11652" y="3885"/>
                    <a:pt x="10442" y="1784"/>
                  </a:cubicBezTo>
                  <a:cubicBezTo>
                    <a:pt x="10124" y="1242"/>
                    <a:pt x="9869" y="638"/>
                    <a:pt x="9551" y="1"/>
                  </a:cubicBezTo>
                  <a:close/>
                </a:path>
              </a:pathLst>
            </a:custGeom>
            <a:solidFill>
              <a:srgbClr val="66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6" name="Google Shape;2786;p39"/>
          <p:cNvGrpSpPr/>
          <p:nvPr/>
        </p:nvGrpSpPr>
        <p:grpSpPr>
          <a:xfrm>
            <a:off x="7231305" y="1201045"/>
            <a:ext cx="1637010" cy="1429610"/>
            <a:chOff x="3000427" y="520627"/>
            <a:chExt cx="633346" cy="553105"/>
          </a:xfrm>
        </p:grpSpPr>
        <p:sp>
          <p:nvSpPr>
            <p:cNvPr id="2787" name="Google Shape;2787;p39"/>
            <p:cNvSpPr/>
            <p:nvPr/>
          </p:nvSpPr>
          <p:spPr>
            <a:xfrm>
              <a:off x="3194334" y="556656"/>
              <a:ext cx="372315" cy="426321"/>
            </a:xfrm>
            <a:custGeom>
              <a:avLst/>
              <a:gdLst/>
              <a:ahLst/>
              <a:cxnLst/>
              <a:rect l="l" t="t" r="r" b="b"/>
              <a:pathLst>
                <a:path w="25246" h="28908" extrusionOk="0">
                  <a:moveTo>
                    <a:pt x="13709" y="0"/>
                  </a:moveTo>
                  <a:cubicBezTo>
                    <a:pt x="12897" y="0"/>
                    <a:pt x="12428" y="497"/>
                    <a:pt x="11779" y="1084"/>
                  </a:cubicBezTo>
                  <a:cubicBezTo>
                    <a:pt x="11811" y="766"/>
                    <a:pt x="12288" y="225"/>
                    <a:pt x="12607" y="129"/>
                  </a:cubicBezTo>
                  <a:lnTo>
                    <a:pt x="12607" y="129"/>
                  </a:lnTo>
                  <a:cubicBezTo>
                    <a:pt x="11142" y="225"/>
                    <a:pt x="10697" y="1434"/>
                    <a:pt x="10633" y="2071"/>
                  </a:cubicBezTo>
                  <a:lnTo>
                    <a:pt x="10633" y="2262"/>
                  </a:lnTo>
                  <a:lnTo>
                    <a:pt x="10633" y="2294"/>
                  </a:lnTo>
                  <a:cubicBezTo>
                    <a:pt x="10633" y="2389"/>
                    <a:pt x="10665" y="2421"/>
                    <a:pt x="10665" y="2517"/>
                  </a:cubicBezTo>
                  <a:lnTo>
                    <a:pt x="10665" y="2549"/>
                  </a:lnTo>
                  <a:cubicBezTo>
                    <a:pt x="10697" y="2612"/>
                    <a:pt x="10697" y="2676"/>
                    <a:pt x="10760" y="2740"/>
                  </a:cubicBezTo>
                  <a:lnTo>
                    <a:pt x="10760" y="2771"/>
                  </a:lnTo>
                  <a:cubicBezTo>
                    <a:pt x="10792" y="2835"/>
                    <a:pt x="10824" y="2899"/>
                    <a:pt x="10856" y="2931"/>
                  </a:cubicBezTo>
                  <a:lnTo>
                    <a:pt x="10920" y="2994"/>
                  </a:lnTo>
                  <a:cubicBezTo>
                    <a:pt x="10951" y="3026"/>
                    <a:pt x="11015" y="3058"/>
                    <a:pt x="11079" y="3153"/>
                  </a:cubicBezTo>
                  <a:cubicBezTo>
                    <a:pt x="11142" y="3185"/>
                    <a:pt x="11174" y="3217"/>
                    <a:pt x="11270" y="3249"/>
                  </a:cubicBezTo>
                  <a:cubicBezTo>
                    <a:pt x="11302" y="3249"/>
                    <a:pt x="11302" y="3249"/>
                    <a:pt x="11333" y="3313"/>
                  </a:cubicBezTo>
                  <a:cubicBezTo>
                    <a:pt x="11302" y="3504"/>
                    <a:pt x="11270" y="3663"/>
                    <a:pt x="11270" y="3695"/>
                  </a:cubicBezTo>
                  <a:cubicBezTo>
                    <a:pt x="11238" y="3695"/>
                    <a:pt x="11238" y="3695"/>
                    <a:pt x="11238" y="3727"/>
                  </a:cubicBezTo>
                  <a:lnTo>
                    <a:pt x="11238" y="3790"/>
                  </a:lnTo>
                  <a:cubicBezTo>
                    <a:pt x="11238" y="3822"/>
                    <a:pt x="11238" y="3822"/>
                    <a:pt x="11270" y="3854"/>
                  </a:cubicBezTo>
                  <a:cubicBezTo>
                    <a:pt x="11238" y="4172"/>
                    <a:pt x="11270" y="4363"/>
                    <a:pt x="11270" y="4459"/>
                  </a:cubicBezTo>
                  <a:cubicBezTo>
                    <a:pt x="11238" y="4459"/>
                    <a:pt x="11174" y="4491"/>
                    <a:pt x="11142" y="4491"/>
                  </a:cubicBezTo>
                  <a:lnTo>
                    <a:pt x="11270" y="4491"/>
                  </a:lnTo>
                  <a:lnTo>
                    <a:pt x="11174" y="4777"/>
                  </a:lnTo>
                  <a:cubicBezTo>
                    <a:pt x="11142" y="4904"/>
                    <a:pt x="11142" y="5000"/>
                    <a:pt x="11142" y="5127"/>
                  </a:cubicBezTo>
                  <a:lnTo>
                    <a:pt x="11142" y="5223"/>
                  </a:lnTo>
                  <a:lnTo>
                    <a:pt x="11142" y="5637"/>
                  </a:lnTo>
                  <a:cubicBezTo>
                    <a:pt x="11174" y="5955"/>
                    <a:pt x="11270" y="6337"/>
                    <a:pt x="11429" y="6592"/>
                  </a:cubicBezTo>
                  <a:cubicBezTo>
                    <a:pt x="11620" y="7006"/>
                    <a:pt x="11906" y="7451"/>
                    <a:pt x="12225" y="7865"/>
                  </a:cubicBezTo>
                  <a:cubicBezTo>
                    <a:pt x="12288" y="7992"/>
                    <a:pt x="12416" y="8088"/>
                    <a:pt x="12575" y="8088"/>
                  </a:cubicBezTo>
                  <a:lnTo>
                    <a:pt x="13084" y="8183"/>
                  </a:lnTo>
                  <a:cubicBezTo>
                    <a:pt x="13116" y="8205"/>
                    <a:pt x="13152" y="8212"/>
                    <a:pt x="13187" y="8212"/>
                  </a:cubicBezTo>
                  <a:cubicBezTo>
                    <a:pt x="13258" y="8212"/>
                    <a:pt x="13328" y="8183"/>
                    <a:pt x="13371" y="8183"/>
                  </a:cubicBezTo>
                  <a:cubicBezTo>
                    <a:pt x="13562" y="8120"/>
                    <a:pt x="13944" y="7961"/>
                    <a:pt x="14326" y="7801"/>
                  </a:cubicBezTo>
                  <a:lnTo>
                    <a:pt x="14453" y="8120"/>
                  </a:lnTo>
                  <a:lnTo>
                    <a:pt x="14740" y="8788"/>
                  </a:lnTo>
                  <a:cubicBezTo>
                    <a:pt x="14644" y="8884"/>
                    <a:pt x="14581" y="8979"/>
                    <a:pt x="14485" y="9075"/>
                  </a:cubicBezTo>
                  <a:cubicBezTo>
                    <a:pt x="14485" y="9107"/>
                    <a:pt x="14453" y="9107"/>
                    <a:pt x="14453" y="9138"/>
                  </a:cubicBezTo>
                  <a:cubicBezTo>
                    <a:pt x="14358" y="9266"/>
                    <a:pt x="14326" y="9361"/>
                    <a:pt x="14294" y="9457"/>
                  </a:cubicBezTo>
                  <a:cubicBezTo>
                    <a:pt x="14199" y="9616"/>
                    <a:pt x="14167" y="9871"/>
                    <a:pt x="14135" y="10093"/>
                  </a:cubicBezTo>
                  <a:cubicBezTo>
                    <a:pt x="14135" y="10093"/>
                    <a:pt x="13562" y="13372"/>
                    <a:pt x="11397" y="14932"/>
                  </a:cubicBezTo>
                  <a:cubicBezTo>
                    <a:pt x="11333" y="14869"/>
                    <a:pt x="11302" y="14869"/>
                    <a:pt x="11270" y="14869"/>
                  </a:cubicBezTo>
                  <a:cubicBezTo>
                    <a:pt x="11174" y="14837"/>
                    <a:pt x="11142" y="14805"/>
                    <a:pt x="11079" y="14805"/>
                  </a:cubicBezTo>
                  <a:cubicBezTo>
                    <a:pt x="10983" y="14773"/>
                    <a:pt x="10951" y="14773"/>
                    <a:pt x="10856" y="14710"/>
                  </a:cubicBezTo>
                  <a:cubicBezTo>
                    <a:pt x="10792" y="14678"/>
                    <a:pt x="10760" y="14678"/>
                    <a:pt x="10665" y="14646"/>
                  </a:cubicBezTo>
                  <a:cubicBezTo>
                    <a:pt x="10601" y="14614"/>
                    <a:pt x="10506" y="14614"/>
                    <a:pt x="10474" y="14582"/>
                  </a:cubicBezTo>
                  <a:cubicBezTo>
                    <a:pt x="10378" y="14582"/>
                    <a:pt x="10347" y="14519"/>
                    <a:pt x="10283" y="14519"/>
                  </a:cubicBezTo>
                  <a:cubicBezTo>
                    <a:pt x="10187" y="14519"/>
                    <a:pt x="10124" y="14487"/>
                    <a:pt x="10028" y="14487"/>
                  </a:cubicBezTo>
                  <a:cubicBezTo>
                    <a:pt x="9964" y="14487"/>
                    <a:pt x="9901" y="14487"/>
                    <a:pt x="9837" y="14455"/>
                  </a:cubicBezTo>
                  <a:lnTo>
                    <a:pt x="9009" y="14455"/>
                  </a:lnTo>
                  <a:cubicBezTo>
                    <a:pt x="8914" y="14455"/>
                    <a:pt x="8787" y="14487"/>
                    <a:pt x="8723" y="14487"/>
                  </a:cubicBezTo>
                  <a:cubicBezTo>
                    <a:pt x="8691" y="14487"/>
                    <a:pt x="8627" y="14487"/>
                    <a:pt x="8596" y="14519"/>
                  </a:cubicBezTo>
                  <a:cubicBezTo>
                    <a:pt x="8436" y="14582"/>
                    <a:pt x="8309" y="14614"/>
                    <a:pt x="8214" y="14646"/>
                  </a:cubicBezTo>
                  <a:lnTo>
                    <a:pt x="8150" y="14646"/>
                  </a:lnTo>
                  <a:cubicBezTo>
                    <a:pt x="7991" y="14678"/>
                    <a:pt x="7832" y="14773"/>
                    <a:pt x="7672" y="14837"/>
                  </a:cubicBezTo>
                  <a:cubicBezTo>
                    <a:pt x="7322" y="15060"/>
                    <a:pt x="7004" y="15283"/>
                    <a:pt x="6717" y="15601"/>
                  </a:cubicBezTo>
                  <a:cubicBezTo>
                    <a:pt x="6463" y="15919"/>
                    <a:pt x="6208" y="16269"/>
                    <a:pt x="5985" y="16683"/>
                  </a:cubicBezTo>
                  <a:lnTo>
                    <a:pt x="5858" y="16588"/>
                  </a:lnTo>
                  <a:cubicBezTo>
                    <a:pt x="5834" y="16580"/>
                    <a:pt x="5810" y="16576"/>
                    <a:pt x="5787" y="16576"/>
                  </a:cubicBezTo>
                  <a:cubicBezTo>
                    <a:pt x="5717" y="16576"/>
                    <a:pt x="5651" y="16612"/>
                    <a:pt x="5603" y="16683"/>
                  </a:cubicBezTo>
                  <a:lnTo>
                    <a:pt x="5571" y="16747"/>
                  </a:lnTo>
                  <a:cubicBezTo>
                    <a:pt x="5539" y="16842"/>
                    <a:pt x="5571" y="16970"/>
                    <a:pt x="5635" y="16970"/>
                  </a:cubicBezTo>
                  <a:lnTo>
                    <a:pt x="5762" y="17002"/>
                  </a:lnTo>
                  <a:lnTo>
                    <a:pt x="5762" y="17033"/>
                  </a:lnTo>
                  <a:lnTo>
                    <a:pt x="5635" y="17002"/>
                  </a:lnTo>
                  <a:cubicBezTo>
                    <a:pt x="5612" y="16994"/>
                    <a:pt x="5588" y="16990"/>
                    <a:pt x="5564" y="16990"/>
                  </a:cubicBezTo>
                  <a:cubicBezTo>
                    <a:pt x="5486" y="16990"/>
                    <a:pt x="5412" y="17032"/>
                    <a:pt x="5412" y="17129"/>
                  </a:cubicBezTo>
                  <a:lnTo>
                    <a:pt x="5380" y="17193"/>
                  </a:lnTo>
                  <a:cubicBezTo>
                    <a:pt x="5317" y="17320"/>
                    <a:pt x="5412" y="17384"/>
                    <a:pt x="5539" y="17415"/>
                  </a:cubicBezTo>
                  <a:lnTo>
                    <a:pt x="5476" y="17415"/>
                  </a:lnTo>
                  <a:cubicBezTo>
                    <a:pt x="5467" y="17411"/>
                    <a:pt x="5457" y="17409"/>
                    <a:pt x="5447" y="17409"/>
                  </a:cubicBezTo>
                  <a:cubicBezTo>
                    <a:pt x="5380" y="17409"/>
                    <a:pt x="5285" y="17488"/>
                    <a:pt x="5285" y="17543"/>
                  </a:cubicBezTo>
                  <a:lnTo>
                    <a:pt x="5285" y="17638"/>
                  </a:lnTo>
                  <a:cubicBezTo>
                    <a:pt x="5285" y="17702"/>
                    <a:pt x="5317" y="17766"/>
                    <a:pt x="5380" y="17798"/>
                  </a:cubicBezTo>
                  <a:cubicBezTo>
                    <a:pt x="5380" y="17798"/>
                    <a:pt x="5380" y="17829"/>
                    <a:pt x="5317" y="17829"/>
                  </a:cubicBezTo>
                  <a:cubicBezTo>
                    <a:pt x="5285" y="17829"/>
                    <a:pt x="5285" y="17861"/>
                    <a:pt x="5253" y="17893"/>
                  </a:cubicBezTo>
                  <a:lnTo>
                    <a:pt x="5253" y="17957"/>
                  </a:lnTo>
                  <a:cubicBezTo>
                    <a:pt x="3884" y="20885"/>
                    <a:pt x="3311" y="24578"/>
                    <a:pt x="3056" y="25438"/>
                  </a:cubicBezTo>
                  <a:cubicBezTo>
                    <a:pt x="3152" y="25565"/>
                    <a:pt x="3311" y="25661"/>
                    <a:pt x="3470" y="25788"/>
                  </a:cubicBezTo>
                  <a:lnTo>
                    <a:pt x="2993" y="27507"/>
                  </a:lnTo>
                  <a:cubicBezTo>
                    <a:pt x="2993" y="27507"/>
                    <a:pt x="1656" y="28144"/>
                    <a:pt x="478" y="28271"/>
                  </a:cubicBezTo>
                  <a:cubicBezTo>
                    <a:pt x="191" y="28303"/>
                    <a:pt x="0" y="28526"/>
                    <a:pt x="64" y="28812"/>
                  </a:cubicBezTo>
                  <a:cubicBezTo>
                    <a:pt x="159" y="28908"/>
                    <a:pt x="191" y="28908"/>
                    <a:pt x="191" y="28908"/>
                  </a:cubicBezTo>
                  <a:lnTo>
                    <a:pt x="4521" y="28908"/>
                  </a:lnTo>
                  <a:cubicBezTo>
                    <a:pt x="4521" y="28908"/>
                    <a:pt x="4935" y="28303"/>
                    <a:pt x="4362" y="27475"/>
                  </a:cubicBezTo>
                  <a:lnTo>
                    <a:pt x="4935" y="26457"/>
                  </a:lnTo>
                  <a:cubicBezTo>
                    <a:pt x="5253" y="26584"/>
                    <a:pt x="5603" y="26711"/>
                    <a:pt x="6017" y="26870"/>
                  </a:cubicBezTo>
                  <a:cubicBezTo>
                    <a:pt x="6877" y="27157"/>
                    <a:pt x="7863" y="27412"/>
                    <a:pt x="8978" y="27666"/>
                  </a:cubicBezTo>
                  <a:lnTo>
                    <a:pt x="8787" y="27730"/>
                  </a:lnTo>
                  <a:lnTo>
                    <a:pt x="8150" y="27985"/>
                  </a:lnTo>
                  <a:cubicBezTo>
                    <a:pt x="7800" y="28112"/>
                    <a:pt x="7609" y="28462"/>
                    <a:pt x="7672" y="28812"/>
                  </a:cubicBezTo>
                  <a:lnTo>
                    <a:pt x="7672" y="28876"/>
                  </a:lnTo>
                  <a:lnTo>
                    <a:pt x="11684" y="28876"/>
                  </a:lnTo>
                  <a:lnTo>
                    <a:pt x="11684" y="28812"/>
                  </a:lnTo>
                  <a:cubicBezTo>
                    <a:pt x="11684" y="28685"/>
                    <a:pt x="11684" y="28621"/>
                    <a:pt x="11652" y="28494"/>
                  </a:cubicBezTo>
                  <a:lnTo>
                    <a:pt x="11652" y="28462"/>
                  </a:lnTo>
                  <a:cubicBezTo>
                    <a:pt x="11620" y="28367"/>
                    <a:pt x="11588" y="28239"/>
                    <a:pt x="11524" y="28176"/>
                  </a:cubicBezTo>
                  <a:lnTo>
                    <a:pt x="11524" y="28144"/>
                  </a:lnTo>
                  <a:cubicBezTo>
                    <a:pt x="11652" y="28144"/>
                    <a:pt x="11747" y="28176"/>
                    <a:pt x="11843" y="28176"/>
                  </a:cubicBezTo>
                  <a:cubicBezTo>
                    <a:pt x="12957" y="28335"/>
                    <a:pt x="14071" y="28494"/>
                    <a:pt x="15185" y="28590"/>
                  </a:cubicBezTo>
                  <a:cubicBezTo>
                    <a:pt x="16109" y="28653"/>
                    <a:pt x="17032" y="28749"/>
                    <a:pt x="17891" y="28781"/>
                  </a:cubicBezTo>
                  <a:cubicBezTo>
                    <a:pt x="18146" y="28781"/>
                    <a:pt x="18337" y="28812"/>
                    <a:pt x="18592" y="28812"/>
                  </a:cubicBezTo>
                  <a:lnTo>
                    <a:pt x="20788" y="28812"/>
                  </a:lnTo>
                  <a:cubicBezTo>
                    <a:pt x="20884" y="28812"/>
                    <a:pt x="21011" y="28812"/>
                    <a:pt x="21170" y="28781"/>
                  </a:cubicBezTo>
                  <a:lnTo>
                    <a:pt x="21361" y="28781"/>
                  </a:lnTo>
                  <a:cubicBezTo>
                    <a:pt x="21521" y="28781"/>
                    <a:pt x="21648" y="28749"/>
                    <a:pt x="21807" y="28749"/>
                  </a:cubicBezTo>
                  <a:lnTo>
                    <a:pt x="21966" y="28749"/>
                  </a:lnTo>
                  <a:cubicBezTo>
                    <a:pt x="22157" y="28685"/>
                    <a:pt x="22316" y="28685"/>
                    <a:pt x="22476" y="28653"/>
                  </a:cubicBezTo>
                  <a:cubicBezTo>
                    <a:pt x="22698" y="28621"/>
                    <a:pt x="22889" y="28590"/>
                    <a:pt x="23049" y="28526"/>
                  </a:cubicBezTo>
                  <a:lnTo>
                    <a:pt x="23080" y="28526"/>
                  </a:lnTo>
                  <a:cubicBezTo>
                    <a:pt x="23112" y="28526"/>
                    <a:pt x="23208" y="28494"/>
                    <a:pt x="23240" y="28494"/>
                  </a:cubicBezTo>
                  <a:cubicBezTo>
                    <a:pt x="25118" y="27889"/>
                    <a:pt x="25245" y="25724"/>
                    <a:pt x="23717" y="22318"/>
                  </a:cubicBezTo>
                  <a:cubicBezTo>
                    <a:pt x="23462" y="21172"/>
                    <a:pt x="23240" y="19739"/>
                    <a:pt x="22921" y="18211"/>
                  </a:cubicBezTo>
                  <a:lnTo>
                    <a:pt x="22667" y="17161"/>
                  </a:lnTo>
                  <a:cubicBezTo>
                    <a:pt x="22603" y="16874"/>
                    <a:pt x="22571" y="16556"/>
                    <a:pt x="22476" y="16269"/>
                  </a:cubicBezTo>
                  <a:cubicBezTo>
                    <a:pt x="22476" y="16206"/>
                    <a:pt x="22444" y="16174"/>
                    <a:pt x="22444" y="16078"/>
                  </a:cubicBezTo>
                  <a:cubicBezTo>
                    <a:pt x="22412" y="15856"/>
                    <a:pt x="22316" y="15601"/>
                    <a:pt x="22285" y="15314"/>
                  </a:cubicBezTo>
                  <a:cubicBezTo>
                    <a:pt x="22253" y="15219"/>
                    <a:pt x="22253" y="15123"/>
                    <a:pt x="22221" y="14996"/>
                  </a:cubicBezTo>
                  <a:cubicBezTo>
                    <a:pt x="22157" y="14805"/>
                    <a:pt x="22125" y="14614"/>
                    <a:pt x="22062" y="14423"/>
                  </a:cubicBezTo>
                  <a:cubicBezTo>
                    <a:pt x="21998" y="14296"/>
                    <a:pt x="21966" y="14168"/>
                    <a:pt x="21966" y="14041"/>
                  </a:cubicBezTo>
                  <a:cubicBezTo>
                    <a:pt x="21934" y="13850"/>
                    <a:pt x="21903" y="13691"/>
                    <a:pt x="21807" y="13500"/>
                  </a:cubicBezTo>
                  <a:cubicBezTo>
                    <a:pt x="21775" y="13372"/>
                    <a:pt x="21743" y="13245"/>
                    <a:pt x="21743" y="13118"/>
                  </a:cubicBezTo>
                  <a:cubicBezTo>
                    <a:pt x="21680" y="12959"/>
                    <a:pt x="21616" y="12768"/>
                    <a:pt x="21584" y="12608"/>
                  </a:cubicBezTo>
                  <a:cubicBezTo>
                    <a:pt x="21521" y="12481"/>
                    <a:pt x="21489" y="12417"/>
                    <a:pt x="21489" y="12290"/>
                  </a:cubicBezTo>
                  <a:cubicBezTo>
                    <a:pt x="21457" y="12099"/>
                    <a:pt x="21361" y="11940"/>
                    <a:pt x="21298" y="11781"/>
                  </a:cubicBezTo>
                  <a:cubicBezTo>
                    <a:pt x="21266" y="11685"/>
                    <a:pt x="21266" y="11622"/>
                    <a:pt x="21202" y="11526"/>
                  </a:cubicBezTo>
                  <a:cubicBezTo>
                    <a:pt x="21139" y="11303"/>
                    <a:pt x="21011" y="11049"/>
                    <a:pt x="20948" y="10826"/>
                  </a:cubicBezTo>
                  <a:cubicBezTo>
                    <a:pt x="20725" y="10380"/>
                    <a:pt x="20534" y="9998"/>
                    <a:pt x="20247" y="9616"/>
                  </a:cubicBezTo>
                  <a:lnTo>
                    <a:pt x="19897" y="9138"/>
                  </a:lnTo>
                  <a:cubicBezTo>
                    <a:pt x="19897" y="9107"/>
                    <a:pt x="19865" y="9107"/>
                    <a:pt x="19865" y="9075"/>
                  </a:cubicBezTo>
                  <a:cubicBezTo>
                    <a:pt x="19833" y="9043"/>
                    <a:pt x="19833" y="8979"/>
                    <a:pt x="19770" y="8979"/>
                  </a:cubicBezTo>
                  <a:cubicBezTo>
                    <a:pt x="19770" y="8947"/>
                    <a:pt x="19738" y="8947"/>
                    <a:pt x="19738" y="8916"/>
                  </a:cubicBezTo>
                  <a:lnTo>
                    <a:pt x="19674" y="8820"/>
                  </a:lnTo>
                  <a:lnTo>
                    <a:pt x="19610" y="8788"/>
                  </a:lnTo>
                  <a:lnTo>
                    <a:pt x="19547" y="8725"/>
                  </a:lnTo>
                  <a:lnTo>
                    <a:pt x="19515" y="8661"/>
                  </a:lnTo>
                  <a:lnTo>
                    <a:pt x="19419" y="8597"/>
                  </a:lnTo>
                  <a:lnTo>
                    <a:pt x="19388" y="8565"/>
                  </a:lnTo>
                  <a:cubicBezTo>
                    <a:pt x="19356" y="8502"/>
                    <a:pt x="19292" y="8502"/>
                    <a:pt x="19260" y="8470"/>
                  </a:cubicBezTo>
                  <a:cubicBezTo>
                    <a:pt x="18655" y="7961"/>
                    <a:pt x="17987" y="7515"/>
                    <a:pt x="17287" y="7228"/>
                  </a:cubicBezTo>
                  <a:cubicBezTo>
                    <a:pt x="17191" y="7197"/>
                    <a:pt x="17127" y="7197"/>
                    <a:pt x="17064" y="7165"/>
                  </a:cubicBezTo>
                  <a:cubicBezTo>
                    <a:pt x="17000" y="7133"/>
                    <a:pt x="16968" y="7133"/>
                    <a:pt x="16968" y="7133"/>
                  </a:cubicBezTo>
                  <a:lnTo>
                    <a:pt x="16331" y="6273"/>
                  </a:lnTo>
                  <a:cubicBezTo>
                    <a:pt x="16331" y="6241"/>
                    <a:pt x="16363" y="6178"/>
                    <a:pt x="16363" y="6114"/>
                  </a:cubicBezTo>
                  <a:cubicBezTo>
                    <a:pt x="16427" y="6114"/>
                    <a:pt x="16554" y="6082"/>
                    <a:pt x="16650" y="6019"/>
                  </a:cubicBezTo>
                  <a:cubicBezTo>
                    <a:pt x="16713" y="5955"/>
                    <a:pt x="16745" y="5891"/>
                    <a:pt x="16841" y="5859"/>
                  </a:cubicBezTo>
                  <a:cubicBezTo>
                    <a:pt x="17923" y="5095"/>
                    <a:pt x="17987" y="2899"/>
                    <a:pt x="17287" y="1976"/>
                  </a:cubicBezTo>
                  <a:cubicBezTo>
                    <a:pt x="17032" y="1721"/>
                    <a:pt x="16809" y="1498"/>
                    <a:pt x="16554" y="1339"/>
                  </a:cubicBezTo>
                  <a:cubicBezTo>
                    <a:pt x="15849" y="864"/>
                    <a:pt x="15085" y="734"/>
                    <a:pt x="14460" y="734"/>
                  </a:cubicBezTo>
                  <a:cubicBezTo>
                    <a:pt x="13702" y="734"/>
                    <a:pt x="13148" y="925"/>
                    <a:pt x="13148" y="925"/>
                  </a:cubicBezTo>
                  <a:cubicBezTo>
                    <a:pt x="13148" y="925"/>
                    <a:pt x="13084" y="352"/>
                    <a:pt x="13785" y="2"/>
                  </a:cubicBezTo>
                  <a:cubicBezTo>
                    <a:pt x="13759" y="1"/>
                    <a:pt x="13734" y="0"/>
                    <a:pt x="13709" y="0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3000427" y="520627"/>
              <a:ext cx="633346" cy="553105"/>
            </a:xfrm>
            <a:custGeom>
              <a:avLst/>
              <a:gdLst/>
              <a:ahLst/>
              <a:cxnLst/>
              <a:rect l="l" t="t" r="r" b="b"/>
              <a:pathLst>
                <a:path w="42946" h="37505" extrusionOk="0">
                  <a:moveTo>
                    <a:pt x="25459" y="0"/>
                  </a:moveTo>
                  <a:cubicBezTo>
                    <a:pt x="24567" y="0"/>
                    <a:pt x="23692" y="208"/>
                    <a:pt x="22890" y="694"/>
                  </a:cubicBezTo>
                  <a:cubicBezTo>
                    <a:pt x="19993" y="2445"/>
                    <a:pt x="18560" y="7156"/>
                    <a:pt x="17732" y="10213"/>
                  </a:cubicBezTo>
                  <a:cubicBezTo>
                    <a:pt x="16777" y="13746"/>
                    <a:pt x="16172" y="17503"/>
                    <a:pt x="14772" y="20909"/>
                  </a:cubicBezTo>
                  <a:cubicBezTo>
                    <a:pt x="13021" y="25239"/>
                    <a:pt x="10028" y="23265"/>
                    <a:pt x="6463" y="24188"/>
                  </a:cubicBezTo>
                  <a:cubicBezTo>
                    <a:pt x="4266" y="24729"/>
                    <a:pt x="2197" y="25939"/>
                    <a:pt x="1083" y="27945"/>
                  </a:cubicBezTo>
                  <a:cubicBezTo>
                    <a:pt x="0" y="29918"/>
                    <a:pt x="223" y="32624"/>
                    <a:pt x="1879" y="34121"/>
                  </a:cubicBezTo>
                  <a:cubicBezTo>
                    <a:pt x="3025" y="35203"/>
                    <a:pt x="4712" y="35521"/>
                    <a:pt x="6272" y="35808"/>
                  </a:cubicBezTo>
                  <a:cubicBezTo>
                    <a:pt x="12290" y="36825"/>
                    <a:pt x="18440" y="37504"/>
                    <a:pt x="24573" y="37504"/>
                  </a:cubicBezTo>
                  <a:cubicBezTo>
                    <a:pt x="27459" y="37504"/>
                    <a:pt x="30341" y="37354"/>
                    <a:pt x="33204" y="37017"/>
                  </a:cubicBezTo>
                  <a:cubicBezTo>
                    <a:pt x="34605" y="36858"/>
                    <a:pt x="36037" y="36635"/>
                    <a:pt x="37311" y="36062"/>
                  </a:cubicBezTo>
                  <a:cubicBezTo>
                    <a:pt x="38043" y="35744"/>
                    <a:pt x="38743" y="35330"/>
                    <a:pt x="39285" y="34757"/>
                  </a:cubicBezTo>
                  <a:cubicBezTo>
                    <a:pt x="42946" y="30905"/>
                    <a:pt x="41290" y="22755"/>
                    <a:pt x="40049" y="18203"/>
                  </a:cubicBezTo>
                  <a:cubicBezTo>
                    <a:pt x="38584" y="12727"/>
                    <a:pt x="35942" y="7316"/>
                    <a:pt x="31994" y="3177"/>
                  </a:cubicBezTo>
                  <a:cubicBezTo>
                    <a:pt x="30457" y="1546"/>
                    <a:pt x="27895" y="0"/>
                    <a:pt x="25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48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3036575" y="933692"/>
              <a:ext cx="149318" cy="74195"/>
            </a:xfrm>
            <a:custGeom>
              <a:avLst/>
              <a:gdLst/>
              <a:ahLst/>
              <a:cxnLst/>
              <a:rect l="l" t="t" r="r" b="b"/>
              <a:pathLst>
                <a:path w="10125" h="5031" extrusionOk="0">
                  <a:moveTo>
                    <a:pt x="1815" y="0"/>
                  </a:moveTo>
                  <a:cubicBezTo>
                    <a:pt x="1815" y="0"/>
                    <a:pt x="1115" y="510"/>
                    <a:pt x="1179" y="1369"/>
                  </a:cubicBezTo>
                  <a:lnTo>
                    <a:pt x="1051" y="1656"/>
                  </a:lnTo>
                  <a:cubicBezTo>
                    <a:pt x="383" y="2260"/>
                    <a:pt x="96" y="2865"/>
                    <a:pt x="32" y="3279"/>
                  </a:cubicBezTo>
                  <a:cubicBezTo>
                    <a:pt x="1" y="3566"/>
                    <a:pt x="1" y="3757"/>
                    <a:pt x="32" y="3916"/>
                  </a:cubicBezTo>
                  <a:lnTo>
                    <a:pt x="32" y="4171"/>
                  </a:lnTo>
                  <a:lnTo>
                    <a:pt x="1" y="4171"/>
                  </a:lnTo>
                  <a:lnTo>
                    <a:pt x="10060" y="5030"/>
                  </a:lnTo>
                  <a:lnTo>
                    <a:pt x="10124" y="4903"/>
                  </a:lnTo>
                  <a:lnTo>
                    <a:pt x="9806" y="2643"/>
                  </a:lnTo>
                  <a:lnTo>
                    <a:pt x="9583" y="1019"/>
                  </a:lnTo>
                  <a:lnTo>
                    <a:pt x="3407" y="191"/>
                  </a:lnTo>
                  <a:lnTo>
                    <a:pt x="1815" y="0"/>
                  </a:ln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3354424" y="704565"/>
              <a:ext cx="76082" cy="102362"/>
            </a:xfrm>
            <a:custGeom>
              <a:avLst/>
              <a:gdLst/>
              <a:ahLst/>
              <a:cxnLst/>
              <a:rect l="l" t="t" r="r" b="b"/>
              <a:pathLst>
                <a:path w="5159" h="6941" extrusionOk="0">
                  <a:moveTo>
                    <a:pt x="3344" y="1"/>
                  </a:moveTo>
                  <a:cubicBezTo>
                    <a:pt x="3344" y="1"/>
                    <a:pt x="2707" y="3821"/>
                    <a:pt x="1" y="5190"/>
                  </a:cubicBezTo>
                  <a:cubicBezTo>
                    <a:pt x="1815" y="6845"/>
                    <a:pt x="3344" y="6941"/>
                    <a:pt x="3344" y="6941"/>
                  </a:cubicBezTo>
                  <a:lnTo>
                    <a:pt x="4203" y="6877"/>
                  </a:lnTo>
                  <a:cubicBezTo>
                    <a:pt x="4203" y="6877"/>
                    <a:pt x="4553" y="6049"/>
                    <a:pt x="4712" y="5445"/>
                  </a:cubicBezTo>
                  <a:cubicBezTo>
                    <a:pt x="4903" y="4903"/>
                    <a:pt x="5158" y="2516"/>
                    <a:pt x="5063" y="1847"/>
                  </a:cubicBezTo>
                  <a:cubicBezTo>
                    <a:pt x="4999" y="1147"/>
                    <a:pt x="3344" y="1"/>
                    <a:pt x="3344" y="1"/>
                  </a:cubicBezTo>
                  <a:close/>
                </a:path>
              </a:pathLst>
            </a:custGeom>
            <a:solidFill>
              <a:srgbClr val="9C7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3307481" y="957628"/>
              <a:ext cx="60583" cy="25366"/>
            </a:xfrm>
            <a:custGeom>
              <a:avLst/>
              <a:gdLst/>
              <a:ahLst/>
              <a:cxnLst/>
              <a:rect l="l" t="t" r="r" b="b"/>
              <a:pathLst>
                <a:path w="4108" h="1720" extrusionOk="0">
                  <a:moveTo>
                    <a:pt x="4107" y="1624"/>
                  </a:moveTo>
                  <a:lnTo>
                    <a:pt x="4107" y="1624"/>
                  </a:lnTo>
                  <a:lnTo>
                    <a:pt x="4107" y="1720"/>
                  </a:lnTo>
                  <a:lnTo>
                    <a:pt x="96" y="1720"/>
                  </a:lnTo>
                  <a:lnTo>
                    <a:pt x="96" y="1624"/>
                  </a:lnTo>
                  <a:cubicBezTo>
                    <a:pt x="0" y="1274"/>
                    <a:pt x="191" y="924"/>
                    <a:pt x="573" y="797"/>
                  </a:cubicBezTo>
                  <a:lnTo>
                    <a:pt x="1210" y="542"/>
                  </a:lnTo>
                  <a:lnTo>
                    <a:pt x="2706" y="1"/>
                  </a:lnTo>
                  <a:lnTo>
                    <a:pt x="3439" y="446"/>
                  </a:lnTo>
                  <a:cubicBezTo>
                    <a:pt x="3821" y="669"/>
                    <a:pt x="4107" y="1115"/>
                    <a:pt x="4107" y="1624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3196207" y="901762"/>
              <a:ext cx="87335" cy="81701"/>
            </a:xfrm>
            <a:custGeom>
              <a:avLst/>
              <a:gdLst/>
              <a:ahLst/>
              <a:cxnLst/>
              <a:rect l="l" t="t" r="r" b="b"/>
              <a:pathLst>
                <a:path w="5922" h="5540" extrusionOk="0">
                  <a:moveTo>
                    <a:pt x="4839" y="3120"/>
                  </a:moveTo>
                  <a:lnTo>
                    <a:pt x="4298" y="4107"/>
                  </a:lnTo>
                  <a:cubicBezTo>
                    <a:pt x="4839" y="4935"/>
                    <a:pt x="4457" y="5540"/>
                    <a:pt x="4457" y="5540"/>
                  </a:cubicBezTo>
                  <a:lnTo>
                    <a:pt x="128" y="5540"/>
                  </a:lnTo>
                  <a:cubicBezTo>
                    <a:pt x="128" y="5540"/>
                    <a:pt x="64" y="5508"/>
                    <a:pt x="64" y="5444"/>
                  </a:cubicBezTo>
                  <a:cubicBezTo>
                    <a:pt x="1" y="5190"/>
                    <a:pt x="192" y="4935"/>
                    <a:pt x="478" y="4903"/>
                  </a:cubicBezTo>
                  <a:cubicBezTo>
                    <a:pt x="1656" y="4776"/>
                    <a:pt x="2993" y="4139"/>
                    <a:pt x="2993" y="4139"/>
                  </a:cubicBezTo>
                  <a:lnTo>
                    <a:pt x="4107" y="0"/>
                  </a:lnTo>
                  <a:lnTo>
                    <a:pt x="5922" y="1274"/>
                  </a:ln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3240805" y="663256"/>
              <a:ext cx="326775" cy="319328"/>
            </a:xfrm>
            <a:custGeom>
              <a:avLst/>
              <a:gdLst/>
              <a:ahLst/>
              <a:cxnLst/>
              <a:rect l="l" t="t" r="r" b="b"/>
              <a:pathLst>
                <a:path w="22158" h="21653" extrusionOk="0">
                  <a:moveTo>
                    <a:pt x="13817" y="0"/>
                  </a:moveTo>
                  <a:cubicBezTo>
                    <a:pt x="13817" y="0"/>
                    <a:pt x="11748" y="1115"/>
                    <a:pt x="11207" y="2292"/>
                  </a:cubicBezTo>
                  <a:cubicBezTo>
                    <a:pt x="11143" y="2452"/>
                    <a:pt x="11048" y="2674"/>
                    <a:pt x="11048" y="2929"/>
                  </a:cubicBezTo>
                  <a:lnTo>
                    <a:pt x="11048" y="3088"/>
                  </a:lnTo>
                  <a:cubicBezTo>
                    <a:pt x="11048" y="6813"/>
                    <a:pt x="11270" y="8723"/>
                    <a:pt x="11366" y="9487"/>
                  </a:cubicBezTo>
                  <a:cubicBezTo>
                    <a:pt x="11430" y="9710"/>
                    <a:pt x="11461" y="9837"/>
                    <a:pt x="11461" y="9837"/>
                  </a:cubicBezTo>
                  <a:cubicBezTo>
                    <a:pt x="11430" y="9837"/>
                    <a:pt x="10793" y="9232"/>
                    <a:pt x="8469" y="7800"/>
                  </a:cubicBezTo>
                  <a:cubicBezTo>
                    <a:pt x="8437" y="7768"/>
                    <a:pt x="8405" y="7768"/>
                    <a:pt x="8342" y="7736"/>
                  </a:cubicBezTo>
                  <a:cubicBezTo>
                    <a:pt x="8342" y="7704"/>
                    <a:pt x="8310" y="7704"/>
                    <a:pt x="8310" y="7704"/>
                  </a:cubicBezTo>
                  <a:cubicBezTo>
                    <a:pt x="7722" y="7363"/>
                    <a:pt x="7077" y="7202"/>
                    <a:pt x="6423" y="7202"/>
                  </a:cubicBezTo>
                  <a:cubicBezTo>
                    <a:pt x="5980" y="7202"/>
                    <a:pt x="5532" y="7276"/>
                    <a:pt x="5094" y="7418"/>
                  </a:cubicBezTo>
                  <a:lnTo>
                    <a:pt x="5063" y="7418"/>
                  </a:lnTo>
                  <a:cubicBezTo>
                    <a:pt x="4903" y="7450"/>
                    <a:pt x="4744" y="7545"/>
                    <a:pt x="4585" y="7609"/>
                  </a:cubicBezTo>
                  <a:cubicBezTo>
                    <a:pt x="4203" y="7768"/>
                    <a:pt x="3885" y="8055"/>
                    <a:pt x="3630" y="8373"/>
                  </a:cubicBezTo>
                  <a:cubicBezTo>
                    <a:pt x="1242" y="11206"/>
                    <a:pt x="351" y="17096"/>
                    <a:pt x="1" y="18210"/>
                  </a:cubicBezTo>
                  <a:cubicBezTo>
                    <a:pt x="64" y="18337"/>
                    <a:pt x="224" y="18433"/>
                    <a:pt x="383" y="18560"/>
                  </a:cubicBezTo>
                  <a:cubicBezTo>
                    <a:pt x="924" y="18974"/>
                    <a:pt x="1784" y="19324"/>
                    <a:pt x="2866" y="19674"/>
                  </a:cubicBezTo>
                  <a:cubicBezTo>
                    <a:pt x="3726" y="19961"/>
                    <a:pt x="4744" y="20247"/>
                    <a:pt x="5858" y="20470"/>
                  </a:cubicBezTo>
                  <a:cubicBezTo>
                    <a:pt x="6431" y="20597"/>
                    <a:pt x="7036" y="20725"/>
                    <a:pt x="7673" y="20820"/>
                  </a:cubicBezTo>
                  <a:cubicBezTo>
                    <a:pt x="7928" y="20884"/>
                    <a:pt x="8182" y="20916"/>
                    <a:pt x="8437" y="20948"/>
                  </a:cubicBezTo>
                  <a:cubicBezTo>
                    <a:pt x="8564" y="20948"/>
                    <a:pt x="8628" y="20980"/>
                    <a:pt x="8755" y="20980"/>
                  </a:cubicBezTo>
                  <a:cubicBezTo>
                    <a:pt x="9838" y="21139"/>
                    <a:pt x="10984" y="21266"/>
                    <a:pt x="12098" y="21393"/>
                  </a:cubicBezTo>
                  <a:cubicBezTo>
                    <a:pt x="13021" y="21457"/>
                    <a:pt x="13913" y="21553"/>
                    <a:pt x="14804" y="21584"/>
                  </a:cubicBezTo>
                  <a:cubicBezTo>
                    <a:pt x="15472" y="21624"/>
                    <a:pt x="16135" y="21652"/>
                    <a:pt x="16774" y="21652"/>
                  </a:cubicBezTo>
                  <a:cubicBezTo>
                    <a:pt x="17689" y="21652"/>
                    <a:pt x="18556" y="21594"/>
                    <a:pt x="19325" y="21425"/>
                  </a:cubicBezTo>
                  <a:lnTo>
                    <a:pt x="19929" y="21298"/>
                  </a:lnTo>
                  <a:cubicBezTo>
                    <a:pt x="19993" y="21298"/>
                    <a:pt x="20057" y="21266"/>
                    <a:pt x="20120" y="21266"/>
                  </a:cubicBezTo>
                  <a:cubicBezTo>
                    <a:pt x="21999" y="20661"/>
                    <a:pt x="22158" y="18433"/>
                    <a:pt x="20598" y="15186"/>
                  </a:cubicBezTo>
                  <a:cubicBezTo>
                    <a:pt x="20375" y="14008"/>
                    <a:pt x="20120" y="12575"/>
                    <a:pt x="19802" y="11079"/>
                  </a:cubicBezTo>
                  <a:cubicBezTo>
                    <a:pt x="19293" y="8437"/>
                    <a:pt x="18624" y="5667"/>
                    <a:pt x="17828" y="3725"/>
                  </a:cubicBezTo>
                  <a:cubicBezTo>
                    <a:pt x="17637" y="3311"/>
                    <a:pt x="17415" y="2865"/>
                    <a:pt x="17160" y="2515"/>
                  </a:cubicBezTo>
                  <a:cubicBezTo>
                    <a:pt x="16428" y="1433"/>
                    <a:pt x="15345" y="605"/>
                    <a:pt x="14136" y="128"/>
                  </a:cubicBezTo>
                  <a:cubicBezTo>
                    <a:pt x="14040" y="96"/>
                    <a:pt x="13976" y="64"/>
                    <a:pt x="13913" y="64"/>
                  </a:cubicBezTo>
                  <a:cubicBezTo>
                    <a:pt x="13849" y="0"/>
                    <a:pt x="13817" y="0"/>
                    <a:pt x="138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3403727" y="641193"/>
              <a:ext cx="39921" cy="44611"/>
            </a:xfrm>
            <a:custGeom>
              <a:avLst/>
              <a:gdLst/>
              <a:ahLst/>
              <a:cxnLst/>
              <a:rect l="l" t="t" r="r" b="b"/>
              <a:pathLst>
                <a:path w="2707" h="3025" extrusionOk="0">
                  <a:moveTo>
                    <a:pt x="1624" y="0"/>
                  </a:moveTo>
                  <a:lnTo>
                    <a:pt x="1560" y="64"/>
                  </a:lnTo>
                  <a:lnTo>
                    <a:pt x="1465" y="159"/>
                  </a:lnTo>
                  <a:lnTo>
                    <a:pt x="319" y="1242"/>
                  </a:lnTo>
                  <a:lnTo>
                    <a:pt x="1" y="1560"/>
                  </a:lnTo>
                  <a:lnTo>
                    <a:pt x="319" y="2356"/>
                  </a:lnTo>
                  <a:lnTo>
                    <a:pt x="605" y="3024"/>
                  </a:lnTo>
                  <a:cubicBezTo>
                    <a:pt x="605" y="2993"/>
                    <a:pt x="637" y="2993"/>
                    <a:pt x="637" y="2993"/>
                  </a:cubicBezTo>
                  <a:cubicBezTo>
                    <a:pt x="637" y="2929"/>
                    <a:pt x="1688" y="2197"/>
                    <a:pt x="2261" y="1719"/>
                  </a:cubicBezTo>
                  <a:cubicBezTo>
                    <a:pt x="2547" y="1528"/>
                    <a:pt x="2706" y="1401"/>
                    <a:pt x="2706" y="1401"/>
                  </a:cubicBezTo>
                  <a:lnTo>
                    <a:pt x="1688" y="32"/>
                  </a:lnTo>
                  <a:lnTo>
                    <a:pt x="1624" y="0"/>
                  </a:ln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3403255" y="661840"/>
              <a:ext cx="40393" cy="47988"/>
            </a:xfrm>
            <a:custGeom>
              <a:avLst/>
              <a:gdLst/>
              <a:ahLst/>
              <a:cxnLst/>
              <a:rect l="l" t="t" r="r" b="b"/>
              <a:pathLst>
                <a:path w="2739" h="3254" extrusionOk="0">
                  <a:moveTo>
                    <a:pt x="2738" y="1"/>
                  </a:moveTo>
                  <a:cubicBezTo>
                    <a:pt x="2738" y="1"/>
                    <a:pt x="2547" y="65"/>
                    <a:pt x="2261" y="224"/>
                  </a:cubicBezTo>
                  <a:cubicBezTo>
                    <a:pt x="1783" y="542"/>
                    <a:pt x="1083" y="1020"/>
                    <a:pt x="606" y="1593"/>
                  </a:cubicBezTo>
                  <a:cubicBezTo>
                    <a:pt x="415" y="1815"/>
                    <a:pt x="224" y="2038"/>
                    <a:pt x="160" y="2261"/>
                  </a:cubicBezTo>
                  <a:cubicBezTo>
                    <a:pt x="96" y="2484"/>
                    <a:pt x="1" y="2739"/>
                    <a:pt x="1" y="3057"/>
                  </a:cubicBezTo>
                  <a:cubicBezTo>
                    <a:pt x="122" y="3194"/>
                    <a:pt x="254" y="3254"/>
                    <a:pt x="393" y="3254"/>
                  </a:cubicBezTo>
                  <a:cubicBezTo>
                    <a:pt x="1124" y="3254"/>
                    <a:pt x="2029" y="1574"/>
                    <a:pt x="2484" y="638"/>
                  </a:cubicBezTo>
                  <a:cubicBezTo>
                    <a:pt x="2611" y="224"/>
                    <a:pt x="2738" y="1"/>
                    <a:pt x="2738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3359129" y="576861"/>
              <a:ext cx="83574" cy="101890"/>
            </a:xfrm>
            <a:custGeom>
              <a:avLst/>
              <a:gdLst/>
              <a:ahLst/>
              <a:cxnLst/>
              <a:rect l="l" t="t" r="r" b="b"/>
              <a:pathLst>
                <a:path w="5667" h="6909" extrusionOk="0">
                  <a:moveTo>
                    <a:pt x="5667" y="2548"/>
                  </a:moveTo>
                  <a:cubicBezTo>
                    <a:pt x="5667" y="2548"/>
                    <a:pt x="5539" y="3343"/>
                    <a:pt x="5380" y="4139"/>
                  </a:cubicBezTo>
                  <a:cubicBezTo>
                    <a:pt x="5348" y="4362"/>
                    <a:pt x="5253" y="4553"/>
                    <a:pt x="5221" y="4808"/>
                  </a:cubicBezTo>
                  <a:lnTo>
                    <a:pt x="5221" y="4840"/>
                  </a:lnTo>
                  <a:cubicBezTo>
                    <a:pt x="5221" y="4871"/>
                    <a:pt x="5189" y="4967"/>
                    <a:pt x="5189" y="4999"/>
                  </a:cubicBezTo>
                  <a:lnTo>
                    <a:pt x="5189" y="5031"/>
                  </a:lnTo>
                  <a:cubicBezTo>
                    <a:pt x="5062" y="5317"/>
                    <a:pt x="4998" y="5604"/>
                    <a:pt x="4839" y="5731"/>
                  </a:cubicBezTo>
                  <a:cubicBezTo>
                    <a:pt x="4839" y="5731"/>
                    <a:pt x="4775" y="5731"/>
                    <a:pt x="4775" y="5763"/>
                  </a:cubicBezTo>
                  <a:lnTo>
                    <a:pt x="4775" y="5763"/>
                  </a:lnTo>
                  <a:cubicBezTo>
                    <a:pt x="4584" y="5890"/>
                    <a:pt x="4330" y="5986"/>
                    <a:pt x="4075" y="6113"/>
                  </a:cubicBezTo>
                  <a:cubicBezTo>
                    <a:pt x="3789" y="6240"/>
                    <a:pt x="3534" y="6368"/>
                    <a:pt x="3279" y="6463"/>
                  </a:cubicBezTo>
                  <a:lnTo>
                    <a:pt x="2292" y="6877"/>
                  </a:lnTo>
                  <a:cubicBezTo>
                    <a:pt x="2197" y="6909"/>
                    <a:pt x="2133" y="6909"/>
                    <a:pt x="2006" y="6877"/>
                  </a:cubicBezTo>
                  <a:lnTo>
                    <a:pt x="1496" y="6750"/>
                  </a:lnTo>
                  <a:cubicBezTo>
                    <a:pt x="1369" y="6718"/>
                    <a:pt x="1242" y="6622"/>
                    <a:pt x="1114" y="6559"/>
                  </a:cubicBezTo>
                  <a:cubicBezTo>
                    <a:pt x="764" y="6113"/>
                    <a:pt x="541" y="5667"/>
                    <a:pt x="319" y="5285"/>
                  </a:cubicBezTo>
                  <a:cubicBezTo>
                    <a:pt x="159" y="4967"/>
                    <a:pt x="96" y="4649"/>
                    <a:pt x="64" y="4330"/>
                  </a:cubicBezTo>
                  <a:cubicBezTo>
                    <a:pt x="0" y="4044"/>
                    <a:pt x="64" y="3725"/>
                    <a:pt x="128" y="3439"/>
                  </a:cubicBezTo>
                  <a:lnTo>
                    <a:pt x="223" y="3121"/>
                  </a:lnTo>
                  <a:lnTo>
                    <a:pt x="223" y="3121"/>
                  </a:lnTo>
                  <a:lnTo>
                    <a:pt x="223" y="3121"/>
                  </a:lnTo>
                  <a:lnTo>
                    <a:pt x="223" y="3121"/>
                  </a:lnTo>
                  <a:lnTo>
                    <a:pt x="223" y="3089"/>
                  </a:lnTo>
                  <a:lnTo>
                    <a:pt x="223" y="3089"/>
                  </a:lnTo>
                  <a:cubicBezTo>
                    <a:pt x="223" y="3025"/>
                    <a:pt x="159" y="2802"/>
                    <a:pt x="223" y="2484"/>
                  </a:cubicBezTo>
                  <a:lnTo>
                    <a:pt x="223" y="2388"/>
                  </a:lnTo>
                  <a:cubicBezTo>
                    <a:pt x="223" y="2325"/>
                    <a:pt x="255" y="2134"/>
                    <a:pt x="287" y="1911"/>
                  </a:cubicBezTo>
                  <a:cubicBezTo>
                    <a:pt x="350" y="1624"/>
                    <a:pt x="446" y="1210"/>
                    <a:pt x="637" y="860"/>
                  </a:cubicBezTo>
                  <a:cubicBezTo>
                    <a:pt x="764" y="637"/>
                    <a:pt x="923" y="383"/>
                    <a:pt x="1146" y="192"/>
                  </a:cubicBezTo>
                  <a:cubicBezTo>
                    <a:pt x="1369" y="1"/>
                    <a:pt x="1847" y="33"/>
                    <a:pt x="2388" y="160"/>
                  </a:cubicBezTo>
                  <a:cubicBezTo>
                    <a:pt x="3757" y="383"/>
                    <a:pt x="5667" y="1529"/>
                    <a:pt x="5667" y="2548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3368051" y="617242"/>
              <a:ext cx="2832" cy="23021"/>
            </a:xfrm>
            <a:custGeom>
              <a:avLst/>
              <a:gdLst/>
              <a:ahLst/>
              <a:cxnLst/>
              <a:rect l="l" t="t" r="r" b="b"/>
              <a:pathLst>
                <a:path w="192" h="1561" extrusionOk="0">
                  <a:moveTo>
                    <a:pt x="127" y="1"/>
                  </a:moveTo>
                  <a:lnTo>
                    <a:pt x="127" y="319"/>
                  </a:lnTo>
                  <a:lnTo>
                    <a:pt x="127" y="510"/>
                  </a:lnTo>
                  <a:lnTo>
                    <a:pt x="127" y="924"/>
                  </a:lnTo>
                  <a:lnTo>
                    <a:pt x="127" y="987"/>
                  </a:lnTo>
                  <a:lnTo>
                    <a:pt x="127" y="1083"/>
                  </a:lnTo>
                  <a:lnTo>
                    <a:pt x="127" y="1147"/>
                  </a:lnTo>
                  <a:lnTo>
                    <a:pt x="127" y="1242"/>
                  </a:lnTo>
                  <a:cubicBezTo>
                    <a:pt x="96" y="1242"/>
                    <a:pt x="96" y="1274"/>
                    <a:pt x="96" y="1306"/>
                  </a:cubicBezTo>
                  <a:lnTo>
                    <a:pt x="96" y="1338"/>
                  </a:lnTo>
                  <a:lnTo>
                    <a:pt x="96" y="1360"/>
                  </a:lnTo>
                  <a:lnTo>
                    <a:pt x="96" y="1360"/>
                  </a:lnTo>
                  <a:cubicBezTo>
                    <a:pt x="122" y="1300"/>
                    <a:pt x="144" y="1239"/>
                    <a:pt x="159" y="1178"/>
                  </a:cubicBezTo>
                  <a:cubicBezTo>
                    <a:pt x="191" y="1083"/>
                    <a:pt x="191" y="924"/>
                    <a:pt x="191" y="796"/>
                  </a:cubicBezTo>
                  <a:lnTo>
                    <a:pt x="191" y="383"/>
                  </a:lnTo>
                  <a:cubicBezTo>
                    <a:pt x="159" y="287"/>
                    <a:pt x="159" y="128"/>
                    <a:pt x="127" y="1"/>
                  </a:cubicBezTo>
                  <a:close/>
                  <a:moveTo>
                    <a:pt x="96" y="1360"/>
                  </a:moveTo>
                  <a:cubicBezTo>
                    <a:pt x="88" y="1379"/>
                    <a:pt x="79" y="1398"/>
                    <a:pt x="70" y="1416"/>
                  </a:cubicBezTo>
                  <a:lnTo>
                    <a:pt x="70" y="1416"/>
                  </a:lnTo>
                  <a:cubicBezTo>
                    <a:pt x="84" y="1407"/>
                    <a:pt x="96" y="1401"/>
                    <a:pt x="96" y="1401"/>
                  </a:cubicBezTo>
                  <a:lnTo>
                    <a:pt x="96" y="1360"/>
                  </a:lnTo>
                  <a:close/>
                  <a:moveTo>
                    <a:pt x="70" y="1416"/>
                  </a:moveTo>
                  <a:cubicBezTo>
                    <a:pt x="53" y="1429"/>
                    <a:pt x="32" y="1447"/>
                    <a:pt x="32" y="1465"/>
                  </a:cubicBezTo>
                  <a:cubicBezTo>
                    <a:pt x="32" y="1465"/>
                    <a:pt x="0" y="1497"/>
                    <a:pt x="0" y="1560"/>
                  </a:cubicBezTo>
                  <a:cubicBezTo>
                    <a:pt x="24" y="1512"/>
                    <a:pt x="48" y="1464"/>
                    <a:pt x="70" y="1416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3372741" y="621932"/>
              <a:ext cx="18316" cy="8937"/>
            </a:xfrm>
            <a:custGeom>
              <a:avLst/>
              <a:gdLst/>
              <a:ahLst/>
              <a:cxnLst/>
              <a:rect l="l" t="t" r="r" b="b"/>
              <a:pathLst>
                <a:path w="1242" h="606" extrusionOk="0">
                  <a:moveTo>
                    <a:pt x="0" y="1"/>
                  </a:moveTo>
                  <a:lnTo>
                    <a:pt x="478" y="96"/>
                  </a:lnTo>
                  <a:cubicBezTo>
                    <a:pt x="573" y="160"/>
                    <a:pt x="637" y="160"/>
                    <a:pt x="733" y="192"/>
                  </a:cubicBezTo>
                  <a:cubicBezTo>
                    <a:pt x="764" y="224"/>
                    <a:pt x="828" y="224"/>
                    <a:pt x="924" y="256"/>
                  </a:cubicBezTo>
                  <a:lnTo>
                    <a:pt x="987" y="351"/>
                  </a:lnTo>
                  <a:lnTo>
                    <a:pt x="1083" y="447"/>
                  </a:lnTo>
                  <a:cubicBezTo>
                    <a:pt x="1146" y="478"/>
                    <a:pt x="1178" y="510"/>
                    <a:pt x="1242" y="606"/>
                  </a:cubicBezTo>
                  <a:cubicBezTo>
                    <a:pt x="1178" y="510"/>
                    <a:pt x="1178" y="447"/>
                    <a:pt x="1115" y="351"/>
                  </a:cubicBezTo>
                  <a:cubicBezTo>
                    <a:pt x="1083" y="256"/>
                    <a:pt x="987" y="192"/>
                    <a:pt x="955" y="160"/>
                  </a:cubicBezTo>
                  <a:cubicBezTo>
                    <a:pt x="892" y="96"/>
                    <a:pt x="796" y="96"/>
                    <a:pt x="733" y="65"/>
                  </a:cubicBezTo>
                  <a:cubicBezTo>
                    <a:pt x="637" y="65"/>
                    <a:pt x="573" y="33"/>
                    <a:pt x="478" y="33"/>
                  </a:cubicBezTo>
                  <a:cubicBezTo>
                    <a:pt x="414" y="1"/>
                    <a:pt x="319" y="1"/>
                    <a:pt x="255" y="1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3374614" y="612552"/>
              <a:ext cx="23965" cy="9866"/>
            </a:xfrm>
            <a:custGeom>
              <a:avLst/>
              <a:gdLst/>
              <a:ahLst/>
              <a:cxnLst/>
              <a:rect l="l" t="t" r="r" b="b"/>
              <a:pathLst>
                <a:path w="1625" h="669" extrusionOk="0">
                  <a:moveTo>
                    <a:pt x="192" y="32"/>
                  </a:moveTo>
                  <a:cubicBezTo>
                    <a:pt x="160" y="64"/>
                    <a:pt x="64" y="64"/>
                    <a:pt x="1" y="128"/>
                  </a:cubicBezTo>
                  <a:cubicBezTo>
                    <a:pt x="64" y="128"/>
                    <a:pt x="160" y="128"/>
                    <a:pt x="192" y="32"/>
                  </a:cubicBezTo>
                  <a:close/>
                  <a:moveTo>
                    <a:pt x="319" y="0"/>
                  </a:moveTo>
                  <a:cubicBezTo>
                    <a:pt x="255" y="0"/>
                    <a:pt x="224" y="32"/>
                    <a:pt x="192" y="32"/>
                  </a:cubicBezTo>
                  <a:lnTo>
                    <a:pt x="446" y="32"/>
                  </a:lnTo>
                  <a:cubicBezTo>
                    <a:pt x="446" y="32"/>
                    <a:pt x="478" y="64"/>
                    <a:pt x="510" y="64"/>
                  </a:cubicBezTo>
                  <a:cubicBezTo>
                    <a:pt x="510" y="96"/>
                    <a:pt x="542" y="96"/>
                    <a:pt x="542" y="96"/>
                  </a:cubicBezTo>
                  <a:lnTo>
                    <a:pt x="606" y="96"/>
                  </a:lnTo>
                  <a:cubicBezTo>
                    <a:pt x="669" y="191"/>
                    <a:pt x="701" y="223"/>
                    <a:pt x="797" y="255"/>
                  </a:cubicBezTo>
                  <a:cubicBezTo>
                    <a:pt x="924" y="350"/>
                    <a:pt x="1019" y="414"/>
                    <a:pt x="1179" y="510"/>
                  </a:cubicBezTo>
                  <a:cubicBezTo>
                    <a:pt x="1306" y="573"/>
                    <a:pt x="1465" y="637"/>
                    <a:pt x="1624" y="669"/>
                  </a:cubicBezTo>
                  <a:cubicBezTo>
                    <a:pt x="1465" y="605"/>
                    <a:pt x="1338" y="510"/>
                    <a:pt x="1242" y="414"/>
                  </a:cubicBezTo>
                  <a:lnTo>
                    <a:pt x="860" y="191"/>
                  </a:lnTo>
                  <a:cubicBezTo>
                    <a:pt x="797" y="159"/>
                    <a:pt x="765" y="96"/>
                    <a:pt x="669" y="64"/>
                  </a:cubicBezTo>
                  <a:lnTo>
                    <a:pt x="606" y="64"/>
                  </a:lnTo>
                  <a:cubicBezTo>
                    <a:pt x="606" y="32"/>
                    <a:pt x="606" y="32"/>
                    <a:pt x="542" y="32"/>
                  </a:cubicBezTo>
                  <a:cubicBezTo>
                    <a:pt x="510" y="0"/>
                    <a:pt x="478" y="0"/>
                    <a:pt x="446" y="0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3359601" y="620059"/>
              <a:ext cx="6105" cy="1888"/>
            </a:xfrm>
            <a:custGeom>
              <a:avLst/>
              <a:gdLst/>
              <a:ahLst/>
              <a:cxnLst/>
              <a:rect l="l" t="t" r="r" b="b"/>
              <a:pathLst>
                <a:path w="414" h="128" extrusionOk="0">
                  <a:moveTo>
                    <a:pt x="255" y="1"/>
                  </a:moveTo>
                  <a:cubicBezTo>
                    <a:pt x="223" y="1"/>
                    <a:pt x="191" y="32"/>
                    <a:pt x="127" y="32"/>
                  </a:cubicBezTo>
                  <a:cubicBezTo>
                    <a:pt x="96" y="32"/>
                    <a:pt x="64" y="96"/>
                    <a:pt x="0" y="96"/>
                  </a:cubicBezTo>
                  <a:lnTo>
                    <a:pt x="255" y="96"/>
                  </a:lnTo>
                  <a:cubicBezTo>
                    <a:pt x="350" y="128"/>
                    <a:pt x="382" y="128"/>
                    <a:pt x="414" y="128"/>
                  </a:cubicBezTo>
                  <a:lnTo>
                    <a:pt x="287" y="1"/>
                  </a:ln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3359601" y="608791"/>
              <a:ext cx="8465" cy="4704"/>
            </a:xfrm>
            <a:custGeom>
              <a:avLst/>
              <a:gdLst/>
              <a:ahLst/>
              <a:cxnLst/>
              <a:rect l="l" t="t" r="r" b="b"/>
              <a:pathLst>
                <a:path w="574" h="319" extrusionOk="0">
                  <a:moveTo>
                    <a:pt x="64" y="1"/>
                  </a:moveTo>
                  <a:cubicBezTo>
                    <a:pt x="64" y="1"/>
                    <a:pt x="0" y="1"/>
                    <a:pt x="0" y="64"/>
                  </a:cubicBezTo>
                  <a:lnTo>
                    <a:pt x="0" y="96"/>
                  </a:lnTo>
                  <a:cubicBezTo>
                    <a:pt x="0" y="128"/>
                    <a:pt x="64" y="160"/>
                    <a:pt x="96" y="160"/>
                  </a:cubicBezTo>
                  <a:lnTo>
                    <a:pt x="287" y="160"/>
                  </a:lnTo>
                  <a:cubicBezTo>
                    <a:pt x="318" y="223"/>
                    <a:pt x="382" y="255"/>
                    <a:pt x="414" y="255"/>
                  </a:cubicBezTo>
                  <a:cubicBezTo>
                    <a:pt x="446" y="255"/>
                    <a:pt x="446" y="287"/>
                    <a:pt x="478" y="287"/>
                  </a:cubicBezTo>
                  <a:cubicBezTo>
                    <a:pt x="541" y="319"/>
                    <a:pt x="541" y="319"/>
                    <a:pt x="573" y="319"/>
                  </a:cubicBezTo>
                  <a:cubicBezTo>
                    <a:pt x="573" y="319"/>
                    <a:pt x="573" y="287"/>
                    <a:pt x="446" y="223"/>
                  </a:cubicBezTo>
                  <a:cubicBezTo>
                    <a:pt x="446" y="160"/>
                    <a:pt x="414" y="128"/>
                    <a:pt x="414" y="128"/>
                  </a:cubicBezTo>
                  <a:cubicBezTo>
                    <a:pt x="414" y="96"/>
                    <a:pt x="382" y="64"/>
                    <a:pt x="350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3374142" y="630633"/>
              <a:ext cx="19732" cy="14202"/>
            </a:xfrm>
            <a:custGeom>
              <a:avLst/>
              <a:gdLst/>
              <a:ahLst/>
              <a:cxnLst/>
              <a:rect l="l" t="t" r="r" b="b"/>
              <a:pathLst>
                <a:path w="1338" h="963" extrusionOk="0">
                  <a:moveTo>
                    <a:pt x="495" y="0"/>
                  </a:moveTo>
                  <a:cubicBezTo>
                    <a:pt x="286" y="0"/>
                    <a:pt x="107" y="92"/>
                    <a:pt x="65" y="239"/>
                  </a:cubicBezTo>
                  <a:cubicBezTo>
                    <a:pt x="1" y="430"/>
                    <a:pt x="192" y="748"/>
                    <a:pt x="510" y="875"/>
                  </a:cubicBezTo>
                  <a:cubicBezTo>
                    <a:pt x="627" y="934"/>
                    <a:pt x="748" y="962"/>
                    <a:pt x="859" y="962"/>
                  </a:cubicBezTo>
                  <a:cubicBezTo>
                    <a:pt x="1051" y="962"/>
                    <a:pt x="1214" y="877"/>
                    <a:pt x="1274" y="716"/>
                  </a:cubicBezTo>
                  <a:cubicBezTo>
                    <a:pt x="1338" y="493"/>
                    <a:pt x="1147" y="175"/>
                    <a:pt x="829" y="79"/>
                  </a:cubicBezTo>
                  <a:cubicBezTo>
                    <a:pt x="720" y="25"/>
                    <a:pt x="604" y="0"/>
                    <a:pt x="495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3359601" y="626164"/>
              <a:ext cx="10338" cy="12683"/>
            </a:xfrm>
            <a:custGeom>
              <a:avLst/>
              <a:gdLst/>
              <a:ahLst/>
              <a:cxnLst/>
              <a:rect l="l" t="t" r="r" b="b"/>
              <a:pathLst>
                <a:path w="701" h="860" extrusionOk="0">
                  <a:moveTo>
                    <a:pt x="96" y="0"/>
                  </a:moveTo>
                  <a:cubicBezTo>
                    <a:pt x="0" y="255"/>
                    <a:pt x="0" y="573"/>
                    <a:pt x="64" y="860"/>
                  </a:cubicBezTo>
                  <a:cubicBezTo>
                    <a:pt x="414" y="828"/>
                    <a:pt x="700" y="573"/>
                    <a:pt x="669" y="382"/>
                  </a:cubicBezTo>
                  <a:cubicBezTo>
                    <a:pt x="669" y="160"/>
                    <a:pt x="414" y="0"/>
                    <a:pt x="96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3365235" y="642977"/>
              <a:ext cx="7521" cy="4410"/>
            </a:xfrm>
            <a:custGeom>
              <a:avLst/>
              <a:gdLst/>
              <a:ahLst/>
              <a:cxnLst/>
              <a:rect l="l" t="t" r="r" b="b"/>
              <a:pathLst>
                <a:path w="510" h="299" extrusionOk="0">
                  <a:moveTo>
                    <a:pt x="116" y="0"/>
                  </a:moveTo>
                  <a:cubicBezTo>
                    <a:pt x="97" y="0"/>
                    <a:pt x="80" y="2"/>
                    <a:pt x="64" y="6"/>
                  </a:cubicBezTo>
                  <a:cubicBezTo>
                    <a:pt x="64" y="6"/>
                    <a:pt x="0" y="70"/>
                    <a:pt x="32" y="229"/>
                  </a:cubicBezTo>
                  <a:cubicBezTo>
                    <a:pt x="147" y="287"/>
                    <a:pt x="295" y="298"/>
                    <a:pt x="396" y="298"/>
                  </a:cubicBezTo>
                  <a:cubicBezTo>
                    <a:pt x="464" y="298"/>
                    <a:pt x="509" y="293"/>
                    <a:pt x="509" y="293"/>
                  </a:cubicBezTo>
                  <a:cubicBezTo>
                    <a:pt x="426" y="98"/>
                    <a:pt x="245" y="0"/>
                    <a:pt x="116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3373685" y="658094"/>
              <a:ext cx="10338" cy="1888"/>
            </a:xfrm>
            <a:custGeom>
              <a:avLst/>
              <a:gdLst/>
              <a:ahLst/>
              <a:cxnLst/>
              <a:rect l="l" t="t" r="r" b="b"/>
              <a:pathLst>
                <a:path w="701" h="128" extrusionOk="0">
                  <a:moveTo>
                    <a:pt x="700" y="0"/>
                  </a:moveTo>
                  <a:cubicBezTo>
                    <a:pt x="637" y="0"/>
                    <a:pt x="573" y="64"/>
                    <a:pt x="541" y="64"/>
                  </a:cubicBezTo>
                  <a:cubicBezTo>
                    <a:pt x="478" y="96"/>
                    <a:pt x="446" y="96"/>
                    <a:pt x="382" y="96"/>
                  </a:cubicBezTo>
                  <a:lnTo>
                    <a:pt x="0" y="96"/>
                  </a:lnTo>
                  <a:cubicBezTo>
                    <a:pt x="96" y="128"/>
                    <a:pt x="127" y="128"/>
                    <a:pt x="127" y="128"/>
                  </a:cubicBezTo>
                  <a:lnTo>
                    <a:pt x="318" y="128"/>
                  </a:lnTo>
                  <a:cubicBezTo>
                    <a:pt x="414" y="128"/>
                    <a:pt x="478" y="128"/>
                    <a:pt x="541" y="96"/>
                  </a:cubicBezTo>
                  <a:cubicBezTo>
                    <a:pt x="573" y="96"/>
                    <a:pt x="637" y="64"/>
                    <a:pt x="700" y="0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3351180" y="556126"/>
              <a:ext cx="107966" cy="86951"/>
            </a:xfrm>
            <a:custGeom>
              <a:avLst/>
              <a:gdLst/>
              <a:ahLst/>
              <a:cxnLst/>
              <a:rect l="l" t="t" r="r" b="b"/>
              <a:pathLst>
                <a:path w="7321" h="5896" extrusionOk="0">
                  <a:moveTo>
                    <a:pt x="3055" y="1"/>
                  </a:moveTo>
                  <a:cubicBezTo>
                    <a:pt x="2327" y="1"/>
                    <a:pt x="1808" y="514"/>
                    <a:pt x="1176" y="1057"/>
                  </a:cubicBezTo>
                  <a:cubicBezTo>
                    <a:pt x="1208" y="738"/>
                    <a:pt x="1749" y="229"/>
                    <a:pt x="2004" y="102"/>
                  </a:cubicBezTo>
                  <a:lnTo>
                    <a:pt x="2004" y="102"/>
                  </a:lnTo>
                  <a:cubicBezTo>
                    <a:pt x="507" y="261"/>
                    <a:pt x="62" y="1439"/>
                    <a:pt x="30" y="2075"/>
                  </a:cubicBezTo>
                  <a:cubicBezTo>
                    <a:pt x="0" y="2574"/>
                    <a:pt x="431" y="3236"/>
                    <a:pt x="1098" y="3236"/>
                  </a:cubicBezTo>
                  <a:cubicBezTo>
                    <a:pt x="1154" y="3236"/>
                    <a:pt x="1212" y="3231"/>
                    <a:pt x="1271" y="3221"/>
                  </a:cubicBezTo>
                  <a:cubicBezTo>
                    <a:pt x="1335" y="3221"/>
                    <a:pt x="1431" y="3221"/>
                    <a:pt x="1494" y="3189"/>
                  </a:cubicBezTo>
                  <a:cubicBezTo>
                    <a:pt x="1934" y="3012"/>
                    <a:pt x="2332" y="2933"/>
                    <a:pt x="2689" y="2933"/>
                  </a:cubicBezTo>
                  <a:cubicBezTo>
                    <a:pt x="3545" y="2933"/>
                    <a:pt x="4159" y="3388"/>
                    <a:pt x="4519" y="4017"/>
                  </a:cubicBezTo>
                  <a:cubicBezTo>
                    <a:pt x="4837" y="4590"/>
                    <a:pt x="4519" y="5291"/>
                    <a:pt x="4519" y="5291"/>
                  </a:cubicBezTo>
                  <a:lnTo>
                    <a:pt x="5060" y="5577"/>
                  </a:lnTo>
                  <a:cubicBezTo>
                    <a:pt x="5060" y="5577"/>
                    <a:pt x="5219" y="5641"/>
                    <a:pt x="5537" y="5736"/>
                  </a:cubicBezTo>
                  <a:cubicBezTo>
                    <a:pt x="5665" y="5768"/>
                    <a:pt x="5887" y="5800"/>
                    <a:pt x="6078" y="5864"/>
                  </a:cubicBezTo>
                  <a:cubicBezTo>
                    <a:pt x="6110" y="5895"/>
                    <a:pt x="6142" y="5895"/>
                    <a:pt x="6206" y="5895"/>
                  </a:cubicBezTo>
                  <a:cubicBezTo>
                    <a:pt x="7256" y="5131"/>
                    <a:pt x="7320" y="2935"/>
                    <a:pt x="6683" y="1980"/>
                  </a:cubicBezTo>
                  <a:cubicBezTo>
                    <a:pt x="6429" y="1693"/>
                    <a:pt x="6206" y="1502"/>
                    <a:pt x="5951" y="1343"/>
                  </a:cubicBezTo>
                  <a:cubicBezTo>
                    <a:pt x="5234" y="846"/>
                    <a:pt x="4457" y="711"/>
                    <a:pt x="3826" y="711"/>
                  </a:cubicBezTo>
                  <a:cubicBezTo>
                    <a:pt x="3084" y="711"/>
                    <a:pt x="2545" y="897"/>
                    <a:pt x="2545" y="897"/>
                  </a:cubicBezTo>
                  <a:cubicBezTo>
                    <a:pt x="2545" y="897"/>
                    <a:pt x="2449" y="356"/>
                    <a:pt x="3182" y="6"/>
                  </a:cubicBezTo>
                  <a:cubicBezTo>
                    <a:pt x="3139" y="3"/>
                    <a:pt x="3096" y="1"/>
                    <a:pt x="3055" y="1"/>
                  </a:cubicBezTo>
                  <a:close/>
                </a:path>
              </a:pathLst>
            </a:custGeom>
            <a:solidFill>
              <a:srgbClr val="591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3425318" y="617714"/>
              <a:ext cx="23021" cy="29583"/>
            </a:xfrm>
            <a:custGeom>
              <a:avLst/>
              <a:gdLst/>
              <a:ahLst/>
              <a:cxnLst/>
              <a:rect l="l" t="t" r="r" b="b"/>
              <a:pathLst>
                <a:path w="1561" h="2006" extrusionOk="0">
                  <a:moveTo>
                    <a:pt x="1402" y="1274"/>
                  </a:moveTo>
                  <a:cubicBezTo>
                    <a:pt x="1370" y="1433"/>
                    <a:pt x="1242" y="1592"/>
                    <a:pt x="1179" y="1719"/>
                  </a:cubicBezTo>
                  <a:cubicBezTo>
                    <a:pt x="1083" y="1783"/>
                    <a:pt x="1051" y="1847"/>
                    <a:pt x="956" y="1879"/>
                  </a:cubicBezTo>
                  <a:cubicBezTo>
                    <a:pt x="860" y="1942"/>
                    <a:pt x="733" y="2006"/>
                    <a:pt x="606" y="2006"/>
                  </a:cubicBezTo>
                  <a:lnTo>
                    <a:pt x="606" y="2006"/>
                  </a:lnTo>
                  <a:cubicBezTo>
                    <a:pt x="542" y="2006"/>
                    <a:pt x="478" y="2006"/>
                    <a:pt x="415" y="1942"/>
                  </a:cubicBezTo>
                  <a:cubicBezTo>
                    <a:pt x="224" y="1879"/>
                    <a:pt x="65" y="1688"/>
                    <a:pt x="1" y="1401"/>
                  </a:cubicBezTo>
                  <a:lnTo>
                    <a:pt x="1" y="1274"/>
                  </a:lnTo>
                  <a:cubicBezTo>
                    <a:pt x="1" y="1115"/>
                    <a:pt x="1" y="955"/>
                    <a:pt x="96" y="764"/>
                  </a:cubicBezTo>
                  <a:lnTo>
                    <a:pt x="96" y="764"/>
                  </a:lnTo>
                  <a:cubicBezTo>
                    <a:pt x="224" y="414"/>
                    <a:pt x="478" y="128"/>
                    <a:pt x="765" y="32"/>
                  </a:cubicBezTo>
                  <a:lnTo>
                    <a:pt x="765" y="32"/>
                  </a:lnTo>
                  <a:cubicBezTo>
                    <a:pt x="892" y="0"/>
                    <a:pt x="956" y="0"/>
                    <a:pt x="1083" y="32"/>
                  </a:cubicBezTo>
                  <a:cubicBezTo>
                    <a:pt x="1115" y="32"/>
                    <a:pt x="1115" y="32"/>
                    <a:pt x="1179" y="96"/>
                  </a:cubicBezTo>
                  <a:cubicBezTo>
                    <a:pt x="1211" y="96"/>
                    <a:pt x="1211" y="128"/>
                    <a:pt x="1242" y="128"/>
                  </a:cubicBezTo>
                  <a:cubicBezTo>
                    <a:pt x="1497" y="414"/>
                    <a:pt x="1561" y="828"/>
                    <a:pt x="1402" y="1274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3307481" y="790488"/>
              <a:ext cx="62456" cy="182176"/>
            </a:xfrm>
            <a:custGeom>
              <a:avLst/>
              <a:gdLst/>
              <a:ahLst/>
              <a:cxnLst/>
              <a:rect l="l" t="t" r="r" b="b"/>
              <a:pathLst>
                <a:path w="4235" h="12353" extrusionOk="0">
                  <a:moveTo>
                    <a:pt x="0" y="1"/>
                  </a:moveTo>
                  <a:cubicBezTo>
                    <a:pt x="0" y="66"/>
                    <a:pt x="33" y="8023"/>
                    <a:pt x="3152" y="12193"/>
                  </a:cubicBezTo>
                  <a:cubicBezTo>
                    <a:pt x="3502" y="12257"/>
                    <a:pt x="3852" y="12321"/>
                    <a:pt x="4234" y="12353"/>
                  </a:cubicBezTo>
                  <a:cubicBezTo>
                    <a:pt x="4139" y="12289"/>
                    <a:pt x="4012" y="12257"/>
                    <a:pt x="3916" y="12257"/>
                  </a:cubicBezTo>
                  <a:cubicBezTo>
                    <a:pt x="319" y="6305"/>
                    <a:pt x="0" y="66"/>
                    <a:pt x="0" y="1"/>
                  </a:cubicBezTo>
                  <a:close/>
                </a:path>
              </a:pathLst>
            </a:custGeom>
            <a:solidFill>
              <a:srgbClr val="010101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3307953" y="768188"/>
              <a:ext cx="227244" cy="214502"/>
            </a:xfrm>
            <a:custGeom>
              <a:avLst/>
              <a:gdLst/>
              <a:ahLst/>
              <a:cxnLst/>
              <a:rect l="l" t="t" r="r" b="b"/>
              <a:pathLst>
                <a:path w="15409" h="14545" extrusionOk="0">
                  <a:moveTo>
                    <a:pt x="1862" y="0"/>
                  </a:moveTo>
                  <a:cubicBezTo>
                    <a:pt x="1418" y="0"/>
                    <a:pt x="972" y="79"/>
                    <a:pt x="541" y="239"/>
                  </a:cubicBezTo>
                  <a:lnTo>
                    <a:pt x="478" y="239"/>
                  </a:lnTo>
                  <a:cubicBezTo>
                    <a:pt x="319" y="271"/>
                    <a:pt x="159" y="335"/>
                    <a:pt x="0" y="430"/>
                  </a:cubicBezTo>
                  <a:cubicBezTo>
                    <a:pt x="1" y="430"/>
                    <a:pt x="2" y="430"/>
                    <a:pt x="3" y="430"/>
                  </a:cubicBezTo>
                  <a:cubicBezTo>
                    <a:pt x="156" y="430"/>
                    <a:pt x="5222" y="461"/>
                    <a:pt x="8818" y="7434"/>
                  </a:cubicBezTo>
                  <a:cubicBezTo>
                    <a:pt x="10729" y="11127"/>
                    <a:pt x="10729" y="13291"/>
                    <a:pt x="10283" y="14469"/>
                  </a:cubicBezTo>
                  <a:cubicBezTo>
                    <a:pt x="10964" y="14515"/>
                    <a:pt x="11630" y="14544"/>
                    <a:pt x="12269" y="14544"/>
                  </a:cubicBezTo>
                  <a:cubicBezTo>
                    <a:pt x="13421" y="14544"/>
                    <a:pt x="14487" y="14449"/>
                    <a:pt x="15408" y="14183"/>
                  </a:cubicBezTo>
                  <a:cubicBezTo>
                    <a:pt x="15249" y="12718"/>
                    <a:pt x="14262" y="6988"/>
                    <a:pt x="6813" y="2245"/>
                  </a:cubicBezTo>
                  <a:lnTo>
                    <a:pt x="6813" y="2245"/>
                  </a:lnTo>
                  <a:cubicBezTo>
                    <a:pt x="6845" y="2499"/>
                    <a:pt x="6908" y="2627"/>
                    <a:pt x="6908" y="2627"/>
                  </a:cubicBezTo>
                  <a:cubicBezTo>
                    <a:pt x="6845" y="2627"/>
                    <a:pt x="6208" y="2022"/>
                    <a:pt x="3916" y="589"/>
                  </a:cubicBezTo>
                  <a:cubicBezTo>
                    <a:pt x="3272" y="199"/>
                    <a:pt x="2568" y="0"/>
                    <a:pt x="1862" y="0"/>
                  </a:cubicBezTo>
                  <a:close/>
                </a:path>
              </a:pathLst>
            </a:custGeom>
            <a:solidFill>
              <a:srgbClr val="010101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3407960" y="798938"/>
              <a:ext cx="122537" cy="154952"/>
            </a:xfrm>
            <a:custGeom>
              <a:avLst/>
              <a:gdLst/>
              <a:ahLst/>
              <a:cxnLst/>
              <a:rect l="l" t="t" r="r" b="b"/>
              <a:pathLst>
                <a:path w="8309" h="10507" extrusionOk="0">
                  <a:moveTo>
                    <a:pt x="0" y="1"/>
                  </a:moveTo>
                  <a:lnTo>
                    <a:pt x="96" y="542"/>
                  </a:lnTo>
                  <a:cubicBezTo>
                    <a:pt x="96" y="542"/>
                    <a:pt x="6654" y="5094"/>
                    <a:pt x="8309" y="10506"/>
                  </a:cubicBezTo>
                  <a:cubicBezTo>
                    <a:pt x="7800" y="8532"/>
                    <a:pt x="6749" y="6049"/>
                    <a:pt x="4489" y="3598"/>
                  </a:cubicBezTo>
                  <a:cubicBezTo>
                    <a:pt x="4393" y="3502"/>
                    <a:pt x="4298" y="3375"/>
                    <a:pt x="4170" y="3280"/>
                  </a:cubicBezTo>
                  <a:cubicBezTo>
                    <a:pt x="3056" y="2165"/>
                    <a:pt x="1719" y="1051"/>
                    <a:pt x="0" y="1"/>
                  </a:cubicBezTo>
                  <a:close/>
                </a:path>
              </a:pathLst>
            </a:custGeom>
            <a:solidFill>
              <a:srgbClr val="9C7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3533775" y="885805"/>
              <a:ext cx="33816" cy="91552"/>
            </a:xfrm>
            <a:custGeom>
              <a:avLst/>
              <a:gdLst/>
              <a:ahLst/>
              <a:cxnLst/>
              <a:rect l="l" t="t" r="r" b="b"/>
              <a:pathLst>
                <a:path w="2293" h="6208" extrusionOk="0">
                  <a:moveTo>
                    <a:pt x="733" y="0"/>
                  </a:moveTo>
                  <a:lnTo>
                    <a:pt x="733" y="0"/>
                  </a:lnTo>
                  <a:cubicBezTo>
                    <a:pt x="734" y="3"/>
                    <a:pt x="736" y="6"/>
                    <a:pt x="737" y="9"/>
                  </a:cubicBezTo>
                  <a:lnTo>
                    <a:pt x="737" y="9"/>
                  </a:lnTo>
                  <a:cubicBezTo>
                    <a:pt x="735" y="5"/>
                    <a:pt x="734" y="2"/>
                    <a:pt x="733" y="0"/>
                  </a:cubicBezTo>
                  <a:close/>
                  <a:moveTo>
                    <a:pt x="737" y="9"/>
                  </a:moveTo>
                  <a:cubicBezTo>
                    <a:pt x="833" y="254"/>
                    <a:pt x="1879" y="4942"/>
                    <a:pt x="1" y="5380"/>
                  </a:cubicBezTo>
                  <a:lnTo>
                    <a:pt x="96" y="6208"/>
                  </a:lnTo>
                  <a:cubicBezTo>
                    <a:pt x="128" y="6208"/>
                    <a:pt x="224" y="6176"/>
                    <a:pt x="255" y="6176"/>
                  </a:cubicBezTo>
                  <a:cubicBezTo>
                    <a:pt x="2132" y="5572"/>
                    <a:pt x="2293" y="3347"/>
                    <a:pt x="737" y="9"/>
                  </a:cubicBezTo>
                  <a:close/>
                </a:path>
              </a:pathLst>
            </a:custGeom>
            <a:solidFill>
              <a:srgbClr val="010101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3316876" y="813023"/>
              <a:ext cx="39921" cy="23227"/>
            </a:xfrm>
            <a:custGeom>
              <a:avLst/>
              <a:gdLst/>
              <a:ahLst/>
              <a:cxnLst/>
              <a:rect l="l" t="t" r="r" b="b"/>
              <a:pathLst>
                <a:path w="2707" h="1575" extrusionOk="0">
                  <a:moveTo>
                    <a:pt x="2356" y="1"/>
                  </a:moveTo>
                  <a:lnTo>
                    <a:pt x="223" y="606"/>
                  </a:lnTo>
                  <a:cubicBezTo>
                    <a:pt x="159" y="606"/>
                    <a:pt x="127" y="637"/>
                    <a:pt x="159" y="669"/>
                  </a:cubicBezTo>
                  <a:cubicBezTo>
                    <a:pt x="159" y="733"/>
                    <a:pt x="223" y="765"/>
                    <a:pt x="255" y="765"/>
                  </a:cubicBezTo>
                  <a:lnTo>
                    <a:pt x="1719" y="510"/>
                  </a:lnTo>
                  <a:lnTo>
                    <a:pt x="1719" y="510"/>
                  </a:lnTo>
                  <a:lnTo>
                    <a:pt x="96" y="924"/>
                  </a:lnTo>
                  <a:cubicBezTo>
                    <a:pt x="32" y="924"/>
                    <a:pt x="0" y="988"/>
                    <a:pt x="0" y="1051"/>
                  </a:cubicBezTo>
                  <a:cubicBezTo>
                    <a:pt x="0" y="1074"/>
                    <a:pt x="16" y="1096"/>
                    <a:pt x="48" y="1096"/>
                  </a:cubicBezTo>
                  <a:cubicBezTo>
                    <a:pt x="61" y="1096"/>
                    <a:pt x="77" y="1092"/>
                    <a:pt x="96" y="1083"/>
                  </a:cubicBezTo>
                  <a:lnTo>
                    <a:pt x="1719" y="892"/>
                  </a:lnTo>
                  <a:lnTo>
                    <a:pt x="255" y="1147"/>
                  </a:lnTo>
                  <a:cubicBezTo>
                    <a:pt x="191" y="1147"/>
                    <a:pt x="159" y="1242"/>
                    <a:pt x="191" y="1274"/>
                  </a:cubicBezTo>
                  <a:cubicBezTo>
                    <a:pt x="191" y="1306"/>
                    <a:pt x="255" y="1306"/>
                    <a:pt x="287" y="1306"/>
                  </a:cubicBezTo>
                  <a:lnTo>
                    <a:pt x="1751" y="1147"/>
                  </a:lnTo>
                  <a:lnTo>
                    <a:pt x="1751" y="1147"/>
                  </a:lnTo>
                  <a:lnTo>
                    <a:pt x="414" y="1370"/>
                  </a:lnTo>
                  <a:cubicBezTo>
                    <a:pt x="350" y="1370"/>
                    <a:pt x="318" y="1401"/>
                    <a:pt x="318" y="1465"/>
                  </a:cubicBezTo>
                  <a:cubicBezTo>
                    <a:pt x="318" y="1529"/>
                    <a:pt x="382" y="1561"/>
                    <a:pt x="414" y="1561"/>
                  </a:cubicBezTo>
                  <a:cubicBezTo>
                    <a:pt x="626" y="1561"/>
                    <a:pt x="1404" y="1575"/>
                    <a:pt x="1975" y="1575"/>
                  </a:cubicBezTo>
                  <a:cubicBezTo>
                    <a:pt x="2260" y="1575"/>
                    <a:pt x="2494" y="1571"/>
                    <a:pt x="2579" y="1561"/>
                  </a:cubicBezTo>
                  <a:cubicBezTo>
                    <a:pt x="2706" y="1179"/>
                    <a:pt x="2356" y="1"/>
                    <a:pt x="2356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3341756" y="812551"/>
              <a:ext cx="36161" cy="23493"/>
            </a:xfrm>
            <a:custGeom>
              <a:avLst/>
              <a:gdLst/>
              <a:ahLst/>
              <a:cxnLst/>
              <a:rect l="l" t="t" r="r" b="b"/>
              <a:pathLst>
                <a:path w="2452" h="1593" extrusionOk="0">
                  <a:moveTo>
                    <a:pt x="2452" y="1465"/>
                  </a:moveTo>
                  <a:cubicBezTo>
                    <a:pt x="2261" y="797"/>
                    <a:pt x="2229" y="128"/>
                    <a:pt x="2229" y="128"/>
                  </a:cubicBezTo>
                  <a:lnTo>
                    <a:pt x="1624" y="192"/>
                  </a:lnTo>
                  <a:lnTo>
                    <a:pt x="1624" y="192"/>
                  </a:lnTo>
                  <a:lnTo>
                    <a:pt x="860" y="33"/>
                  </a:lnTo>
                  <a:cubicBezTo>
                    <a:pt x="701" y="1"/>
                    <a:pt x="542" y="33"/>
                    <a:pt x="414" y="160"/>
                  </a:cubicBezTo>
                  <a:cubicBezTo>
                    <a:pt x="96" y="383"/>
                    <a:pt x="0" y="829"/>
                    <a:pt x="191" y="1179"/>
                  </a:cubicBezTo>
                  <a:lnTo>
                    <a:pt x="191" y="1179"/>
                  </a:lnTo>
                  <a:cubicBezTo>
                    <a:pt x="319" y="1433"/>
                    <a:pt x="542" y="1593"/>
                    <a:pt x="828" y="1593"/>
                  </a:cubicBezTo>
                  <a:lnTo>
                    <a:pt x="955" y="1593"/>
                  </a:lnTo>
                  <a:cubicBezTo>
                    <a:pt x="1083" y="1593"/>
                    <a:pt x="1210" y="1593"/>
                    <a:pt x="1337" y="1561"/>
                  </a:cubicBezTo>
                  <a:lnTo>
                    <a:pt x="1910" y="1433"/>
                  </a:lnTo>
                  <a:lnTo>
                    <a:pt x="1910" y="1433"/>
                  </a:ln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3374142" y="676868"/>
              <a:ext cx="150719" cy="175127"/>
            </a:xfrm>
            <a:custGeom>
              <a:avLst/>
              <a:gdLst/>
              <a:ahLst/>
              <a:cxnLst/>
              <a:rect l="l" t="t" r="r" b="b"/>
              <a:pathLst>
                <a:path w="10220" h="11875" extrusionOk="0">
                  <a:moveTo>
                    <a:pt x="5636" y="1"/>
                  </a:moveTo>
                  <a:cubicBezTo>
                    <a:pt x="5349" y="64"/>
                    <a:pt x="5095" y="96"/>
                    <a:pt x="4840" y="223"/>
                  </a:cubicBezTo>
                  <a:cubicBezTo>
                    <a:pt x="4362" y="446"/>
                    <a:pt x="4044" y="860"/>
                    <a:pt x="3980" y="1529"/>
                  </a:cubicBezTo>
                  <a:cubicBezTo>
                    <a:pt x="3757" y="3439"/>
                    <a:pt x="5890" y="7641"/>
                    <a:pt x="6368" y="8246"/>
                  </a:cubicBezTo>
                  <a:cubicBezTo>
                    <a:pt x="5095" y="8341"/>
                    <a:pt x="1" y="9328"/>
                    <a:pt x="1" y="9328"/>
                  </a:cubicBezTo>
                  <a:cubicBezTo>
                    <a:pt x="1" y="9328"/>
                    <a:pt x="33" y="9551"/>
                    <a:pt x="65" y="9869"/>
                  </a:cubicBezTo>
                  <a:cubicBezTo>
                    <a:pt x="96" y="10092"/>
                    <a:pt x="160" y="10411"/>
                    <a:pt x="224" y="10665"/>
                  </a:cubicBezTo>
                  <a:cubicBezTo>
                    <a:pt x="319" y="10888"/>
                    <a:pt x="351" y="11079"/>
                    <a:pt x="415" y="11238"/>
                  </a:cubicBezTo>
                  <a:cubicBezTo>
                    <a:pt x="510" y="11461"/>
                    <a:pt x="638" y="11684"/>
                    <a:pt x="797" y="11843"/>
                  </a:cubicBezTo>
                  <a:cubicBezTo>
                    <a:pt x="1210" y="11856"/>
                    <a:pt x="1812" y="11874"/>
                    <a:pt x="2516" y="11874"/>
                  </a:cubicBezTo>
                  <a:cubicBezTo>
                    <a:pt x="3546" y="11874"/>
                    <a:pt x="4794" y="11835"/>
                    <a:pt x="5986" y="11684"/>
                  </a:cubicBezTo>
                  <a:cubicBezTo>
                    <a:pt x="6909" y="11525"/>
                    <a:pt x="7832" y="11302"/>
                    <a:pt x="8533" y="10952"/>
                  </a:cubicBezTo>
                  <a:cubicBezTo>
                    <a:pt x="8660" y="10920"/>
                    <a:pt x="8787" y="10824"/>
                    <a:pt x="8851" y="10793"/>
                  </a:cubicBezTo>
                  <a:cubicBezTo>
                    <a:pt x="9551" y="10442"/>
                    <a:pt x="10029" y="9901"/>
                    <a:pt x="10220" y="9233"/>
                  </a:cubicBezTo>
                  <a:cubicBezTo>
                    <a:pt x="10029" y="7068"/>
                    <a:pt x="9010" y="3407"/>
                    <a:pt x="7991" y="1497"/>
                  </a:cubicBezTo>
                  <a:cubicBezTo>
                    <a:pt x="7705" y="892"/>
                    <a:pt x="7387" y="478"/>
                    <a:pt x="7068" y="319"/>
                  </a:cubicBezTo>
                  <a:cubicBezTo>
                    <a:pt x="6591" y="96"/>
                    <a:pt x="6113" y="1"/>
                    <a:pt x="5636" y="1"/>
                  </a:cubicBezTo>
                  <a:close/>
                </a:path>
              </a:pathLst>
            </a:custGeom>
            <a:solidFill>
              <a:srgbClr val="BAA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3380248" y="676868"/>
              <a:ext cx="144614" cy="175141"/>
            </a:xfrm>
            <a:custGeom>
              <a:avLst/>
              <a:gdLst/>
              <a:ahLst/>
              <a:cxnLst/>
              <a:rect l="l" t="t" r="r" b="b"/>
              <a:pathLst>
                <a:path w="9806" h="11876" extrusionOk="0">
                  <a:moveTo>
                    <a:pt x="5190" y="1"/>
                  </a:moveTo>
                  <a:cubicBezTo>
                    <a:pt x="7418" y="605"/>
                    <a:pt x="8978" y="6399"/>
                    <a:pt x="9519" y="9328"/>
                  </a:cubicBezTo>
                  <a:cubicBezTo>
                    <a:pt x="7928" y="11026"/>
                    <a:pt x="4709" y="11366"/>
                    <a:pt x="2419" y="11366"/>
                  </a:cubicBezTo>
                  <a:cubicBezTo>
                    <a:pt x="1274" y="11366"/>
                    <a:pt x="362" y="11281"/>
                    <a:pt x="1" y="11238"/>
                  </a:cubicBezTo>
                  <a:lnTo>
                    <a:pt x="1" y="11238"/>
                  </a:lnTo>
                  <a:cubicBezTo>
                    <a:pt x="96" y="11461"/>
                    <a:pt x="224" y="11652"/>
                    <a:pt x="383" y="11843"/>
                  </a:cubicBezTo>
                  <a:cubicBezTo>
                    <a:pt x="810" y="11852"/>
                    <a:pt x="1452" y="11875"/>
                    <a:pt x="2203" y="11875"/>
                  </a:cubicBezTo>
                  <a:cubicBezTo>
                    <a:pt x="4026" y="11875"/>
                    <a:pt x="6496" y="11741"/>
                    <a:pt x="8119" y="10952"/>
                  </a:cubicBezTo>
                  <a:cubicBezTo>
                    <a:pt x="8246" y="10920"/>
                    <a:pt x="8373" y="10824"/>
                    <a:pt x="8437" y="10793"/>
                  </a:cubicBezTo>
                  <a:cubicBezTo>
                    <a:pt x="9137" y="10442"/>
                    <a:pt x="9615" y="9901"/>
                    <a:pt x="9806" y="9233"/>
                  </a:cubicBezTo>
                  <a:cubicBezTo>
                    <a:pt x="9519" y="6368"/>
                    <a:pt x="7928" y="956"/>
                    <a:pt x="6622" y="319"/>
                  </a:cubicBezTo>
                  <a:cubicBezTo>
                    <a:pt x="6145" y="96"/>
                    <a:pt x="5667" y="1"/>
                    <a:pt x="5190" y="1"/>
                  </a:cubicBezTo>
                  <a:close/>
                </a:path>
              </a:pathLst>
            </a:custGeom>
            <a:solidFill>
              <a:srgbClr val="A98C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3374614" y="680157"/>
              <a:ext cx="109412" cy="142269"/>
            </a:xfrm>
            <a:custGeom>
              <a:avLst/>
              <a:gdLst/>
              <a:ahLst/>
              <a:cxnLst/>
              <a:rect l="l" t="t" r="r" b="b"/>
              <a:pathLst>
                <a:path w="7419" h="9647" extrusionOk="0">
                  <a:moveTo>
                    <a:pt x="4840" y="0"/>
                  </a:moveTo>
                  <a:cubicBezTo>
                    <a:pt x="4362" y="223"/>
                    <a:pt x="4044" y="637"/>
                    <a:pt x="3980" y="1306"/>
                  </a:cubicBezTo>
                  <a:cubicBezTo>
                    <a:pt x="3757" y="3216"/>
                    <a:pt x="5890" y="7418"/>
                    <a:pt x="6368" y="8023"/>
                  </a:cubicBezTo>
                  <a:cubicBezTo>
                    <a:pt x="5094" y="8118"/>
                    <a:pt x="1" y="9105"/>
                    <a:pt x="1" y="9105"/>
                  </a:cubicBezTo>
                  <a:cubicBezTo>
                    <a:pt x="1" y="9105"/>
                    <a:pt x="33" y="9328"/>
                    <a:pt x="64" y="9646"/>
                  </a:cubicBezTo>
                  <a:cubicBezTo>
                    <a:pt x="4362" y="9296"/>
                    <a:pt x="7418" y="8118"/>
                    <a:pt x="7418" y="8118"/>
                  </a:cubicBezTo>
                  <a:cubicBezTo>
                    <a:pt x="7418" y="8118"/>
                    <a:pt x="6240" y="5253"/>
                    <a:pt x="5317" y="3375"/>
                  </a:cubicBezTo>
                  <a:cubicBezTo>
                    <a:pt x="4394" y="1465"/>
                    <a:pt x="4840" y="1"/>
                    <a:pt x="4840" y="0"/>
                  </a:cubicBezTo>
                  <a:close/>
                </a:path>
              </a:pathLst>
            </a:custGeom>
            <a:solidFill>
              <a:srgbClr val="D6C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3276968" y="801106"/>
              <a:ext cx="9394" cy="6769"/>
            </a:xfrm>
            <a:custGeom>
              <a:avLst/>
              <a:gdLst/>
              <a:ahLst/>
              <a:cxnLst/>
              <a:rect l="l" t="t" r="r" b="b"/>
              <a:pathLst>
                <a:path w="637" h="459" extrusionOk="0">
                  <a:moveTo>
                    <a:pt x="261" y="1"/>
                  </a:moveTo>
                  <a:cubicBezTo>
                    <a:pt x="197" y="1"/>
                    <a:pt x="119" y="37"/>
                    <a:pt x="96" y="108"/>
                  </a:cubicBezTo>
                  <a:lnTo>
                    <a:pt x="32" y="172"/>
                  </a:lnTo>
                  <a:cubicBezTo>
                    <a:pt x="0" y="267"/>
                    <a:pt x="32" y="331"/>
                    <a:pt x="127" y="395"/>
                  </a:cubicBezTo>
                  <a:lnTo>
                    <a:pt x="414" y="458"/>
                  </a:lnTo>
                  <a:cubicBezTo>
                    <a:pt x="446" y="458"/>
                    <a:pt x="573" y="427"/>
                    <a:pt x="637" y="395"/>
                  </a:cubicBezTo>
                  <a:cubicBezTo>
                    <a:pt x="637" y="299"/>
                    <a:pt x="637" y="236"/>
                    <a:pt x="573" y="172"/>
                  </a:cubicBezTo>
                  <a:lnTo>
                    <a:pt x="318" y="13"/>
                  </a:lnTo>
                  <a:cubicBezTo>
                    <a:pt x="303" y="5"/>
                    <a:pt x="283" y="1"/>
                    <a:pt x="261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3273679" y="805811"/>
              <a:ext cx="11282" cy="7698"/>
            </a:xfrm>
            <a:custGeom>
              <a:avLst/>
              <a:gdLst/>
              <a:ahLst/>
              <a:cxnLst/>
              <a:rect l="l" t="t" r="r" b="b"/>
              <a:pathLst>
                <a:path w="765" h="522" extrusionOk="0">
                  <a:moveTo>
                    <a:pt x="251" y="1"/>
                  </a:moveTo>
                  <a:cubicBezTo>
                    <a:pt x="180" y="1"/>
                    <a:pt x="113" y="42"/>
                    <a:pt x="64" y="139"/>
                  </a:cubicBezTo>
                  <a:lnTo>
                    <a:pt x="32" y="235"/>
                  </a:lnTo>
                  <a:cubicBezTo>
                    <a:pt x="0" y="330"/>
                    <a:pt x="64" y="458"/>
                    <a:pt x="191" y="458"/>
                  </a:cubicBezTo>
                  <a:lnTo>
                    <a:pt x="541" y="521"/>
                  </a:lnTo>
                  <a:cubicBezTo>
                    <a:pt x="637" y="521"/>
                    <a:pt x="732" y="490"/>
                    <a:pt x="764" y="394"/>
                  </a:cubicBezTo>
                  <a:cubicBezTo>
                    <a:pt x="764" y="267"/>
                    <a:pt x="701" y="171"/>
                    <a:pt x="637" y="139"/>
                  </a:cubicBezTo>
                  <a:lnTo>
                    <a:pt x="319" y="12"/>
                  </a:lnTo>
                  <a:cubicBezTo>
                    <a:pt x="296" y="5"/>
                    <a:pt x="274" y="1"/>
                    <a:pt x="251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3272735" y="811961"/>
              <a:ext cx="9350" cy="6799"/>
            </a:xfrm>
            <a:custGeom>
              <a:avLst/>
              <a:gdLst/>
              <a:ahLst/>
              <a:cxnLst/>
              <a:rect l="l" t="t" r="r" b="b"/>
              <a:pathLst>
                <a:path w="634" h="461" extrusionOk="0">
                  <a:moveTo>
                    <a:pt x="171" y="1"/>
                  </a:moveTo>
                  <a:cubicBezTo>
                    <a:pt x="87" y="1"/>
                    <a:pt x="1" y="58"/>
                    <a:pt x="1" y="136"/>
                  </a:cubicBezTo>
                  <a:lnTo>
                    <a:pt x="1" y="200"/>
                  </a:lnTo>
                  <a:cubicBezTo>
                    <a:pt x="1" y="327"/>
                    <a:pt x="96" y="391"/>
                    <a:pt x="160" y="391"/>
                  </a:cubicBezTo>
                  <a:lnTo>
                    <a:pt x="478" y="455"/>
                  </a:lnTo>
                  <a:cubicBezTo>
                    <a:pt x="491" y="459"/>
                    <a:pt x="503" y="461"/>
                    <a:pt x="515" y="461"/>
                  </a:cubicBezTo>
                  <a:cubicBezTo>
                    <a:pt x="589" y="461"/>
                    <a:pt x="633" y="378"/>
                    <a:pt x="605" y="296"/>
                  </a:cubicBezTo>
                  <a:cubicBezTo>
                    <a:pt x="605" y="200"/>
                    <a:pt x="574" y="104"/>
                    <a:pt x="478" y="73"/>
                  </a:cubicBezTo>
                  <a:lnTo>
                    <a:pt x="223" y="9"/>
                  </a:lnTo>
                  <a:cubicBezTo>
                    <a:pt x="207" y="3"/>
                    <a:pt x="189" y="1"/>
                    <a:pt x="171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3272735" y="818656"/>
              <a:ext cx="7993" cy="4719"/>
            </a:xfrm>
            <a:custGeom>
              <a:avLst/>
              <a:gdLst/>
              <a:ahLst/>
              <a:cxnLst/>
              <a:rect l="l" t="t" r="r" b="b"/>
              <a:pathLst>
                <a:path w="542" h="320" extrusionOk="0">
                  <a:moveTo>
                    <a:pt x="160" y="1"/>
                  </a:moveTo>
                  <a:cubicBezTo>
                    <a:pt x="96" y="1"/>
                    <a:pt x="1" y="33"/>
                    <a:pt x="1" y="96"/>
                  </a:cubicBezTo>
                  <a:lnTo>
                    <a:pt x="1" y="160"/>
                  </a:lnTo>
                  <a:cubicBezTo>
                    <a:pt x="1" y="224"/>
                    <a:pt x="64" y="319"/>
                    <a:pt x="128" y="319"/>
                  </a:cubicBezTo>
                  <a:lnTo>
                    <a:pt x="383" y="319"/>
                  </a:lnTo>
                  <a:cubicBezTo>
                    <a:pt x="446" y="319"/>
                    <a:pt x="478" y="255"/>
                    <a:pt x="478" y="192"/>
                  </a:cubicBezTo>
                  <a:cubicBezTo>
                    <a:pt x="542" y="96"/>
                    <a:pt x="478" y="33"/>
                    <a:pt x="414" y="33"/>
                  </a:cubicBezTo>
                  <a:lnTo>
                    <a:pt x="160" y="1"/>
                  </a:ln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3363347" y="704093"/>
              <a:ext cx="45555" cy="102834"/>
            </a:xfrm>
            <a:custGeom>
              <a:avLst/>
              <a:gdLst/>
              <a:ahLst/>
              <a:cxnLst/>
              <a:rect l="l" t="t" r="r" b="b"/>
              <a:pathLst>
                <a:path w="3089" h="6973" extrusionOk="0">
                  <a:moveTo>
                    <a:pt x="2707" y="1"/>
                  </a:moveTo>
                  <a:lnTo>
                    <a:pt x="2579" y="6241"/>
                  </a:lnTo>
                  <a:lnTo>
                    <a:pt x="1" y="4840"/>
                  </a:lnTo>
                  <a:lnTo>
                    <a:pt x="1" y="4840"/>
                  </a:lnTo>
                  <a:cubicBezTo>
                    <a:pt x="33" y="4904"/>
                    <a:pt x="64" y="4904"/>
                    <a:pt x="128" y="4935"/>
                  </a:cubicBezTo>
                  <a:cubicBezTo>
                    <a:pt x="2420" y="6368"/>
                    <a:pt x="3089" y="6973"/>
                    <a:pt x="3089" y="6973"/>
                  </a:cubicBezTo>
                  <a:cubicBezTo>
                    <a:pt x="3089" y="6973"/>
                    <a:pt x="3089" y="6845"/>
                    <a:pt x="3025" y="6591"/>
                  </a:cubicBezTo>
                  <a:cubicBezTo>
                    <a:pt x="2898" y="5890"/>
                    <a:pt x="2707" y="3949"/>
                    <a:pt x="2707" y="192"/>
                  </a:cubicBezTo>
                  <a:lnTo>
                    <a:pt x="2707" y="33"/>
                  </a:lnTo>
                  <a:lnTo>
                    <a:pt x="2707" y="1"/>
                  </a:lnTo>
                  <a:close/>
                </a:path>
              </a:pathLst>
            </a:custGeom>
            <a:solidFill>
              <a:srgbClr val="010101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3417811" y="649171"/>
              <a:ext cx="25838" cy="22077"/>
            </a:xfrm>
            <a:custGeom>
              <a:avLst/>
              <a:gdLst/>
              <a:ahLst/>
              <a:cxnLst/>
              <a:rect l="l" t="t" r="r" b="b"/>
              <a:pathLst>
                <a:path w="1752" h="1497" extrusionOk="0">
                  <a:moveTo>
                    <a:pt x="1115" y="0"/>
                  </a:moveTo>
                  <a:cubicBezTo>
                    <a:pt x="1019" y="319"/>
                    <a:pt x="892" y="573"/>
                    <a:pt x="765" y="733"/>
                  </a:cubicBezTo>
                  <a:cubicBezTo>
                    <a:pt x="765" y="764"/>
                    <a:pt x="733" y="764"/>
                    <a:pt x="733" y="764"/>
                  </a:cubicBezTo>
                  <a:lnTo>
                    <a:pt x="1" y="1115"/>
                  </a:lnTo>
                  <a:lnTo>
                    <a:pt x="1274" y="1115"/>
                  </a:lnTo>
                  <a:lnTo>
                    <a:pt x="1338" y="1210"/>
                  </a:lnTo>
                  <a:lnTo>
                    <a:pt x="1497" y="1497"/>
                  </a:lnTo>
                  <a:cubicBezTo>
                    <a:pt x="1624" y="1083"/>
                    <a:pt x="1751" y="860"/>
                    <a:pt x="1751" y="860"/>
                  </a:cubicBezTo>
                  <a:lnTo>
                    <a:pt x="1115" y="0"/>
                  </a:lnTo>
                  <a:close/>
                </a:path>
              </a:pathLst>
            </a:custGeom>
            <a:solidFill>
              <a:srgbClr val="010101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3245982" y="936980"/>
              <a:ext cx="21133" cy="25366"/>
            </a:xfrm>
            <a:custGeom>
              <a:avLst/>
              <a:gdLst/>
              <a:ahLst/>
              <a:cxnLst/>
              <a:rect l="l" t="t" r="r" b="b"/>
              <a:pathLst>
                <a:path w="1433" h="1720" extrusionOk="0">
                  <a:moveTo>
                    <a:pt x="0" y="0"/>
                  </a:moveTo>
                  <a:cubicBezTo>
                    <a:pt x="32" y="32"/>
                    <a:pt x="637" y="605"/>
                    <a:pt x="987" y="828"/>
                  </a:cubicBezTo>
                  <a:lnTo>
                    <a:pt x="860" y="1719"/>
                  </a:lnTo>
                  <a:lnTo>
                    <a:pt x="1433" y="732"/>
                  </a:lnTo>
                  <a:cubicBezTo>
                    <a:pt x="828" y="478"/>
                    <a:pt x="350" y="255"/>
                    <a:pt x="0" y="0"/>
                  </a:cubicBezTo>
                  <a:close/>
                </a:path>
              </a:pathLst>
            </a:custGeom>
            <a:solidFill>
              <a:srgbClr val="010101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3324382" y="964677"/>
              <a:ext cx="43682" cy="16915"/>
            </a:xfrm>
            <a:custGeom>
              <a:avLst/>
              <a:gdLst/>
              <a:ahLst/>
              <a:cxnLst/>
              <a:rect l="l" t="t" r="r" b="b"/>
              <a:pathLst>
                <a:path w="2962" h="1147" extrusionOk="0">
                  <a:moveTo>
                    <a:pt x="223" y="0"/>
                  </a:moveTo>
                  <a:lnTo>
                    <a:pt x="0" y="64"/>
                  </a:lnTo>
                  <a:cubicBezTo>
                    <a:pt x="0" y="64"/>
                    <a:pt x="1815" y="987"/>
                    <a:pt x="2961" y="1146"/>
                  </a:cubicBezTo>
                  <a:cubicBezTo>
                    <a:pt x="2961" y="924"/>
                    <a:pt x="2866" y="669"/>
                    <a:pt x="2802" y="478"/>
                  </a:cubicBezTo>
                  <a:cubicBezTo>
                    <a:pt x="2579" y="446"/>
                    <a:pt x="2293" y="382"/>
                    <a:pt x="2038" y="350"/>
                  </a:cubicBezTo>
                  <a:cubicBezTo>
                    <a:pt x="1401" y="223"/>
                    <a:pt x="796" y="128"/>
                    <a:pt x="223" y="0"/>
                  </a:cubicBezTo>
                  <a:close/>
                </a:path>
              </a:pathLst>
            </a:custGeom>
            <a:solidFill>
              <a:srgbClr val="010101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3469459" y="699403"/>
              <a:ext cx="62928" cy="153064"/>
            </a:xfrm>
            <a:custGeom>
              <a:avLst/>
              <a:gdLst/>
              <a:ahLst/>
              <a:cxnLst/>
              <a:rect l="l" t="t" r="r" b="b"/>
              <a:pathLst>
                <a:path w="4267" h="10379" extrusionOk="0">
                  <a:moveTo>
                    <a:pt x="1560" y="1"/>
                  </a:moveTo>
                  <a:lnTo>
                    <a:pt x="1560" y="1"/>
                  </a:lnTo>
                  <a:cubicBezTo>
                    <a:pt x="2579" y="1847"/>
                    <a:pt x="3534" y="5508"/>
                    <a:pt x="3789" y="7705"/>
                  </a:cubicBezTo>
                  <a:cubicBezTo>
                    <a:pt x="3598" y="8373"/>
                    <a:pt x="3120" y="8914"/>
                    <a:pt x="2420" y="9265"/>
                  </a:cubicBezTo>
                  <a:cubicBezTo>
                    <a:pt x="2324" y="9296"/>
                    <a:pt x="2229" y="9392"/>
                    <a:pt x="2102" y="9424"/>
                  </a:cubicBezTo>
                  <a:cubicBezTo>
                    <a:pt x="1528" y="9742"/>
                    <a:pt x="764" y="9933"/>
                    <a:pt x="0" y="10060"/>
                  </a:cubicBezTo>
                  <a:cubicBezTo>
                    <a:pt x="128" y="10124"/>
                    <a:pt x="191" y="10251"/>
                    <a:pt x="319" y="10379"/>
                  </a:cubicBezTo>
                  <a:cubicBezTo>
                    <a:pt x="733" y="10347"/>
                    <a:pt x="2070" y="10188"/>
                    <a:pt x="3184" y="9551"/>
                  </a:cubicBezTo>
                  <a:cubicBezTo>
                    <a:pt x="3916" y="9105"/>
                    <a:pt x="4266" y="8278"/>
                    <a:pt x="4107" y="7482"/>
                  </a:cubicBezTo>
                  <a:cubicBezTo>
                    <a:pt x="3598" y="5158"/>
                    <a:pt x="3025" y="2866"/>
                    <a:pt x="2324" y="1179"/>
                  </a:cubicBezTo>
                  <a:cubicBezTo>
                    <a:pt x="2102" y="733"/>
                    <a:pt x="1847" y="383"/>
                    <a:pt x="1560" y="1"/>
                  </a:cubicBezTo>
                  <a:close/>
                </a:path>
              </a:pathLst>
            </a:custGeom>
            <a:solidFill>
              <a:srgbClr val="010101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3349956" y="558559"/>
              <a:ext cx="30306" cy="46145"/>
            </a:xfrm>
            <a:custGeom>
              <a:avLst/>
              <a:gdLst/>
              <a:ahLst/>
              <a:cxnLst/>
              <a:rect l="l" t="t" r="r" b="b"/>
              <a:pathLst>
                <a:path w="2055" h="3129" extrusionOk="0">
                  <a:moveTo>
                    <a:pt x="2055" y="0"/>
                  </a:moveTo>
                  <a:cubicBezTo>
                    <a:pt x="2054" y="0"/>
                    <a:pt x="2054" y="0"/>
                    <a:pt x="2053" y="0"/>
                  </a:cubicBezTo>
                  <a:lnTo>
                    <a:pt x="2053" y="0"/>
                  </a:lnTo>
                  <a:cubicBezTo>
                    <a:pt x="2054" y="0"/>
                    <a:pt x="2054" y="0"/>
                    <a:pt x="2055" y="0"/>
                  </a:cubicBezTo>
                  <a:close/>
                  <a:moveTo>
                    <a:pt x="2053" y="0"/>
                  </a:moveTo>
                  <a:lnTo>
                    <a:pt x="2053" y="0"/>
                  </a:lnTo>
                  <a:cubicBezTo>
                    <a:pt x="558" y="160"/>
                    <a:pt x="113" y="1306"/>
                    <a:pt x="81" y="1942"/>
                  </a:cubicBezTo>
                  <a:cubicBezTo>
                    <a:pt x="1" y="2479"/>
                    <a:pt x="418" y="3129"/>
                    <a:pt x="1104" y="3129"/>
                  </a:cubicBezTo>
                  <a:cubicBezTo>
                    <a:pt x="1232" y="3129"/>
                    <a:pt x="1369" y="3106"/>
                    <a:pt x="1514" y="3056"/>
                  </a:cubicBezTo>
                  <a:cubicBezTo>
                    <a:pt x="1577" y="3024"/>
                    <a:pt x="1609" y="2993"/>
                    <a:pt x="1609" y="2993"/>
                  </a:cubicBezTo>
                  <a:cubicBezTo>
                    <a:pt x="1609" y="2993"/>
                    <a:pt x="240" y="2579"/>
                    <a:pt x="463" y="1496"/>
                  </a:cubicBezTo>
                  <a:cubicBezTo>
                    <a:pt x="715" y="488"/>
                    <a:pt x="1997" y="10"/>
                    <a:pt x="2053" y="0"/>
                  </a:cubicBezTo>
                  <a:close/>
                </a:path>
              </a:pathLst>
            </a:custGeom>
            <a:solidFill>
              <a:srgbClr val="72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3438473" y="575932"/>
              <a:ext cx="20676" cy="67145"/>
            </a:xfrm>
            <a:custGeom>
              <a:avLst/>
              <a:gdLst/>
              <a:ahLst/>
              <a:cxnLst/>
              <a:rect l="l" t="t" r="r" b="b"/>
              <a:pathLst>
                <a:path w="1402" h="4553" extrusionOk="0">
                  <a:moveTo>
                    <a:pt x="0" y="0"/>
                  </a:moveTo>
                  <a:cubicBezTo>
                    <a:pt x="0" y="64"/>
                    <a:pt x="1115" y="1751"/>
                    <a:pt x="255" y="2961"/>
                  </a:cubicBezTo>
                  <a:cubicBezTo>
                    <a:pt x="287" y="2961"/>
                    <a:pt x="287" y="2993"/>
                    <a:pt x="319" y="2993"/>
                  </a:cubicBezTo>
                  <a:cubicBezTo>
                    <a:pt x="605" y="3184"/>
                    <a:pt x="669" y="3661"/>
                    <a:pt x="510" y="4107"/>
                  </a:cubicBezTo>
                  <a:cubicBezTo>
                    <a:pt x="478" y="4266"/>
                    <a:pt x="414" y="4425"/>
                    <a:pt x="287" y="4552"/>
                  </a:cubicBezTo>
                  <a:cubicBezTo>
                    <a:pt x="1337" y="3788"/>
                    <a:pt x="1401" y="1592"/>
                    <a:pt x="733" y="637"/>
                  </a:cubicBezTo>
                  <a:cubicBezTo>
                    <a:pt x="478" y="382"/>
                    <a:pt x="255" y="159"/>
                    <a:pt x="0" y="0"/>
                  </a:cubicBezTo>
                  <a:close/>
                </a:path>
              </a:pathLst>
            </a:custGeom>
            <a:solidFill>
              <a:srgbClr val="491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3368509" y="556656"/>
              <a:ext cx="29598" cy="16001"/>
            </a:xfrm>
            <a:custGeom>
              <a:avLst/>
              <a:gdLst/>
              <a:ahLst/>
              <a:cxnLst/>
              <a:rect l="l" t="t" r="r" b="b"/>
              <a:pathLst>
                <a:path w="2007" h="1085" extrusionOk="0">
                  <a:moveTo>
                    <a:pt x="1931" y="0"/>
                  </a:moveTo>
                  <a:cubicBezTo>
                    <a:pt x="1118" y="0"/>
                    <a:pt x="650" y="497"/>
                    <a:pt x="1" y="1084"/>
                  </a:cubicBezTo>
                  <a:cubicBezTo>
                    <a:pt x="65" y="1052"/>
                    <a:pt x="1211" y="257"/>
                    <a:pt x="2007" y="2"/>
                  </a:cubicBezTo>
                  <a:cubicBezTo>
                    <a:pt x="1981" y="1"/>
                    <a:pt x="1956" y="0"/>
                    <a:pt x="1931" y="0"/>
                  </a:cubicBezTo>
                  <a:close/>
                </a:path>
              </a:pathLst>
            </a:custGeom>
            <a:solidFill>
              <a:srgbClr val="72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3389643" y="574516"/>
              <a:ext cx="46499" cy="12226"/>
            </a:xfrm>
            <a:custGeom>
              <a:avLst/>
              <a:gdLst/>
              <a:ahLst/>
              <a:cxnLst/>
              <a:rect l="l" t="t" r="r" b="b"/>
              <a:pathLst>
                <a:path w="3153" h="829" extrusionOk="0">
                  <a:moveTo>
                    <a:pt x="860" y="1"/>
                  </a:moveTo>
                  <a:cubicBezTo>
                    <a:pt x="701" y="1"/>
                    <a:pt x="574" y="32"/>
                    <a:pt x="414" y="32"/>
                  </a:cubicBezTo>
                  <a:cubicBezTo>
                    <a:pt x="375" y="52"/>
                    <a:pt x="336" y="72"/>
                    <a:pt x="296" y="90"/>
                  </a:cubicBezTo>
                  <a:lnTo>
                    <a:pt x="296" y="90"/>
                  </a:lnTo>
                  <a:cubicBezTo>
                    <a:pt x="484" y="42"/>
                    <a:pt x="672" y="21"/>
                    <a:pt x="860" y="1"/>
                  </a:cubicBezTo>
                  <a:close/>
                  <a:moveTo>
                    <a:pt x="296" y="90"/>
                  </a:moveTo>
                  <a:lnTo>
                    <a:pt x="296" y="90"/>
                  </a:lnTo>
                  <a:cubicBezTo>
                    <a:pt x="197" y="115"/>
                    <a:pt x="99" y="148"/>
                    <a:pt x="0" y="192"/>
                  </a:cubicBezTo>
                  <a:cubicBezTo>
                    <a:pt x="111" y="170"/>
                    <a:pt x="206" y="132"/>
                    <a:pt x="296" y="90"/>
                  </a:cubicBezTo>
                  <a:close/>
                  <a:moveTo>
                    <a:pt x="1688" y="32"/>
                  </a:moveTo>
                  <a:lnTo>
                    <a:pt x="1688" y="32"/>
                  </a:lnTo>
                  <a:cubicBezTo>
                    <a:pt x="1815" y="64"/>
                    <a:pt x="1974" y="96"/>
                    <a:pt x="2070" y="160"/>
                  </a:cubicBezTo>
                  <a:cubicBezTo>
                    <a:pt x="2128" y="171"/>
                    <a:pt x="2183" y="183"/>
                    <a:pt x="2234" y="198"/>
                  </a:cubicBezTo>
                  <a:lnTo>
                    <a:pt x="2234" y="198"/>
                  </a:lnTo>
                  <a:cubicBezTo>
                    <a:pt x="2060" y="119"/>
                    <a:pt x="1881" y="54"/>
                    <a:pt x="1688" y="32"/>
                  </a:cubicBezTo>
                  <a:close/>
                  <a:moveTo>
                    <a:pt x="2234" y="198"/>
                  </a:moveTo>
                  <a:cubicBezTo>
                    <a:pt x="2318" y="236"/>
                    <a:pt x="2401" y="278"/>
                    <a:pt x="2484" y="319"/>
                  </a:cubicBezTo>
                  <a:cubicBezTo>
                    <a:pt x="2403" y="259"/>
                    <a:pt x="2323" y="224"/>
                    <a:pt x="2234" y="198"/>
                  </a:cubicBezTo>
                  <a:close/>
                  <a:moveTo>
                    <a:pt x="2484" y="319"/>
                  </a:moveTo>
                  <a:lnTo>
                    <a:pt x="2484" y="319"/>
                  </a:lnTo>
                  <a:cubicBezTo>
                    <a:pt x="2651" y="438"/>
                    <a:pt x="2836" y="558"/>
                    <a:pt x="2998" y="690"/>
                  </a:cubicBezTo>
                  <a:lnTo>
                    <a:pt x="2998" y="690"/>
                  </a:lnTo>
                  <a:cubicBezTo>
                    <a:pt x="2949" y="641"/>
                    <a:pt x="2900" y="591"/>
                    <a:pt x="2834" y="542"/>
                  </a:cubicBezTo>
                  <a:lnTo>
                    <a:pt x="2484" y="319"/>
                  </a:lnTo>
                  <a:close/>
                  <a:moveTo>
                    <a:pt x="2998" y="690"/>
                  </a:moveTo>
                  <a:lnTo>
                    <a:pt x="2998" y="690"/>
                  </a:lnTo>
                  <a:cubicBezTo>
                    <a:pt x="3044" y="736"/>
                    <a:pt x="3091" y="782"/>
                    <a:pt x="3152" y="828"/>
                  </a:cubicBezTo>
                  <a:cubicBezTo>
                    <a:pt x="3104" y="781"/>
                    <a:pt x="3053" y="735"/>
                    <a:pt x="2998" y="690"/>
                  </a:cubicBezTo>
                  <a:close/>
                </a:path>
              </a:pathLst>
            </a:custGeom>
            <a:solidFill>
              <a:srgbClr val="491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3388699" y="586993"/>
              <a:ext cx="46971" cy="20868"/>
            </a:xfrm>
            <a:custGeom>
              <a:avLst/>
              <a:gdLst/>
              <a:ahLst/>
              <a:cxnLst/>
              <a:rect l="l" t="t" r="r" b="b"/>
              <a:pathLst>
                <a:path w="3185" h="1415" extrusionOk="0">
                  <a:moveTo>
                    <a:pt x="267" y="1"/>
                  </a:moveTo>
                  <a:cubicBezTo>
                    <a:pt x="182" y="1"/>
                    <a:pt x="94" y="5"/>
                    <a:pt x="1" y="14"/>
                  </a:cubicBezTo>
                  <a:cubicBezTo>
                    <a:pt x="160" y="14"/>
                    <a:pt x="319" y="14"/>
                    <a:pt x="510" y="78"/>
                  </a:cubicBezTo>
                  <a:cubicBezTo>
                    <a:pt x="638" y="78"/>
                    <a:pt x="797" y="78"/>
                    <a:pt x="956" y="141"/>
                  </a:cubicBezTo>
                  <a:cubicBezTo>
                    <a:pt x="1211" y="173"/>
                    <a:pt x="1529" y="205"/>
                    <a:pt x="1815" y="332"/>
                  </a:cubicBezTo>
                  <a:cubicBezTo>
                    <a:pt x="2102" y="396"/>
                    <a:pt x="2388" y="555"/>
                    <a:pt x="2611" y="714"/>
                  </a:cubicBezTo>
                  <a:cubicBezTo>
                    <a:pt x="2739" y="842"/>
                    <a:pt x="2866" y="937"/>
                    <a:pt x="2930" y="1033"/>
                  </a:cubicBezTo>
                  <a:cubicBezTo>
                    <a:pt x="3025" y="1128"/>
                    <a:pt x="3089" y="1288"/>
                    <a:pt x="3184" y="1415"/>
                  </a:cubicBezTo>
                  <a:cubicBezTo>
                    <a:pt x="3089" y="1256"/>
                    <a:pt x="3025" y="1128"/>
                    <a:pt x="2930" y="1001"/>
                  </a:cubicBezTo>
                  <a:cubicBezTo>
                    <a:pt x="2866" y="874"/>
                    <a:pt x="2739" y="778"/>
                    <a:pt x="2611" y="683"/>
                  </a:cubicBezTo>
                  <a:cubicBezTo>
                    <a:pt x="2484" y="619"/>
                    <a:pt x="2325" y="523"/>
                    <a:pt x="2229" y="460"/>
                  </a:cubicBezTo>
                  <a:cubicBezTo>
                    <a:pt x="2070" y="364"/>
                    <a:pt x="1943" y="301"/>
                    <a:pt x="1784" y="237"/>
                  </a:cubicBezTo>
                  <a:cubicBezTo>
                    <a:pt x="1497" y="173"/>
                    <a:pt x="1211" y="78"/>
                    <a:pt x="892" y="46"/>
                  </a:cubicBezTo>
                  <a:cubicBezTo>
                    <a:pt x="667" y="23"/>
                    <a:pt x="474" y="1"/>
                    <a:pt x="267" y="1"/>
                  </a:cubicBezTo>
                  <a:close/>
                </a:path>
              </a:pathLst>
            </a:custGeom>
            <a:solidFill>
              <a:srgbClr val="491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3036575" y="932748"/>
              <a:ext cx="148847" cy="72779"/>
            </a:xfrm>
            <a:custGeom>
              <a:avLst/>
              <a:gdLst/>
              <a:ahLst/>
              <a:cxnLst/>
              <a:rect l="l" t="t" r="r" b="b"/>
              <a:pathLst>
                <a:path w="10093" h="4935" extrusionOk="0">
                  <a:moveTo>
                    <a:pt x="1752" y="1"/>
                  </a:moveTo>
                  <a:lnTo>
                    <a:pt x="1" y="3948"/>
                  </a:lnTo>
                  <a:lnTo>
                    <a:pt x="10092" y="4935"/>
                  </a:lnTo>
                  <a:lnTo>
                    <a:pt x="9551" y="1051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3035631" y="932276"/>
              <a:ext cx="149790" cy="73251"/>
            </a:xfrm>
            <a:custGeom>
              <a:avLst/>
              <a:gdLst/>
              <a:ahLst/>
              <a:cxnLst/>
              <a:rect l="l" t="t" r="r" b="b"/>
              <a:pathLst>
                <a:path w="10157" h="4967" extrusionOk="0">
                  <a:moveTo>
                    <a:pt x="1847" y="1"/>
                  </a:moveTo>
                  <a:cubicBezTo>
                    <a:pt x="1847" y="1"/>
                    <a:pt x="1052" y="606"/>
                    <a:pt x="1243" y="1561"/>
                  </a:cubicBezTo>
                  <a:cubicBezTo>
                    <a:pt x="447" y="2197"/>
                    <a:pt x="128" y="2866"/>
                    <a:pt x="65" y="3343"/>
                  </a:cubicBezTo>
                  <a:cubicBezTo>
                    <a:pt x="1" y="3630"/>
                    <a:pt x="1" y="3821"/>
                    <a:pt x="65" y="3980"/>
                  </a:cubicBezTo>
                  <a:lnTo>
                    <a:pt x="10156" y="4967"/>
                  </a:lnTo>
                  <a:cubicBezTo>
                    <a:pt x="10156" y="4967"/>
                    <a:pt x="9997" y="4744"/>
                    <a:pt x="9902" y="4394"/>
                  </a:cubicBezTo>
                  <a:cubicBezTo>
                    <a:pt x="9679" y="3853"/>
                    <a:pt x="9520" y="3184"/>
                    <a:pt x="9838" y="2675"/>
                  </a:cubicBezTo>
                  <a:cubicBezTo>
                    <a:pt x="9074" y="1911"/>
                    <a:pt x="9615" y="1051"/>
                    <a:pt x="9615" y="1051"/>
                  </a:cubicBezTo>
                  <a:lnTo>
                    <a:pt x="18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3035631" y="981579"/>
              <a:ext cx="149790" cy="23950"/>
            </a:xfrm>
            <a:custGeom>
              <a:avLst/>
              <a:gdLst/>
              <a:ahLst/>
              <a:cxnLst/>
              <a:rect l="l" t="t" r="r" b="b"/>
              <a:pathLst>
                <a:path w="10157" h="1624" extrusionOk="0">
                  <a:moveTo>
                    <a:pt x="65" y="0"/>
                  </a:moveTo>
                  <a:cubicBezTo>
                    <a:pt x="1" y="287"/>
                    <a:pt x="1" y="478"/>
                    <a:pt x="65" y="637"/>
                  </a:cubicBezTo>
                  <a:lnTo>
                    <a:pt x="10156" y="1624"/>
                  </a:lnTo>
                  <a:cubicBezTo>
                    <a:pt x="10156" y="1624"/>
                    <a:pt x="9997" y="1401"/>
                    <a:pt x="9933" y="1083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F7D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3045969" y="958572"/>
              <a:ext cx="12226" cy="22549"/>
            </a:xfrm>
            <a:custGeom>
              <a:avLst/>
              <a:gdLst/>
              <a:ahLst/>
              <a:cxnLst/>
              <a:rect l="l" t="t" r="r" b="b"/>
              <a:pathLst>
                <a:path w="829" h="1529" extrusionOk="0">
                  <a:moveTo>
                    <a:pt x="796" y="0"/>
                  </a:moveTo>
                  <a:cubicBezTo>
                    <a:pt x="0" y="637"/>
                    <a:pt x="32" y="1497"/>
                    <a:pt x="64" y="1529"/>
                  </a:cubicBezTo>
                  <a:cubicBezTo>
                    <a:pt x="96" y="1497"/>
                    <a:pt x="64" y="637"/>
                    <a:pt x="828" y="32"/>
                  </a:cubicBezTo>
                  <a:lnTo>
                    <a:pt x="828" y="0"/>
                  </a:lnTo>
                  <a:close/>
                  <a:moveTo>
                    <a:pt x="85" y="1514"/>
                  </a:moveTo>
                  <a:cubicBezTo>
                    <a:pt x="82" y="1514"/>
                    <a:pt x="75" y="1518"/>
                    <a:pt x="64" y="1529"/>
                  </a:cubicBezTo>
                  <a:cubicBezTo>
                    <a:pt x="85" y="1529"/>
                    <a:pt x="92" y="1514"/>
                    <a:pt x="85" y="1514"/>
                  </a:cubicBez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3062398" y="959973"/>
              <a:ext cx="12226" cy="22092"/>
            </a:xfrm>
            <a:custGeom>
              <a:avLst/>
              <a:gdLst/>
              <a:ahLst/>
              <a:cxnLst/>
              <a:rect l="l" t="t" r="r" b="b"/>
              <a:pathLst>
                <a:path w="829" h="1498" extrusionOk="0">
                  <a:moveTo>
                    <a:pt x="796" y="1"/>
                  </a:moveTo>
                  <a:cubicBezTo>
                    <a:pt x="1" y="638"/>
                    <a:pt x="32" y="1465"/>
                    <a:pt x="64" y="1497"/>
                  </a:cubicBezTo>
                  <a:cubicBezTo>
                    <a:pt x="96" y="1465"/>
                    <a:pt x="64" y="669"/>
                    <a:pt x="828" y="33"/>
                  </a:cubicBezTo>
                  <a:lnTo>
                    <a:pt x="828" y="1"/>
                  </a:ln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3078828" y="961389"/>
              <a:ext cx="12226" cy="22549"/>
            </a:xfrm>
            <a:custGeom>
              <a:avLst/>
              <a:gdLst/>
              <a:ahLst/>
              <a:cxnLst/>
              <a:rect l="l" t="t" r="r" b="b"/>
              <a:pathLst>
                <a:path w="829" h="1529" extrusionOk="0">
                  <a:moveTo>
                    <a:pt x="797" y="0"/>
                  </a:moveTo>
                  <a:cubicBezTo>
                    <a:pt x="1" y="669"/>
                    <a:pt x="33" y="1497"/>
                    <a:pt x="64" y="1529"/>
                  </a:cubicBezTo>
                  <a:cubicBezTo>
                    <a:pt x="96" y="1497"/>
                    <a:pt x="64" y="669"/>
                    <a:pt x="828" y="64"/>
                  </a:cubicBezTo>
                  <a:lnTo>
                    <a:pt x="828" y="0"/>
                  </a:lnTo>
                  <a:close/>
                  <a:moveTo>
                    <a:pt x="86" y="1514"/>
                  </a:moveTo>
                  <a:cubicBezTo>
                    <a:pt x="82" y="1514"/>
                    <a:pt x="75" y="1518"/>
                    <a:pt x="64" y="1529"/>
                  </a:cubicBezTo>
                  <a:cubicBezTo>
                    <a:pt x="86" y="1529"/>
                    <a:pt x="93" y="1514"/>
                    <a:pt x="86" y="1514"/>
                  </a:cubicBez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3095272" y="962790"/>
              <a:ext cx="12211" cy="22564"/>
            </a:xfrm>
            <a:custGeom>
              <a:avLst/>
              <a:gdLst/>
              <a:ahLst/>
              <a:cxnLst/>
              <a:rect l="l" t="t" r="r" b="b"/>
              <a:pathLst>
                <a:path w="828" h="1530" extrusionOk="0">
                  <a:moveTo>
                    <a:pt x="796" y="1"/>
                  </a:moveTo>
                  <a:cubicBezTo>
                    <a:pt x="0" y="638"/>
                    <a:pt x="32" y="1465"/>
                    <a:pt x="64" y="1529"/>
                  </a:cubicBezTo>
                  <a:cubicBezTo>
                    <a:pt x="96" y="1465"/>
                    <a:pt x="64" y="670"/>
                    <a:pt x="828" y="33"/>
                  </a:cubicBezTo>
                  <a:lnTo>
                    <a:pt x="828" y="1"/>
                  </a:ln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3112173" y="965607"/>
              <a:ext cx="11739" cy="21148"/>
            </a:xfrm>
            <a:custGeom>
              <a:avLst/>
              <a:gdLst/>
              <a:ahLst/>
              <a:cxnLst/>
              <a:rect l="l" t="t" r="r" b="b"/>
              <a:pathLst>
                <a:path w="796" h="1434" extrusionOk="0">
                  <a:moveTo>
                    <a:pt x="764" y="1"/>
                  </a:moveTo>
                  <a:cubicBezTo>
                    <a:pt x="0" y="447"/>
                    <a:pt x="0" y="1402"/>
                    <a:pt x="32" y="1434"/>
                  </a:cubicBezTo>
                  <a:cubicBezTo>
                    <a:pt x="64" y="1402"/>
                    <a:pt x="64" y="479"/>
                    <a:pt x="796" y="65"/>
                  </a:cubicBezTo>
                  <a:lnTo>
                    <a:pt x="796" y="1"/>
                  </a:ln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3126715" y="969367"/>
              <a:ext cx="13170" cy="19260"/>
            </a:xfrm>
            <a:custGeom>
              <a:avLst/>
              <a:gdLst/>
              <a:ahLst/>
              <a:cxnLst/>
              <a:rect l="l" t="t" r="r" b="b"/>
              <a:pathLst>
                <a:path w="893" h="1306" extrusionOk="0">
                  <a:moveTo>
                    <a:pt x="829" y="1"/>
                  </a:moveTo>
                  <a:cubicBezTo>
                    <a:pt x="1" y="446"/>
                    <a:pt x="128" y="1274"/>
                    <a:pt x="160" y="1306"/>
                  </a:cubicBezTo>
                  <a:cubicBezTo>
                    <a:pt x="192" y="1242"/>
                    <a:pt x="128" y="446"/>
                    <a:pt x="892" y="32"/>
                  </a:cubicBezTo>
                  <a:lnTo>
                    <a:pt x="892" y="1"/>
                  </a:ln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3145032" y="970311"/>
              <a:ext cx="13627" cy="21133"/>
            </a:xfrm>
            <a:custGeom>
              <a:avLst/>
              <a:gdLst/>
              <a:ahLst/>
              <a:cxnLst/>
              <a:rect l="l" t="t" r="r" b="b"/>
              <a:pathLst>
                <a:path w="924" h="1433" extrusionOk="0">
                  <a:moveTo>
                    <a:pt x="860" y="0"/>
                  </a:moveTo>
                  <a:cubicBezTo>
                    <a:pt x="0" y="446"/>
                    <a:pt x="128" y="1401"/>
                    <a:pt x="160" y="1433"/>
                  </a:cubicBezTo>
                  <a:cubicBezTo>
                    <a:pt x="192" y="1401"/>
                    <a:pt x="64" y="478"/>
                    <a:pt x="924" y="64"/>
                  </a:cubicBezTo>
                  <a:lnTo>
                    <a:pt x="924" y="0"/>
                  </a:ln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3036575" y="990973"/>
              <a:ext cx="148847" cy="16443"/>
            </a:xfrm>
            <a:custGeom>
              <a:avLst/>
              <a:gdLst/>
              <a:ahLst/>
              <a:cxnLst/>
              <a:rect l="l" t="t" r="r" b="b"/>
              <a:pathLst>
                <a:path w="10093" h="1115" extrusionOk="0">
                  <a:moveTo>
                    <a:pt x="1" y="0"/>
                  </a:moveTo>
                  <a:lnTo>
                    <a:pt x="1" y="287"/>
                  </a:lnTo>
                  <a:lnTo>
                    <a:pt x="10060" y="1114"/>
                  </a:lnTo>
                  <a:lnTo>
                    <a:pt x="10092" y="98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3055364" y="935093"/>
              <a:ext cx="9866" cy="20204"/>
            </a:xfrm>
            <a:custGeom>
              <a:avLst/>
              <a:gdLst/>
              <a:ahLst/>
              <a:cxnLst/>
              <a:rect l="l" t="t" r="r" b="b"/>
              <a:pathLst>
                <a:path w="669" h="1370" extrusionOk="0">
                  <a:moveTo>
                    <a:pt x="637" y="1"/>
                  </a:moveTo>
                  <a:cubicBezTo>
                    <a:pt x="637" y="64"/>
                    <a:pt x="0" y="733"/>
                    <a:pt x="255" y="1370"/>
                  </a:cubicBezTo>
                  <a:cubicBezTo>
                    <a:pt x="318" y="1370"/>
                    <a:pt x="318" y="1338"/>
                    <a:pt x="255" y="1338"/>
                  </a:cubicBezTo>
                  <a:cubicBezTo>
                    <a:pt x="32" y="733"/>
                    <a:pt x="669" y="64"/>
                    <a:pt x="669" y="64"/>
                  </a:cubicBezTo>
                  <a:lnTo>
                    <a:pt x="669" y="1"/>
                  </a:ln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3070849" y="936980"/>
              <a:ext cx="10338" cy="20189"/>
            </a:xfrm>
            <a:custGeom>
              <a:avLst/>
              <a:gdLst/>
              <a:ahLst/>
              <a:cxnLst/>
              <a:rect l="l" t="t" r="r" b="b"/>
              <a:pathLst>
                <a:path w="701" h="1369" extrusionOk="0">
                  <a:moveTo>
                    <a:pt x="637" y="0"/>
                  </a:moveTo>
                  <a:cubicBezTo>
                    <a:pt x="637" y="32"/>
                    <a:pt x="1" y="732"/>
                    <a:pt x="287" y="1369"/>
                  </a:cubicBezTo>
                  <a:cubicBezTo>
                    <a:pt x="319" y="1369"/>
                    <a:pt x="319" y="1369"/>
                    <a:pt x="287" y="1305"/>
                  </a:cubicBezTo>
                  <a:cubicBezTo>
                    <a:pt x="64" y="700"/>
                    <a:pt x="701" y="32"/>
                    <a:pt x="701" y="32"/>
                  </a:cubicBezTo>
                  <a:lnTo>
                    <a:pt x="701" y="0"/>
                  </a:ln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3086806" y="939325"/>
              <a:ext cx="9881" cy="20204"/>
            </a:xfrm>
            <a:custGeom>
              <a:avLst/>
              <a:gdLst/>
              <a:ahLst/>
              <a:cxnLst/>
              <a:rect l="l" t="t" r="r" b="b"/>
              <a:pathLst>
                <a:path w="670" h="1370" extrusionOk="0">
                  <a:moveTo>
                    <a:pt x="638" y="0"/>
                  </a:moveTo>
                  <a:cubicBezTo>
                    <a:pt x="638" y="32"/>
                    <a:pt x="1" y="732"/>
                    <a:pt x="287" y="1369"/>
                  </a:cubicBezTo>
                  <a:cubicBezTo>
                    <a:pt x="319" y="1305"/>
                    <a:pt x="319" y="1305"/>
                    <a:pt x="287" y="1305"/>
                  </a:cubicBezTo>
                  <a:cubicBezTo>
                    <a:pt x="33" y="701"/>
                    <a:pt x="670" y="32"/>
                    <a:pt x="670" y="32"/>
                  </a:cubicBezTo>
                  <a:lnTo>
                    <a:pt x="670" y="0"/>
                  </a:ln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3102779" y="941198"/>
              <a:ext cx="9866" cy="19732"/>
            </a:xfrm>
            <a:custGeom>
              <a:avLst/>
              <a:gdLst/>
              <a:ahLst/>
              <a:cxnLst/>
              <a:rect l="l" t="t" r="r" b="b"/>
              <a:pathLst>
                <a:path w="669" h="1338" extrusionOk="0">
                  <a:moveTo>
                    <a:pt x="637" y="1"/>
                  </a:moveTo>
                  <a:cubicBezTo>
                    <a:pt x="637" y="32"/>
                    <a:pt x="0" y="701"/>
                    <a:pt x="287" y="1338"/>
                  </a:cubicBezTo>
                  <a:cubicBezTo>
                    <a:pt x="319" y="1338"/>
                    <a:pt x="319" y="1306"/>
                    <a:pt x="287" y="1306"/>
                  </a:cubicBezTo>
                  <a:cubicBezTo>
                    <a:pt x="32" y="701"/>
                    <a:pt x="669" y="32"/>
                    <a:pt x="669" y="32"/>
                  </a:cubicBezTo>
                  <a:lnTo>
                    <a:pt x="669" y="1"/>
                  </a:ln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3118736" y="943071"/>
              <a:ext cx="9881" cy="19732"/>
            </a:xfrm>
            <a:custGeom>
              <a:avLst/>
              <a:gdLst/>
              <a:ahLst/>
              <a:cxnLst/>
              <a:rect l="l" t="t" r="r" b="b"/>
              <a:pathLst>
                <a:path w="670" h="1338" extrusionOk="0">
                  <a:moveTo>
                    <a:pt x="637" y="1"/>
                  </a:moveTo>
                  <a:cubicBezTo>
                    <a:pt x="637" y="33"/>
                    <a:pt x="1" y="701"/>
                    <a:pt x="255" y="1338"/>
                  </a:cubicBezTo>
                  <a:cubicBezTo>
                    <a:pt x="319" y="1338"/>
                    <a:pt x="319" y="1338"/>
                    <a:pt x="255" y="1306"/>
                  </a:cubicBezTo>
                  <a:cubicBezTo>
                    <a:pt x="33" y="701"/>
                    <a:pt x="669" y="33"/>
                    <a:pt x="669" y="33"/>
                  </a:cubicBezTo>
                  <a:lnTo>
                    <a:pt x="669" y="1"/>
                  </a:ln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3134236" y="945431"/>
              <a:ext cx="10338" cy="19732"/>
            </a:xfrm>
            <a:custGeom>
              <a:avLst/>
              <a:gdLst/>
              <a:ahLst/>
              <a:cxnLst/>
              <a:rect l="l" t="t" r="r" b="b"/>
              <a:pathLst>
                <a:path w="701" h="1338" extrusionOk="0">
                  <a:moveTo>
                    <a:pt x="637" y="0"/>
                  </a:moveTo>
                  <a:cubicBezTo>
                    <a:pt x="637" y="32"/>
                    <a:pt x="0" y="700"/>
                    <a:pt x="287" y="1337"/>
                  </a:cubicBezTo>
                  <a:cubicBezTo>
                    <a:pt x="319" y="1337"/>
                    <a:pt x="319" y="1305"/>
                    <a:pt x="287" y="1305"/>
                  </a:cubicBezTo>
                  <a:cubicBezTo>
                    <a:pt x="64" y="700"/>
                    <a:pt x="701" y="32"/>
                    <a:pt x="701" y="32"/>
                  </a:cubicBezTo>
                  <a:lnTo>
                    <a:pt x="701" y="0"/>
                  </a:ln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3050659" y="932276"/>
              <a:ext cx="130058" cy="39921"/>
            </a:xfrm>
            <a:custGeom>
              <a:avLst/>
              <a:gdLst/>
              <a:ahLst/>
              <a:cxnLst/>
              <a:rect l="l" t="t" r="r" b="b"/>
              <a:pathLst>
                <a:path w="8819" h="2707" extrusionOk="0">
                  <a:moveTo>
                    <a:pt x="797" y="1"/>
                  </a:moveTo>
                  <a:cubicBezTo>
                    <a:pt x="797" y="1"/>
                    <a:pt x="1" y="606"/>
                    <a:pt x="192" y="1561"/>
                  </a:cubicBezTo>
                  <a:lnTo>
                    <a:pt x="8819" y="2707"/>
                  </a:lnTo>
                  <a:cubicBezTo>
                    <a:pt x="8023" y="1943"/>
                    <a:pt x="8596" y="1083"/>
                    <a:pt x="8532" y="1019"/>
                  </a:cubicBezTo>
                  <a:lnTo>
                    <a:pt x="797" y="1"/>
                  </a:lnTo>
                  <a:close/>
                </a:path>
              </a:pathLst>
            </a:custGeom>
            <a:solidFill>
              <a:srgbClr val="010101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3075539" y="990501"/>
              <a:ext cx="87821" cy="8937"/>
            </a:xfrm>
            <a:custGeom>
              <a:avLst/>
              <a:gdLst/>
              <a:ahLst/>
              <a:cxnLst/>
              <a:rect l="l" t="t" r="r" b="b"/>
              <a:pathLst>
                <a:path w="5955" h="606" extrusionOk="0">
                  <a:moveTo>
                    <a:pt x="1" y="0"/>
                  </a:moveTo>
                  <a:lnTo>
                    <a:pt x="2357" y="223"/>
                  </a:lnTo>
                  <a:lnTo>
                    <a:pt x="4744" y="478"/>
                  </a:lnTo>
                  <a:lnTo>
                    <a:pt x="5954" y="605"/>
                  </a:lnTo>
                  <a:lnTo>
                    <a:pt x="4744" y="446"/>
                  </a:lnTo>
                  <a:lnTo>
                    <a:pt x="2357" y="1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12859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6" name="Google Shape;2726;p39"/>
          <p:cNvSpPr txBox="1">
            <a:spLocks noGrp="1"/>
          </p:cNvSpPr>
          <p:nvPr>
            <p:ph type="subTitle" idx="1"/>
          </p:nvPr>
        </p:nvSpPr>
        <p:spPr>
          <a:xfrm>
            <a:off x="177973" y="871126"/>
            <a:ext cx="3552514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sz="2000" dirty="0" smtClean="0"/>
              <a:t>- NO verlo, no significa que no esté vivo.</a:t>
            </a:r>
          </a:p>
          <a:p>
            <a:pPr marL="0" lvl="0" indent="0"/>
            <a:endParaRPr lang="es-ES" sz="2000" dirty="0"/>
          </a:p>
          <a:p>
            <a:pPr marL="0" indent="0"/>
            <a:r>
              <a:rPr lang="es-ES" sz="2000" dirty="0" smtClean="0"/>
              <a:t>- </a:t>
            </a:r>
            <a:r>
              <a:rPr lang="es-ES" sz="2000" dirty="0"/>
              <a:t>Busca siempre destruir el mal.</a:t>
            </a:r>
          </a:p>
          <a:p>
            <a:pPr marL="0" lvl="0" indent="0"/>
            <a:endParaRPr lang="es-ES" sz="2000" dirty="0"/>
          </a:p>
          <a:p>
            <a:pPr marL="0" indent="0"/>
            <a:r>
              <a:rPr lang="es-ES" sz="2000" dirty="0" smtClean="0"/>
              <a:t>- </a:t>
            </a:r>
            <a:r>
              <a:rPr lang="es-ES" sz="2000" dirty="0"/>
              <a:t>El habernos creado, es una evidencia que está vivo y siempre está con nosotros. </a:t>
            </a:r>
          </a:p>
          <a:p>
            <a:pPr marL="0" lvl="0" indent="0"/>
            <a:endParaRPr lang="es-ES" dirty="0" smtClean="0"/>
          </a:p>
          <a:p>
            <a:pPr marL="0" lvl="0" indent="0"/>
            <a:endParaRPr lang="es-ES" dirty="0"/>
          </a:p>
          <a:p>
            <a:pPr marL="0" lvl="0" indent="0"/>
            <a:endParaRPr lang="es-ES" dirty="0" smtClean="0"/>
          </a:p>
          <a:p>
            <a:pPr marL="0" lvl="0" indent="0"/>
            <a:endParaRPr lang="es-ES" dirty="0"/>
          </a:p>
          <a:p>
            <a:pPr marL="0" lvl="0" indent="0"/>
            <a:endParaRPr dirty="0"/>
          </a:p>
        </p:txBody>
      </p:sp>
      <p:sp>
        <p:nvSpPr>
          <p:cNvPr id="2727" name="Google Shape;2727;p39"/>
          <p:cNvSpPr txBox="1">
            <a:spLocks noGrp="1"/>
          </p:cNvSpPr>
          <p:nvPr>
            <p:ph type="title" idx="15"/>
          </p:nvPr>
        </p:nvSpPr>
        <p:spPr>
          <a:xfrm>
            <a:off x="659523" y="64185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dirty="0" smtClean="0">
                <a:latin typeface="El Messiri" panose="020B0604020202020204" charset="-78"/>
                <a:cs typeface="El Messiri" panose="020B0604020202020204" charset="-78"/>
              </a:rPr>
              <a:t>Dios </a:t>
            </a:r>
            <a:r>
              <a:rPr lang="en-US" sz="3600" dirty="0" smtClean="0">
                <a:solidFill>
                  <a:schemeClr val="bg2"/>
                </a:solidFill>
                <a:latin typeface="El Messiri" panose="020B0604020202020204" charset="-78"/>
                <a:cs typeface="El Messiri" panose="020B0604020202020204" charset="-78"/>
              </a:rPr>
              <a:t>Si</a:t>
            </a:r>
            <a:r>
              <a:rPr lang="en-US" sz="3600" dirty="0" smtClean="0">
                <a:latin typeface="El Messiri" panose="020B0604020202020204" charset="-78"/>
                <a:cs typeface="El Messiri" panose="020B0604020202020204" charset="-78"/>
              </a:rPr>
              <a:t> está vivo</a:t>
            </a:r>
            <a:endParaRPr sz="3600" dirty="0">
              <a:latin typeface="El Messiri" panose="020B0604020202020204" charset="-78"/>
              <a:cs typeface="El Messiri" panose="020B0604020202020204" charset="-78"/>
            </a:endParaRPr>
          </a:p>
        </p:txBody>
      </p:sp>
      <p:sp>
        <p:nvSpPr>
          <p:cNvPr id="2735" name="Google Shape;2735;p39"/>
          <p:cNvSpPr/>
          <p:nvPr/>
        </p:nvSpPr>
        <p:spPr>
          <a:xfrm rot="-1214853">
            <a:off x="7425239" y="315863"/>
            <a:ext cx="710825" cy="911462"/>
          </a:xfrm>
          <a:prstGeom prst="star4">
            <a:avLst>
              <a:gd name="adj" fmla="val 12221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36" name="Google Shape;2736;p39"/>
          <p:cNvGrpSpPr/>
          <p:nvPr/>
        </p:nvGrpSpPr>
        <p:grpSpPr>
          <a:xfrm rot="716659">
            <a:off x="6418593" y="2214251"/>
            <a:ext cx="1875155" cy="2425062"/>
            <a:chOff x="5020157" y="3833912"/>
            <a:chExt cx="800173" cy="1034831"/>
          </a:xfrm>
        </p:grpSpPr>
        <p:sp>
          <p:nvSpPr>
            <p:cNvPr id="2737" name="Google Shape;2737;p39"/>
            <p:cNvSpPr/>
            <p:nvPr/>
          </p:nvSpPr>
          <p:spPr>
            <a:xfrm>
              <a:off x="5020157" y="3833912"/>
              <a:ext cx="800173" cy="1034831"/>
            </a:xfrm>
            <a:custGeom>
              <a:avLst/>
              <a:gdLst/>
              <a:ahLst/>
              <a:cxnLst/>
              <a:rect l="l" t="t" r="r" b="b"/>
              <a:pathLst>
                <a:path w="47180" h="61016" extrusionOk="0">
                  <a:moveTo>
                    <a:pt x="4170" y="0"/>
                  </a:moveTo>
                  <a:cubicBezTo>
                    <a:pt x="3156" y="0"/>
                    <a:pt x="2138" y="568"/>
                    <a:pt x="1242" y="1993"/>
                  </a:cubicBezTo>
                  <a:cubicBezTo>
                    <a:pt x="287" y="3585"/>
                    <a:pt x="224" y="5527"/>
                    <a:pt x="160" y="7373"/>
                  </a:cubicBezTo>
                  <a:cubicBezTo>
                    <a:pt x="1" y="19312"/>
                    <a:pt x="701" y="31281"/>
                    <a:pt x="3280" y="42901"/>
                  </a:cubicBezTo>
                  <a:cubicBezTo>
                    <a:pt x="4139" y="46721"/>
                    <a:pt x="5190" y="50510"/>
                    <a:pt x="5062" y="54394"/>
                  </a:cubicBezTo>
                  <a:cubicBezTo>
                    <a:pt x="5031" y="55444"/>
                    <a:pt x="4903" y="56526"/>
                    <a:pt x="5062" y="57577"/>
                  </a:cubicBezTo>
                  <a:cubicBezTo>
                    <a:pt x="5540" y="61015"/>
                    <a:pt x="8373" y="60729"/>
                    <a:pt x="11111" y="60760"/>
                  </a:cubicBezTo>
                  <a:lnTo>
                    <a:pt x="12416" y="60760"/>
                  </a:lnTo>
                  <a:cubicBezTo>
                    <a:pt x="13847" y="60789"/>
                    <a:pt x="15272" y="60805"/>
                    <a:pt x="16690" y="60805"/>
                  </a:cubicBezTo>
                  <a:cubicBezTo>
                    <a:pt x="18427" y="60805"/>
                    <a:pt x="20154" y="60781"/>
                    <a:pt x="21871" y="60729"/>
                  </a:cubicBezTo>
                  <a:cubicBezTo>
                    <a:pt x="28811" y="60729"/>
                    <a:pt x="35815" y="60601"/>
                    <a:pt x="42787" y="60569"/>
                  </a:cubicBezTo>
                  <a:cubicBezTo>
                    <a:pt x="43551" y="60569"/>
                    <a:pt x="44347" y="60538"/>
                    <a:pt x="45015" y="60219"/>
                  </a:cubicBezTo>
                  <a:cubicBezTo>
                    <a:pt x="47180" y="59232"/>
                    <a:pt x="46766" y="54489"/>
                    <a:pt x="45779" y="52770"/>
                  </a:cubicBezTo>
                  <a:cubicBezTo>
                    <a:pt x="44952" y="51369"/>
                    <a:pt x="43423" y="50637"/>
                    <a:pt x="41927" y="50032"/>
                  </a:cubicBezTo>
                  <a:cubicBezTo>
                    <a:pt x="40113" y="49300"/>
                    <a:pt x="38266" y="48791"/>
                    <a:pt x="36356" y="48472"/>
                  </a:cubicBezTo>
                  <a:cubicBezTo>
                    <a:pt x="35083" y="48281"/>
                    <a:pt x="33650" y="48090"/>
                    <a:pt x="32631" y="47199"/>
                  </a:cubicBezTo>
                  <a:cubicBezTo>
                    <a:pt x="31135" y="45894"/>
                    <a:pt x="30785" y="42233"/>
                    <a:pt x="30244" y="40354"/>
                  </a:cubicBezTo>
                  <a:cubicBezTo>
                    <a:pt x="29448" y="37489"/>
                    <a:pt x="28811" y="34560"/>
                    <a:pt x="28620" y="31568"/>
                  </a:cubicBezTo>
                  <a:cubicBezTo>
                    <a:pt x="28493" y="29212"/>
                    <a:pt x="28620" y="26761"/>
                    <a:pt x="27952" y="24469"/>
                  </a:cubicBezTo>
                  <a:cubicBezTo>
                    <a:pt x="27028" y="21508"/>
                    <a:pt x="24896" y="19280"/>
                    <a:pt x="22826" y="17051"/>
                  </a:cubicBezTo>
                  <a:cubicBezTo>
                    <a:pt x="20693" y="14727"/>
                    <a:pt x="18242" y="12467"/>
                    <a:pt x="15090" y="11735"/>
                  </a:cubicBezTo>
                  <a:cubicBezTo>
                    <a:pt x="13817" y="11480"/>
                    <a:pt x="12480" y="11416"/>
                    <a:pt x="11429" y="10621"/>
                  </a:cubicBezTo>
                  <a:cubicBezTo>
                    <a:pt x="10124" y="9602"/>
                    <a:pt x="9965" y="7724"/>
                    <a:pt x="9647" y="6068"/>
                  </a:cubicBezTo>
                  <a:cubicBezTo>
                    <a:pt x="9170" y="3503"/>
                    <a:pt x="6687" y="0"/>
                    <a:pt x="4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48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087660" y="3905503"/>
              <a:ext cx="662492" cy="893826"/>
            </a:xfrm>
            <a:custGeom>
              <a:avLst/>
              <a:gdLst/>
              <a:ahLst/>
              <a:cxnLst/>
              <a:rect l="l" t="t" r="r" b="b"/>
              <a:pathLst>
                <a:path w="39062" h="52702" extrusionOk="0">
                  <a:moveTo>
                    <a:pt x="10569" y="19961"/>
                  </a:moveTo>
                  <a:cubicBezTo>
                    <a:pt x="10665" y="20120"/>
                    <a:pt x="10856" y="20280"/>
                    <a:pt x="11142" y="20407"/>
                  </a:cubicBezTo>
                  <a:cubicBezTo>
                    <a:pt x="10824" y="20311"/>
                    <a:pt x="10633" y="20152"/>
                    <a:pt x="10569" y="19961"/>
                  </a:cubicBezTo>
                  <a:close/>
                  <a:moveTo>
                    <a:pt x="503" y="24844"/>
                  </a:moveTo>
                  <a:cubicBezTo>
                    <a:pt x="550" y="24865"/>
                    <a:pt x="578" y="24873"/>
                    <a:pt x="605" y="24927"/>
                  </a:cubicBezTo>
                  <a:cubicBezTo>
                    <a:pt x="573" y="24927"/>
                    <a:pt x="573" y="24864"/>
                    <a:pt x="509" y="24864"/>
                  </a:cubicBezTo>
                  <a:cubicBezTo>
                    <a:pt x="509" y="24864"/>
                    <a:pt x="509" y="24853"/>
                    <a:pt x="503" y="24844"/>
                  </a:cubicBezTo>
                  <a:close/>
                  <a:moveTo>
                    <a:pt x="10124" y="26710"/>
                  </a:moveTo>
                  <a:cubicBezTo>
                    <a:pt x="10283" y="27506"/>
                    <a:pt x="10442" y="28270"/>
                    <a:pt x="10601" y="29002"/>
                  </a:cubicBezTo>
                  <a:cubicBezTo>
                    <a:pt x="10601" y="29002"/>
                    <a:pt x="9996" y="36293"/>
                    <a:pt x="8022" y="38712"/>
                  </a:cubicBezTo>
                  <a:cubicBezTo>
                    <a:pt x="6845" y="40081"/>
                    <a:pt x="6112" y="41577"/>
                    <a:pt x="5571" y="43073"/>
                  </a:cubicBezTo>
                  <a:lnTo>
                    <a:pt x="4075" y="28334"/>
                  </a:lnTo>
                  <a:lnTo>
                    <a:pt x="4075" y="28334"/>
                  </a:lnTo>
                  <a:cubicBezTo>
                    <a:pt x="4425" y="28588"/>
                    <a:pt x="4839" y="28811"/>
                    <a:pt x="5253" y="29002"/>
                  </a:cubicBezTo>
                  <a:cubicBezTo>
                    <a:pt x="5372" y="29007"/>
                    <a:pt x="5488" y="29010"/>
                    <a:pt x="5602" y="29010"/>
                  </a:cubicBezTo>
                  <a:cubicBezTo>
                    <a:pt x="9108" y="29010"/>
                    <a:pt x="10124" y="26710"/>
                    <a:pt x="10124" y="26710"/>
                  </a:cubicBezTo>
                  <a:close/>
                  <a:moveTo>
                    <a:pt x="21871" y="45079"/>
                  </a:moveTo>
                  <a:lnTo>
                    <a:pt x="21871" y="45079"/>
                  </a:lnTo>
                  <a:cubicBezTo>
                    <a:pt x="21807" y="45174"/>
                    <a:pt x="21775" y="45238"/>
                    <a:pt x="21711" y="45302"/>
                  </a:cubicBezTo>
                  <a:cubicBezTo>
                    <a:pt x="21743" y="45206"/>
                    <a:pt x="21775" y="45143"/>
                    <a:pt x="21871" y="45079"/>
                  </a:cubicBezTo>
                  <a:close/>
                  <a:moveTo>
                    <a:pt x="38616" y="52528"/>
                  </a:moveTo>
                  <a:cubicBezTo>
                    <a:pt x="38616" y="52528"/>
                    <a:pt x="38616" y="52528"/>
                    <a:pt x="38616" y="52528"/>
                  </a:cubicBezTo>
                  <a:lnTo>
                    <a:pt x="38616" y="52528"/>
                  </a:lnTo>
                  <a:close/>
                  <a:moveTo>
                    <a:pt x="860" y="1"/>
                  </a:moveTo>
                  <a:cubicBezTo>
                    <a:pt x="764" y="1"/>
                    <a:pt x="637" y="1"/>
                    <a:pt x="541" y="33"/>
                  </a:cubicBezTo>
                  <a:cubicBezTo>
                    <a:pt x="223" y="128"/>
                    <a:pt x="0" y="351"/>
                    <a:pt x="64" y="510"/>
                  </a:cubicBezTo>
                  <a:lnTo>
                    <a:pt x="1751" y="15886"/>
                  </a:lnTo>
                  <a:lnTo>
                    <a:pt x="1592" y="15918"/>
                  </a:lnTo>
                  <a:cubicBezTo>
                    <a:pt x="1560" y="15918"/>
                    <a:pt x="1496" y="15918"/>
                    <a:pt x="1433" y="15950"/>
                  </a:cubicBezTo>
                  <a:cubicBezTo>
                    <a:pt x="1242" y="16014"/>
                    <a:pt x="1051" y="16173"/>
                    <a:pt x="923" y="16364"/>
                  </a:cubicBezTo>
                  <a:cubicBezTo>
                    <a:pt x="796" y="16587"/>
                    <a:pt x="700" y="16873"/>
                    <a:pt x="700" y="17192"/>
                  </a:cubicBezTo>
                  <a:cubicBezTo>
                    <a:pt x="637" y="17605"/>
                    <a:pt x="1019" y="18115"/>
                    <a:pt x="1019" y="18115"/>
                  </a:cubicBezTo>
                  <a:lnTo>
                    <a:pt x="1528" y="20566"/>
                  </a:lnTo>
                  <a:lnTo>
                    <a:pt x="1624" y="21139"/>
                  </a:lnTo>
                  <a:cubicBezTo>
                    <a:pt x="1560" y="21203"/>
                    <a:pt x="1528" y="21298"/>
                    <a:pt x="1433" y="21362"/>
                  </a:cubicBezTo>
                  <a:cubicBezTo>
                    <a:pt x="1242" y="21617"/>
                    <a:pt x="1146" y="21935"/>
                    <a:pt x="1082" y="22253"/>
                  </a:cubicBezTo>
                  <a:cubicBezTo>
                    <a:pt x="669" y="23527"/>
                    <a:pt x="478" y="24163"/>
                    <a:pt x="446" y="24609"/>
                  </a:cubicBezTo>
                  <a:cubicBezTo>
                    <a:pt x="446" y="26085"/>
                    <a:pt x="934" y="26360"/>
                    <a:pt x="1299" y="26360"/>
                  </a:cubicBezTo>
                  <a:cubicBezTo>
                    <a:pt x="1501" y="26360"/>
                    <a:pt x="1665" y="26276"/>
                    <a:pt x="1687" y="26265"/>
                  </a:cubicBezTo>
                  <a:cubicBezTo>
                    <a:pt x="1687" y="26265"/>
                    <a:pt x="2197" y="26869"/>
                    <a:pt x="3024" y="27538"/>
                  </a:cubicBezTo>
                  <a:lnTo>
                    <a:pt x="5030" y="45525"/>
                  </a:lnTo>
                  <a:cubicBezTo>
                    <a:pt x="4584" y="48167"/>
                    <a:pt x="4871" y="50491"/>
                    <a:pt x="5030" y="51923"/>
                  </a:cubicBezTo>
                  <a:cubicBezTo>
                    <a:pt x="5062" y="52337"/>
                    <a:pt x="5412" y="52656"/>
                    <a:pt x="5826" y="52687"/>
                  </a:cubicBezTo>
                  <a:lnTo>
                    <a:pt x="8150" y="52687"/>
                  </a:lnTo>
                  <a:cubicBezTo>
                    <a:pt x="8192" y="52698"/>
                    <a:pt x="8312" y="52702"/>
                    <a:pt x="8489" y="52702"/>
                  </a:cubicBezTo>
                  <a:cubicBezTo>
                    <a:pt x="8843" y="52702"/>
                    <a:pt x="9423" y="52687"/>
                    <a:pt x="10060" y="52687"/>
                  </a:cubicBezTo>
                  <a:cubicBezTo>
                    <a:pt x="12065" y="52687"/>
                    <a:pt x="15281" y="52687"/>
                    <a:pt x="18496" y="52656"/>
                  </a:cubicBezTo>
                  <a:cubicBezTo>
                    <a:pt x="22475" y="52624"/>
                    <a:pt x="26518" y="52560"/>
                    <a:pt x="28142" y="52528"/>
                  </a:cubicBezTo>
                  <a:lnTo>
                    <a:pt x="29320" y="52528"/>
                  </a:lnTo>
                  <a:lnTo>
                    <a:pt x="29320" y="52496"/>
                  </a:lnTo>
                  <a:lnTo>
                    <a:pt x="31357" y="52465"/>
                  </a:lnTo>
                  <a:lnTo>
                    <a:pt x="38616" y="52528"/>
                  </a:lnTo>
                  <a:lnTo>
                    <a:pt x="38616" y="52528"/>
                  </a:lnTo>
                  <a:cubicBezTo>
                    <a:pt x="38612" y="52528"/>
                    <a:pt x="38537" y="52527"/>
                    <a:pt x="37374" y="52496"/>
                  </a:cubicBezTo>
                  <a:lnTo>
                    <a:pt x="38648" y="52496"/>
                  </a:lnTo>
                  <a:cubicBezTo>
                    <a:pt x="38648" y="52496"/>
                    <a:pt x="39061" y="51541"/>
                    <a:pt x="36706" y="51541"/>
                  </a:cubicBezTo>
                  <a:cubicBezTo>
                    <a:pt x="35241" y="51541"/>
                    <a:pt x="34541" y="50968"/>
                    <a:pt x="34032" y="50555"/>
                  </a:cubicBezTo>
                  <a:lnTo>
                    <a:pt x="34032" y="50555"/>
                  </a:lnTo>
                  <a:lnTo>
                    <a:pt x="38297" y="50586"/>
                  </a:lnTo>
                  <a:cubicBezTo>
                    <a:pt x="38297" y="50586"/>
                    <a:pt x="38743" y="49663"/>
                    <a:pt x="36387" y="49663"/>
                  </a:cubicBezTo>
                  <a:cubicBezTo>
                    <a:pt x="34032" y="49663"/>
                    <a:pt x="33713" y="48262"/>
                    <a:pt x="32726" y="48103"/>
                  </a:cubicBezTo>
                  <a:cubicBezTo>
                    <a:pt x="32628" y="48093"/>
                    <a:pt x="32532" y="48089"/>
                    <a:pt x="32440" y="48089"/>
                  </a:cubicBezTo>
                  <a:cubicBezTo>
                    <a:pt x="31646" y="48089"/>
                    <a:pt x="31135" y="48422"/>
                    <a:pt x="31135" y="48422"/>
                  </a:cubicBezTo>
                  <a:cubicBezTo>
                    <a:pt x="30339" y="48326"/>
                    <a:pt x="28874" y="47880"/>
                    <a:pt x="27219" y="47307"/>
                  </a:cubicBezTo>
                  <a:cubicBezTo>
                    <a:pt x="27219" y="47244"/>
                    <a:pt x="27187" y="47116"/>
                    <a:pt x="27155" y="47053"/>
                  </a:cubicBezTo>
                  <a:cubicBezTo>
                    <a:pt x="25245" y="46448"/>
                    <a:pt x="22730" y="45461"/>
                    <a:pt x="21871" y="45079"/>
                  </a:cubicBezTo>
                  <a:cubicBezTo>
                    <a:pt x="22348" y="44283"/>
                    <a:pt x="22730" y="43392"/>
                    <a:pt x="23017" y="42468"/>
                  </a:cubicBezTo>
                  <a:cubicBezTo>
                    <a:pt x="23717" y="40145"/>
                    <a:pt x="23399" y="37661"/>
                    <a:pt x="22221" y="35528"/>
                  </a:cubicBezTo>
                  <a:cubicBezTo>
                    <a:pt x="21902" y="34987"/>
                    <a:pt x="21616" y="34382"/>
                    <a:pt x="21298" y="33746"/>
                  </a:cubicBezTo>
                  <a:lnTo>
                    <a:pt x="21298" y="33364"/>
                  </a:lnTo>
                  <a:cubicBezTo>
                    <a:pt x="21298" y="33268"/>
                    <a:pt x="21298" y="33141"/>
                    <a:pt x="21266" y="33077"/>
                  </a:cubicBezTo>
                  <a:cubicBezTo>
                    <a:pt x="21234" y="32759"/>
                    <a:pt x="21138" y="32441"/>
                    <a:pt x="20947" y="32186"/>
                  </a:cubicBezTo>
                  <a:lnTo>
                    <a:pt x="20916" y="32186"/>
                  </a:lnTo>
                  <a:cubicBezTo>
                    <a:pt x="20820" y="31199"/>
                    <a:pt x="20788" y="30276"/>
                    <a:pt x="20693" y="29448"/>
                  </a:cubicBezTo>
                  <a:cubicBezTo>
                    <a:pt x="20788" y="28843"/>
                    <a:pt x="20693" y="28175"/>
                    <a:pt x="20661" y="27697"/>
                  </a:cubicBezTo>
                  <a:cubicBezTo>
                    <a:pt x="20661" y="27255"/>
                    <a:pt x="20630" y="26688"/>
                    <a:pt x="20505" y="25934"/>
                  </a:cubicBezTo>
                  <a:lnTo>
                    <a:pt x="20505" y="25934"/>
                  </a:lnTo>
                  <a:cubicBezTo>
                    <a:pt x="20945" y="24219"/>
                    <a:pt x="20469" y="22442"/>
                    <a:pt x="20183" y="21617"/>
                  </a:cubicBezTo>
                  <a:cubicBezTo>
                    <a:pt x="20056" y="21426"/>
                    <a:pt x="20024" y="21330"/>
                    <a:pt x="20024" y="21330"/>
                  </a:cubicBezTo>
                  <a:lnTo>
                    <a:pt x="19992" y="21107"/>
                  </a:lnTo>
                  <a:cubicBezTo>
                    <a:pt x="19961" y="20948"/>
                    <a:pt x="19897" y="20662"/>
                    <a:pt x="19833" y="20184"/>
                  </a:cubicBezTo>
                  <a:cubicBezTo>
                    <a:pt x="19642" y="19038"/>
                    <a:pt x="18401" y="17987"/>
                    <a:pt x="17095" y="17605"/>
                  </a:cubicBezTo>
                  <a:cubicBezTo>
                    <a:pt x="16745" y="17160"/>
                    <a:pt x="16276" y="17048"/>
                    <a:pt x="15894" y="17048"/>
                  </a:cubicBezTo>
                  <a:cubicBezTo>
                    <a:pt x="15512" y="17048"/>
                    <a:pt x="15217" y="17160"/>
                    <a:pt x="15217" y="17160"/>
                  </a:cubicBezTo>
                  <a:cubicBezTo>
                    <a:pt x="14962" y="16587"/>
                    <a:pt x="14580" y="16428"/>
                    <a:pt x="14230" y="16428"/>
                  </a:cubicBezTo>
                  <a:cubicBezTo>
                    <a:pt x="13912" y="16428"/>
                    <a:pt x="13625" y="16555"/>
                    <a:pt x="13625" y="16555"/>
                  </a:cubicBezTo>
                  <a:cubicBezTo>
                    <a:pt x="13594" y="16491"/>
                    <a:pt x="13530" y="16364"/>
                    <a:pt x="13498" y="16237"/>
                  </a:cubicBezTo>
                  <a:cubicBezTo>
                    <a:pt x="13466" y="16205"/>
                    <a:pt x="13466" y="16109"/>
                    <a:pt x="13434" y="16046"/>
                  </a:cubicBezTo>
                  <a:cubicBezTo>
                    <a:pt x="13466" y="15950"/>
                    <a:pt x="13466" y="15886"/>
                    <a:pt x="13466" y="15759"/>
                  </a:cubicBezTo>
                  <a:cubicBezTo>
                    <a:pt x="13466" y="15727"/>
                    <a:pt x="13466" y="15695"/>
                    <a:pt x="13434" y="15632"/>
                  </a:cubicBezTo>
                  <a:cubicBezTo>
                    <a:pt x="13339" y="15409"/>
                    <a:pt x="13307" y="15122"/>
                    <a:pt x="13307" y="15122"/>
                  </a:cubicBezTo>
                  <a:cubicBezTo>
                    <a:pt x="13307" y="15122"/>
                    <a:pt x="13785" y="13308"/>
                    <a:pt x="12416" y="12130"/>
                  </a:cubicBezTo>
                  <a:lnTo>
                    <a:pt x="11938" y="11780"/>
                  </a:lnTo>
                  <a:lnTo>
                    <a:pt x="11747" y="11716"/>
                  </a:lnTo>
                  <a:lnTo>
                    <a:pt x="11683" y="11652"/>
                  </a:lnTo>
                  <a:lnTo>
                    <a:pt x="11620" y="11652"/>
                  </a:lnTo>
                  <a:cubicBezTo>
                    <a:pt x="11178" y="11498"/>
                    <a:pt x="10705" y="11404"/>
                    <a:pt x="10234" y="11404"/>
                  </a:cubicBezTo>
                  <a:cubicBezTo>
                    <a:pt x="10026" y="11404"/>
                    <a:pt x="9819" y="11422"/>
                    <a:pt x="9614" y="11461"/>
                  </a:cubicBezTo>
                  <a:cubicBezTo>
                    <a:pt x="9168" y="11557"/>
                    <a:pt x="8691" y="11716"/>
                    <a:pt x="8341" y="12066"/>
                  </a:cubicBezTo>
                  <a:cubicBezTo>
                    <a:pt x="7768" y="12576"/>
                    <a:pt x="7449" y="13149"/>
                    <a:pt x="7322" y="13658"/>
                  </a:cubicBezTo>
                  <a:cubicBezTo>
                    <a:pt x="7227" y="14104"/>
                    <a:pt x="7258" y="14518"/>
                    <a:pt x="7290" y="14900"/>
                  </a:cubicBezTo>
                  <a:cubicBezTo>
                    <a:pt x="7290" y="14963"/>
                    <a:pt x="7322" y="15059"/>
                    <a:pt x="7322" y="15122"/>
                  </a:cubicBezTo>
                  <a:cubicBezTo>
                    <a:pt x="7322" y="15122"/>
                    <a:pt x="7386" y="15250"/>
                    <a:pt x="7545" y="15409"/>
                  </a:cubicBezTo>
                  <a:cubicBezTo>
                    <a:pt x="7577" y="15600"/>
                    <a:pt x="7609" y="15759"/>
                    <a:pt x="7640" y="15950"/>
                  </a:cubicBezTo>
                  <a:cubicBezTo>
                    <a:pt x="7640" y="16014"/>
                    <a:pt x="7609" y="16014"/>
                    <a:pt x="7609" y="16046"/>
                  </a:cubicBezTo>
                  <a:cubicBezTo>
                    <a:pt x="7640" y="16046"/>
                    <a:pt x="7640" y="16046"/>
                    <a:pt x="7672" y="16014"/>
                  </a:cubicBezTo>
                  <a:cubicBezTo>
                    <a:pt x="7736" y="16109"/>
                    <a:pt x="7768" y="16237"/>
                    <a:pt x="7831" y="16364"/>
                  </a:cubicBezTo>
                  <a:cubicBezTo>
                    <a:pt x="8118" y="17223"/>
                    <a:pt x="8404" y="17796"/>
                    <a:pt x="8755" y="18274"/>
                  </a:cubicBezTo>
                  <a:cubicBezTo>
                    <a:pt x="9041" y="19070"/>
                    <a:pt x="9550" y="19611"/>
                    <a:pt x="9869" y="19929"/>
                  </a:cubicBezTo>
                  <a:cubicBezTo>
                    <a:pt x="9742" y="20025"/>
                    <a:pt x="9646" y="20152"/>
                    <a:pt x="9519" y="20216"/>
                  </a:cubicBezTo>
                  <a:cubicBezTo>
                    <a:pt x="8468" y="21107"/>
                    <a:pt x="7036" y="22476"/>
                    <a:pt x="6017" y="24323"/>
                  </a:cubicBezTo>
                  <a:cubicBezTo>
                    <a:pt x="5380" y="23017"/>
                    <a:pt x="4425" y="21649"/>
                    <a:pt x="3948" y="21044"/>
                  </a:cubicBezTo>
                  <a:cubicBezTo>
                    <a:pt x="3757" y="20821"/>
                    <a:pt x="3661" y="20693"/>
                    <a:pt x="3629" y="20662"/>
                  </a:cubicBezTo>
                  <a:lnTo>
                    <a:pt x="3502" y="20534"/>
                  </a:lnTo>
                  <a:lnTo>
                    <a:pt x="3215" y="19898"/>
                  </a:lnTo>
                  <a:lnTo>
                    <a:pt x="2897" y="16714"/>
                  </a:lnTo>
                  <a:cubicBezTo>
                    <a:pt x="2961" y="16682"/>
                    <a:pt x="2961" y="16587"/>
                    <a:pt x="2961" y="16555"/>
                  </a:cubicBezTo>
                  <a:cubicBezTo>
                    <a:pt x="2961" y="16523"/>
                    <a:pt x="2897" y="16491"/>
                    <a:pt x="2865" y="16428"/>
                  </a:cubicBezTo>
                  <a:lnTo>
                    <a:pt x="2833" y="16173"/>
                  </a:lnTo>
                  <a:cubicBezTo>
                    <a:pt x="2897" y="16109"/>
                    <a:pt x="2897" y="16014"/>
                    <a:pt x="2897" y="15918"/>
                  </a:cubicBezTo>
                  <a:cubicBezTo>
                    <a:pt x="2897" y="15886"/>
                    <a:pt x="2865" y="15855"/>
                    <a:pt x="2801" y="15791"/>
                  </a:cubicBezTo>
                  <a:lnTo>
                    <a:pt x="1178" y="192"/>
                  </a:lnTo>
                  <a:cubicBezTo>
                    <a:pt x="1178" y="96"/>
                    <a:pt x="1019" y="33"/>
                    <a:pt x="860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157843" y="4397393"/>
              <a:ext cx="170092" cy="401172"/>
            </a:xfrm>
            <a:custGeom>
              <a:avLst/>
              <a:gdLst/>
              <a:ahLst/>
              <a:cxnLst/>
              <a:rect l="l" t="t" r="r" b="b"/>
              <a:pathLst>
                <a:path w="10029" h="23654" extrusionOk="0">
                  <a:moveTo>
                    <a:pt x="6463" y="0"/>
                  </a:moveTo>
                  <a:cubicBezTo>
                    <a:pt x="6463" y="0"/>
                    <a:pt x="5858" y="7291"/>
                    <a:pt x="3884" y="9710"/>
                  </a:cubicBezTo>
                  <a:cubicBezTo>
                    <a:pt x="1" y="14390"/>
                    <a:pt x="542" y="20311"/>
                    <a:pt x="892" y="22890"/>
                  </a:cubicBezTo>
                  <a:cubicBezTo>
                    <a:pt x="924" y="23335"/>
                    <a:pt x="1338" y="23654"/>
                    <a:pt x="1751" y="23654"/>
                  </a:cubicBezTo>
                  <a:lnTo>
                    <a:pt x="5349" y="23654"/>
                  </a:lnTo>
                  <a:cubicBezTo>
                    <a:pt x="5349" y="23654"/>
                    <a:pt x="6972" y="15026"/>
                    <a:pt x="7004" y="14899"/>
                  </a:cubicBezTo>
                  <a:cubicBezTo>
                    <a:pt x="7068" y="14772"/>
                    <a:pt x="9838" y="7959"/>
                    <a:pt x="9774" y="7131"/>
                  </a:cubicBezTo>
                  <a:cubicBezTo>
                    <a:pt x="9678" y="6304"/>
                    <a:pt x="9869" y="2993"/>
                    <a:pt x="9965" y="2292"/>
                  </a:cubicBezTo>
                  <a:cubicBezTo>
                    <a:pt x="10029" y="1592"/>
                    <a:pt x="6463" y="0"/>
                    <a:pt x="6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5260437" y="4232706"/>
              <a:ext cx="18910" cy="9735"/>
            </a:xfrm>
            <a:custGeom>
              <a:avLst/>
              <a:gdLst/>
              <a:ahLst/>
              <a:cxnLst/>
              <a:rect l="l" t="t" r="r" b="b"/>
              <a:pathLst>
                <a:path w="1115" h="574" extrusionOk="0">
                  <a:moveTo>
                    <a:pt x="1114" y="1"/>
                  </a:moveTo>
                  <a:cubicBezTo>
                    <a:pt x="732" y="1"/>
                    <a:pt x="159" y="160"/>
                    <a:pt x="159" y="160"/>
                  </a:cubicBezTo>
                  <a:cubicBezTo>
                    <a:pt x="159" y="160"/>
                    <a:pt x="0" y="415"/>
                    <a:pt x="0" y="446"/>
                  </a:cubicBezTo>
                  <a:cubicBezTo>
                    <a:pt x="0" y="478"/>
                    <a:pt x="128" y="574"/>
                    <a:pt x="128" y="574"/>
                  </a:cubicBezTo>
                  <a:cubicBezTo>
                    <a:pt x="128" y="574"/>
                    <a:pt x="319" y="574"/>
                    <a:pt x="446" y="542"/>
                  </a:cubicBezTo>
                  <a:cubicBezTo>
                    <a:pt x="573" y="478"/>
                    <a:pt x="955" y="446"/>
                    <a:pt x="11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5259894" y="4232163"/>
              <a:ext cx="19453" cy="10278"/>
            </a:xfrm>
            <a:custGeom>
              <a:avLst/>
              <a:gdLst/>
              <a:ahLst/>
              <a:cxnLst/>
              <a:rect l="l" t="t" r="r" b="b"/>
              <a:pathLst>
                <a:path w="1147" h="606" extrusionOk="0">
                  <a:moveTo>
                    <a:pt x="1083" y="33"/>
                  </a:moveTo>
                  <a:cubicBezTo>
                    <a:pt x="955" y="287"/>
                    <a:pt x="764" y="415"/>
                    <a:pt x="446" y="478"/>
                  </a:cubicBezTo>
                  <a:cubicBezTo>
                    <a:pt x="351" y="510"/>
                    <a:pt x="191" y="510"/>
                    <a:pt x="160" y="510"/>
                  </a:cubicBezTo>
                  <a:cubicBezTo>
                    <a:pt x="128" y="510"/>
                    <a:pt x="96" y="478"/>
                    <a:pt x="96" y="447"/>
                  </a:cubicBezTo>
                  <a:cubicBezTo>
                    <a:pt x="96" y="415"/>
                    <a:pt x="160" y="287"/>
                    <a:pt x="255" y="192"/>
                  </a:cubicBezTo>
                  <a:cubicBezTo>
                    <a:pt x="319" y="192"/>
                    <a:pt x="764" y="96"/>
                    <a:pt x="1083" y="33"/>
                  </a:cubicBezTo>
                  <a:close/>
                  <a:moveTo>
                    <a:pt x="1115" y="1"/>
                  </a:moveTo>
                  <a:cubicBezTo>
                    <a:pt x="764" y="1"/>
                    <a:pt x="191" y="160"/>
                    <a:pt x="160" y="160"/>
                  </a:cubicBezTo>
                  <a:cubicBezTo>
                    <a:pt x="128" y="192"/>
                    <a:pt x="0" y="351"/>
                    <a:pt x="0" y="447"/>
                  </a:cubicBezTo>
                  <a:cubicBezTo>
                    <a:pt x="0" y="510"/>
                    <a:pt x="128" y="606"/>
                    <a:pt x="160" y="606"/>
                  </a:cubicBezTo>
                  <a:cubicBezTo>
                    <a:pt x="191" y="606"/>
                    <a:pt x="351" y="606"/>
                    <a:pt x="446" y="574"/>
                  </a:cubicBezTo>
                  <a:cubicBezTo>
                    <a:pt x="796" y="510"/>
                    <a:pt x="1051" y="319"/>
                    <a:pt x="1146" y="33"/>
                  </a:cubicBezTo>
                  <a:lnTo>
                    <a:pt x="11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5094665" y="4237031"/>
              <a:ext cx="167395" cy="159950"/>
            </a:xfrm>
            <a:custGeom>
              <a:avLst/>
              <a:gdLst/>
              <a:ahLst/>
              <a:cxnLst/>
              <a:rect l="l" t="t" r="r" b="b"/>
              <a:pathLst>
                <a:path w="9870" h="9431" extrusionOk="0">
                  <a:moveTo>
                    <a:pt x="1" y="4998"/>
                  </a:moveTo>
                  <a:lnTo>
                    <a:pt x="1" y="5094"/>
                  </a:lnTo>
                  <a:cubicBezTo>
                    <a:pt x="1" y="5101"/>
                    <a:pt x="1" y="5108"/>
                    <a:pt x="2" y="5115"/>
                  </a:cubicBezTo>
                  <a:lnTo>
                    <a:pt x="2" y="5115"/>
                  </a:lnTo>
                  <a:cubicBezTo>
                    <a:pt x="1" y="5077"/>
                    <a:pt x="1" y="5038"/>
                    <a:pt x="1" y="4998"/>
                  </a:cubicBezTo>
                  <a:close/>
                  <a:moveTo>
                    <a:pt x="9870" y="0"/>
                  </a:moveTo>
                  <a:cubicBezTo>
                    <a:pt x="9615" y="191"/>
                    <a:pt x="9360" y="382"/>
                    <a:pt x="9010" y="605"/>
                  </a:cubicBezTo>
                  <a:cubicBezTo>
                    <a:pt x="7991" y="1465"/>
                    <a:pt x="6591" y="2834"/>
                    <a:pt x="5540" y="4680"/>
                  </a:cubicBezTo>
                  <a:cubicBezTo>
                    <a:pt x="4872" y="3375"/>
                    <a:pt x="3948" y="2070"/>
                    <a:pt x="3439" y="1433"/>
                  </a:cubicBezTo>
                  <a:cubicBezTo>
                    <a:pt x="3249" y="1180"/>
                    <a:pt x="3154" y="1021"/>
                    <a:pt x="3153" y="1019"/>
                  </a:cubicBezTo>
                  <a:lnTo>
                    <a:pt x="3153" y="1019"/>
                  </a:lnTo>
                  <a:cubicBezTo>
                    <a:pt x="3154" y="1021"/>
                    <a:pt x="3248" y="1179"/>
                    <a:pt x="3248" y="1306"/>
                  </a:cubicBezTo>
                  <a:lnTo>
                    <a:pt x="3248" y="1465"/>
                  </a:lnTo>
                  <a:cubicBezTo>
                    <a:pt x="3280" y="1751"/>
                    <a:pt x="3216" y="2070"/>
                    <a:pt x="3089" y="2420"/>
                  </a:cubicBezTo>
                  <a:cubicBezTo>
                    <a:pt x="2993" y="2770"/>
                    <a:pt x="2771" y="3184"/>
                    <a:pt x="2548" y="3566"/>
                  </a:cubicBezTo>
                  <a:cubicBezTo>
                    <a:pt x="2357" y="3948"/>
                    <a:pt x="2070" y="4266"/>
                    <a:pt x="1815" y="4521"/>
                  </a:cubicBezTo>
                  <a:lnTo>
                    <a:pt x="1624" y="4744"/>
                  </a:lnTo>
                  <a:cubicBezTo>
                    <a:pt x="1199" y="5144"/>
                    <a:pt x="754" y="5367"/>
                    <a:pt x="429" y="5367"/>
                  </a:cubicBezTo>
                  <a:cubicBezTo>
                    <a:pt x="340" y="5367"/>
                    <a:pt x="260" y="5351"/>
                    <a:pt x="192" y="5317"/>
                  </a:cubicBezTo>
                  <a:cubicBezTo>
                    <a:pt x="160" y="5317"/>
                    <a:pt x="160" y="5285"/>
                    <a:pt x="96" y="5285"/>
                  </a:cubicBezTo>
                  <a:cubicBezTo>
                    <a:pt x="39" y="5256"/>
                    <a:pt x="8" y="5177"/>
                    <a:pt x="2" y="5115"/>
                  </a:cubicBezTo>
                  <a:lnTo>
                    <a:pt x="2" y="5115"/>
                  </a:lnTo>
                  <a:cubicBezTo>
                    <a:pt x="27" y="6512"/>
                    <a:pt x="515" y="6758"/>
                    <a:pt x="872" y="6758"/>
                  </a:cubicBezTo>
                  <a:cubicBezTo>
                    <a:pt x="1065" y="6758"/>
                    <a:pt x="1220" y="6686"/>
                    <a:pt x="1242" y="6686"/>
                  </a:cubicBezTo>
                  <a:cubicBezTo>
                    <a:pt x="1242" y="6686"/>
                    <a:pt x="2834" y="8437"/>
                    <a:pt x="4840" y="9424"/>
                  </a:cubicBezTo>
                  <a:cubicBezTo>
                    <a:pt x="4959" y="9429"/>
                    <a:pt x="5075" y="9431"/>
                    <a:pt x="5189" y="9431"/>
                  </a:cubicBezTo>
                  <a:cubicBezTo>
                    <a:pt x="8695" y="9431"/>
                    <a:pt x="9711" y="7131"/>
                    <a:pt x="9711" y="7131"/>
                  </a:cubicBezTo>
                  <a:cubicBezTo>
                    <a:pt x="9711" y="7131"/>
                    <a:pt x="9742" y="3184"/>
                    <a:pt x="98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5264745" y="4145783"/>
              <a:ext cx="62650" cy="105847"/>
            </a:xfrm>
            <a:custGeom>
              <a:avLst/>
              <a:gdLst/>
              <a:ahLst/>
              <a:cxnLst/>
              <a:rect l="l" t="t" r="r" b="b"/>
              <a:pathLst>
                <a:path w="3694" h="6241" extrusionOk="0">
                  <a:moveTo>
                    <a:pt x="2484" y="0"/>
                  </a:moveTo>
                  <a:lnTo>
                    <a:pt x="256" y="1369"/>
                  </a:lnTo>
                  <a:lnTo>
                    <a:pt x="701" y="4330"/>
                  </a:lnTo>
                  <a:lnTo>
                    <a:pt x="701" y="4394"/>
                  </a:lnTo>
                  <a:lnTo>
                    <a:pt x="383" y="4457"/>
                  </a:lnTo>
                  <a:lnTo>
                    <a:pt x="542" y="4807"/>
                  </a:lnTo>
                  <a:lnTo>
                    <a:pt x="638" y="4967"/>
                  </a:lnTo>
                  <a:lnTo>
                    <a:pt x="701" y="5126"/>
                  </a:lnTo>
                  <a:lnTo>
                    <a:pt x="1" y="5508"/>
                  </a:lnTo>
                  <a:cubicBezTo>
                    <a:pt x="33" y="5540"/>
                    <a:pt x="33" y="5603"/>
                    <a:pt x="65" y="5667"/>
                  </a:cubicBezTo>
                  <a:lnTo>
                    <a:pt x="65" y="5699"/>
                  </a:lnTo>
                  <a:cubicBezTo>
                    <a:pt x="192" y="5890"/>
                    <a:pt x="383" y="6081"/>
                    <a:pt x="765" y="6208"/>
                  </a:cubicBezTo>
                  <a:cubicBezTo>
                    <a:pt x="829" y="6240"/>
                    <a:pt x="924" y="6240"/>
                    <a:pt x="988" y="6240"/>
                  </a:cubicBezTo>
                  <a:cubicBezTo>
                    <a:pt x="1002" y="6241"/>
                    <a:pt x="1016" y="6241"/>
                    <a:pt x="1031" y="6241"/>
                  </a:cubicBezTo>
                  <a:cubicBezTo>
                    <a:pt x="1792" y="6241"/>
                    <a:pt x="2844" y="5428"/>
                    <a:pt x="3344" y="4585"/>
                  </a:cubicBezTo>
                  <a:cubicBezTo>
                    <a:pt x="3407" y="4362"/>
                    <a:pt x="3535" y="4203"/>
                    <a:pt x="3566" y="4075"/>
                  </a:cubicBezTo>
                  <a:cubicBezTo>
                    <a:pt x="3694" y="3693"/>
                    <a:pt x="3694" y="3375"/>
                    <a:pt x="3535" y="3056"/>
                  </a:cubicBezTo>
                  <a:cubicBezTo>
                    <a:pt x="3535" y="3056"/>
                    <a:pt x="3375" y="2865"/>
                    <a:pt x="3121" y="2324"/>
                  </a:cubicBezTo>
                  <a:cubicBezTo>
                    <a:pt x="3089" y="2229"/>
                    <a:pt x="3057" y="2101"/>
                    <a:pt x="3025" y="2006"/>
                  </a:cubicBezTo>
                  <a:cubicBezTo>
                    <a:pt x="2962" y="1910"/>
                    <a:pt x="2962" y="1879"/>
                    <a:pt x="2930" y="1783"/>
                  </a:cubicBezTo>
                  <a:cubicBezTo>
                    <a:pt x="2771" y="1369"/>
                    <a:pt x="2611" y="733"/>
                    <a:pt x="2484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249091" y="4197614"/>
              <a:ext cx="199246" cy="291034"/>
            </a:xfrm>
            <a:custGeom>
              <a:avLst/>
              <a:gdLst/>
              <a:ahLst/>
              <a:cxnLst/>
              <a:rect l="l" t="t" r="r" b="b"/>
              <a:pathLst>
                <a:path w="11748" h="17160" extrusionOk="0">
                  <a:moveTo>
                    <a:pt x="4489" y="0"/>
                  </a:moveTo>
                  <a:lnTo>
                    <a:pt x="4489" y="0"/>
                  </a:lnTo>
                  <a:cubicBezTo>
                    <a:pt x="4712" y="255"/>
                    <a:pt x="4649" y="605"/>
                    <a:pt x="4553" y="956"/>
                  </a:cubicBezTo>
                  <a:cubicBezTo>
                    <a:pt x="4171" y="1942"/>
                    <a:pt x="2866" y="3152"/>
                    <a:pt x="1943" y="3152"/>
                  </a:cubicBezTo>
                  <a:cubicBezTo>
                    <a:pt x="1879" y="3152"/>
                    <a:pt x="1783" y="3152"/>
                    <a:pt x="1720" y="3120"/>
                  </a:cubicBezTo>
                  <a:cubicBezTo>
                    <a:pt x="1370" y="2993"/>
                    <a:pt x="1147" y="2802"/>
                    <a:pt x="1051" y="2579"/>
                  </a:cubicBezTo>
                  <a:lnTo>
                    <a:pt x="1051" y="2547"/>
                  </a:lnTo>
                  <a:cubicBezTo>
                    <a:pt x="956" y="2356"/>
                    <a:pt x="956" y="2165"/>
                    <a:pt x="956" y="2165"/>
                  </a:cubicBezTo>
                  <a:lnTo>
                    <a:pt x="892" y="2229"/>
                  </a:lnTo>
                  <a:cubicBezTo>
                    <a:pt x="797" y="2356"/>
                    <a:pt x="733" y="2515"/>
                    <a:pt x="637" y="2643"/>
                  </a:cubicBezTo>
                  <a:cubicBezTo>
                    <a:pt x="637" y="2675"/>
                    <a:pt x="606" y="2675"/>
                    <a:pt x="606" y="2706"/>
                  </a:cubicBezTo>
                  <a:cubicBezTo>
                    <a:pt x="606" y="2738"/>
                    <a:pt x="574" y="2738"/>
                    <a:pt x="574" y="2802"/>
                  </a:cubicBezTo>
                  <a:cubicBezTo>
                    <a:pt x="574" y="2834"/>
                    <a:pt x="510" y="2834"/>
                    <a:pt x="510" y="2866"/>
                  </a:cubicBezTo>
                  <a:cubicBezTo>
                    <a:pt x="510" y="2866"/>
                    <a:pt x="510" y="2929"/>
                    <a:pt x="478" y="2929"/>
                  </a:cubicBezTo>
                  <a:lnTo>
                    <a:pt x="478" y="2961"/>
                  </a:lnTo>
                  <a:cubicBezTo>
                    <a:pt x="478" y="2993"/>
                    <a:pt x="478" y="2993"/>
                    <a:pt x="446" y="3025"/>
                  </a:cubicBezTo>
                  <a:cubicBezTo>
                    <a:pt x="446" y="3025"/>
                    <a:pt x="446" y="3088"/>
                    <a:pt x="415" y="3088"/>
                  </a:cubicBezTo>
                  <a:cubicBezTo>
                    <a:pt x="415" y="3120"/>
                    <a:pt x="351" y="3152"/>
                    <a:pt x="351" y="3184"/>
                  </a:cubicBezTo>
                  <a:lnTo>
                    <a:pt x="351" y="3248"/>
                  </a:lnTo>
                  <a:lnTo>
                    <a:pt x="351" y="3279"/>
                  </a:lnTo>
                  <a:lnTo>
                    <a:pt x="351" y="3311"/>
                  </a:lnTo>
                  <a:cubicBezTo>
                    <a:pt x="351" y="3343"/>
                    <a:pt x="351" y="3343"/>
                    <a:pt x="319" y="3407"/>
                  </a:cubicBezTo>
                  <a:cubicBezTo>
                    <a:pt x="319" y="3439"/>
                    <a:pt x="287" y="3470"/>
                    <a:pt x="287" y="3502"/>
                  </a:cubicBezTo>
                  <a:cubicBezTo>
                    <a:pt x="287" y="3566"/>
                    <a:pt x="287" y="3598"/>
                    <a:pt x="224" y="3630"/>
                  </a:cubicBezTo>
                  <a:lnTo>
                    <a:pt x="224" y="3661"/>
                  </a:lnTo>
                  <a:lnTo>
                    <a:pt x="224" y="3757"/>
                  </a:lnTo>
                  <a:lnTo>
                    <a:pt x="224" y="3789"/>
                  </a:lnTo>
                  <a:lnTo>
                    <a:pt x="224" y="3821"/>
                  </a:lnTo>
                  <a:lnTo>
                    <a:pt x="224" y="3884"/>
                  </a:lnTo>
                  <a:lnTo>
                    <a:pt x="224" y="3948"/>
                  </a:lnTo>
                  <a:lnTo>
                    <a:pt x="224" y="4043"/>
                  </a:lnTo>
                  <a:lnTo>
                    <a:pt x="224" y="4075"/>
                  </a:lnTo>
                  <a:lnTo>
                    <a:pt x="224" y="4107"/>
                  </a:lnTo>
                  <a:lnTo>
                    <a:pt x="224" y="4203"/>
                  </a:lnTo>
                  <a:lnTo>
                    <a:pt x="224" y="4234"/>
                  </a:lnTo>
                  <a:lnTo>
                    <a:pt x="224" y="4298"/>
                  </a:lnTo>
                  <a:lnTo>
                    <a:pt x="224" y="4362"/>
                  </a:lnTo>
                  <a:lnTo>
                    <a:pt x="224" y="4394"/>
                  </a:lnTo>
                  <a:lnTo>
                    <a:pt x="224" y="4426"/>
                  </a:lnTo>
                  <a:lnTo>
                    <a:pt x="224" y="4553"/>
                  </a:lnTo>
                  <a:cubicBezTo>
                    <a:pt x="1" y="4712"/>
                    <a:pt x="1" y="4744"/>
                    <a:pt x="1" y="4744"/>
                  </a:cubicBezTo>
                  <a:cubicBezTo>
                    <a:pt x="1" y="5253"/>
                    <a:pt x="32" y="5858"/>
                    <a:pt x="128" y="6495"/>
                  </a:cubicBezTo>
                  <a:cubicBezTo>
                    <a:pt x="128" y="6622"/>
                    <a:pt x="160" y="6749"/>
                    <a:pt x="160" y="6845"/>
                  </a:cubicBezTo>
                  <a:lnTo>
                    <a:pt x="160" y="6940"/>
                  </a:lnTo>
                  <a:cubicBezTo>
                    <a:pt x="160" y="7004"/>
                    <a:pt x="160" y="7036"/>
                    <a:pt x="192" y="7131"/>
                  </a:cubicBezTo>
                  <a:cubicBezTo>
                    <a:pt x="192" y="7163"/>
                    <a:pt x="192" y="7259"/>
                    <a:pt x="255" y="7291"/>
                  </a:cubicBezTo>
                  <a:cubicBezTo>
                    <a:pt x="255" y="7418"/>
                    <a:pt x="287" y="7545"/>
                    <a:pt x="287" y="7641"/>
                  </a:cubicBezTo>
                  <a:lnTo>
                    <a:pt x="287" y="7736"/>
                  </a:lnTo>
                  <a:cubicBezTo>
                    <a:pt x="287" y="7832"/>
                    <a:pt x="319" y="7959"/>
                    <a:pt x="319" y="8087"/>
                  </a:cubicBezTo>
                  <a:cubicBezTo>
                    <a:pt x="415" y="8532"/>
                    <a:pt x="478" y="9010"/>
                    <a:pt x="574" y="9424"/>
                  </a:cubicBezTo>
                  <a:cubicBezTo>
                    <a:pt x="1083" y="12193"/>
                    <a:pt x="1847" y="14963"/>
                    <a:pt x="2102" y="15886"/>
                  </a:cubicBezTo>
                  <a:cubicBezTo>
                    <a:pt x="2165" y="16013"/>
                    <a:pt x="2197" y="16077"/>
                    <a:pt x="2197" y="16141"/>
                  </a:cubicBezTo>
                  <a:lnTo>
                    <a:pt x="2197" y="16491"/>
                  </a:lnTo>
                  <a:cubicBezTo>
                    <a:pt x="2261" y="16523"/>
                    <a:pt x="2356" y="16555"/>
                    <a:pt x="2484" y="16586"/>
                  </a:cubicBezTo>
                  <a:cubicBezTo>
                    <a:pt x="2993" y="16809"/>
                    <a:pt x="3598" y="16968"/>
                    <a:pt x="4171" y="17032"/>
                  </a:cubicBezTo>
                  <a:cubicBezTo>
                    <a:pt x="4617" y="17128"/>
                    <a:pt x="5062" y="17159"/>
                    <a:pt x="5540" y="17159"/>
                  </a:cubicBezTo>
                  <a:lnTo>
                    <a:pt x="6145" y="17159"/>
                  </a:lnTo>
                  <a:cubicBezTo>
                    <a:pt x="6781" y="17159"/>
                    <a:pt x="7418" y="17128"/>
                    <a:pt x="7991" y="17064"/>
                  </a:cubicBezTo>
                  <a:cubicBezTo>
                    <a:pt x="10060" y="16905"/>
                    <a:pt x="11748" y="16523"/>
                    <a:pt x="11748" y="16523"/>
                  </a:cubicBezTo>
                  <a:lnTo>
                    <a:pt x="11748" y="16491"/>
                  </a:lnTo>
                  <a:lnTo>
                    <a:pt x="11398" y="15536"/>
                  </a:lnTo>
                  <a:cubicBezTo>
                    <a:pt x="11398" y="15313"/>
                    <a:pt x="11334" y="15122"/>
                    <a:pt x="11334" y="14931"/>
                  </a:cubicBezTo>
                  <a:cubicBezTo>
                    <a:pt x="11270" y="13944"/>
                    <a:pt x="11238" y="13021"/>
                    <a:pt x="11143" y="12193"/>
                  </a:cubicBezTo>
                  <a:cubicBezTo>
                    <a:pt x="11111" y="11907"/>
                    <a:pt x="11111" y="11620"/>
                    <a:pt x="11079" y="11334"/>
                  </a:cubicBezTo>
                  <a:cubicBezTo>
                    <a:pt x="11079" y="11270"/>
                    <a:pt x="11079" y="11174"/>
                    <a:pt x="11016" y="11111"/>
                  </a:cubicBezTo>
                  <a:cubicBezTo>
                    <a:pt x="10984" y="10761"/>
                    <a:pt x="10952" y="10379"/>
                    <a:pt x="10920" y="10060"/>
                  </a:cubicBezTo>
                  <a:cubicBezTo>
                    <a:pt x="10538" y="6972"/>
                    <a:pt x="10060" y="5062"/>
                    <a:pt x="9583" y="3693"/>
                  </a:cubicBezTo>
                  <a:cubicBezTo>
                    <a:pt x="9360" y="3025"/>
                    <a:pt x="8946" y="2420"/>
                    <a:pt x="8469" y="1911"/>
                  </a:cubicBezTo>
                  <a:cubicBezTo>
                    <a:pt x="7991" y="1751"/>
                    <a:pt x="7482" y="1529"/>
                    <a:pt x="7036" y="1274"/>
                  </a:cubicBezTo>
                  <a:cubicBezTo>
                    <a:pt x="7004" y="1242"/>
                    <a:pt x="6973" y="1242"/>
                    <a:pt x="6941" y="1210"/>
                  </a:cubicBezTo>
                  <a:cubicBezTo>
                    <a:pt x="6845" y="1147"/>
                    <a:pt x="6781" y="1083"/>
                    <a:pt x="6686" y="1051"/>
                  </a:cubicBezTo>
                  <a:cubicBezTo>
                    <a:pt x="6527" y="924"/>
                    <a:pt x="6368" y="828"/>
                    <a:pt x="6240" y="733"/>
                  </a:cubicBezTo>
                  <a:cubicBezTo>
                    <a:pt x="6049" y="605"/>
                    <a:pt x="5858" y="446"/>
                    <a:pt x="5667" y="351"/>
                  </a:cubicBezTo>
                  <a:cubicBezTo>
                    <a:pt x="5285" y="191"/>
                    <a:pt x="4903" y="32"/>
                    <a:pt x="4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5115730" y="4237573"/>
              <a:ext cx="146874" cy="159950"/>
            </a:xfrm>
            <a:custGeom>
              <a:avLst/>
              <a:gdLst/>
              <a:ahLst/>
              <a:cxnLst/>
              <a:rect l="l" t="t" r="r" b="b"/>
              <a:pathLst>
                <a:path w="8660" h="9431" extrusionOk="0">
                  <a:moveTo>
                    <a:pt x="8660" y="0"/>
                  </a:moveTo>
                  <a:cubicBezTo>
                    <a:pt x="8150" y="414"/>
                    <a:pt x="7800" y="955"/>
                    <a:pt x="7704" y="1592"/>
                  </a:cubicBezTo>
                  <a:cubicBezTo>
                    <a:pt x="7513" y="2802"/>
                    <a:pt x="7354" y="4075"/>
                    <a:pt x="7418" y="5380"/>
                  </a:cubicBezTo>
                  <a:cubicBezTo>
                    <a:pt x="7482" y="6558"/>
                    <a:pt x="6877" y="7736"/>
                    <a:pt x="5794" y="8277"/>
                  </a:cubicBezTo>
                  <a:cubicBezTo>
                    <a:pt x="4585" y="8882"/>
                    <a:pt x="3693" y="9009"/>
                    <a:pt x="3693" y="9009"/>
                  </a:cubicBezTo>
                  <a:cubicBezTo>
                    <a:pt x="3693" y="9009"/>
                    <a:pt x="2102" y="8150"/>
                    <a:pt x="701" y="6940"/>
                  </a:cubicBezTo>
                  <a:cubicBezTo>
                    <a:pt x="1624" y="6335"/>
                    <a:pt x="2547" y="4903"/>
                    <a:pt x="2579" y="4425"/>
                  </a:cubicBezTo>
                  <a:lnTo>
                    <a:pt x="2579" y="4425"/>
                  </a:lnTo>
                  <a:cubicBezTo>
                    <a:pt x="1942" y="6017"/>
                    <a:pt x="0" y="6686"/>
                    <a:pt x="0" y="6686"/>
                  </a:cubicBezTo>
                  <a:cubicBezTo>
                    <a:pt x="0" y="6686"/>
                    <a:pt x="1592" y="8436"/>
                    <a:pt x="3598" y="9423"/>
                  </a:cubicBezTo>
                  <a:cubicBezTo>
                    <a:pt x="3717" y="9428"/>
                    <a:pt x="3833" y="9431"/>
                    <a:pt x="3947" y="9431"/>
                  </a:cubicBezTo>
                  <a:cubicBezTo>
                    <a:pt x="7453" y="9431"/>
                    <a:pt x="8469" y="7131"/>
                    <a:pt x="8469" y="7131"/>
                  </a:cubicBezTo>
                  <a:cubicBezTo>
                    <a:pt x="8023" y="4807"/>
                    <a:pt x="7704" y="2547"/>
                    <a:pt x="8023" y="1465"/>
                  </a:cubicBezTo>
                  <a:cubicBezTo>
                    <a:pt x="8150" y="923"/>
                    <a:pt x="8373" y="414"/>
                    <a:pt x="8660" y="0"/>
                  </a:cubicBezTo>
                  <a:close/>
                </a:path>
              </a:pathLst>
            </a:custGeom>
            <a:solidFill>
              <a:srgbClr val="66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5283113" y="4450310"/>
              <a:ext cx="165224" cy="38347"/>
            </a:xfrm>
            <a:custGeom>
              <a:avLst/>
              <a:gdLst/>
              <a:ahLst/>
              <a:cxnLst/>
              <a:rect l="l" t="t" r="r" b="b"/>
              <a:pathLst>
                <a:path w="9742" h="2261" extrusionOk="0">
                  <a:moveTo>
                    <a:pt x="159" y="1592"/>
                  </a:moveTo>
                  <a:cubicBezTo>
                    <a:pt x="159" y="1608"/>
                    <a:pt x="167" y="1616"/>
                    <a:pt x="171" y="1616"/>
                  </a:cubicBezTo>
                  <a:cubicBezTo>
                    <a:pt x="175" y="1616"/>
                    <a:pt x="175" y="1608"/>
                    <a:pt x="159" y="1592"/>
                  </a:cubicBezTo>
                  <a:close/>
                  <a:moveTo>
                    <a:pt x="9328" y="0"/>
                  </a:moveTo>
                  <a:cubicBezTo>
                    <a:pt x="8437" y="510"/>
                    <a:pt x="7163" y="828"/>
                    <a:pt x="5794" y="955"/>
                  </a:cubicBezTo>
                  <a:cubicBezTo>
                    <a:pt x="5253" y="1019"/>
                    <a:pt x="4648" y="1019"/>
                    <a:pt x="4075" y="1051"/>
                  </a:cubicBezTo>
                  <a:lnTo>
                    <a:pt x="3661" y="1051"/>
                  </a:lnTo>
                  <a:cubicBezTo>
                    <a:pt x="1815" y="1051"/>
                    <a:pt x="319" y="955"/>
                    <a:pt x="159" y="892"/>
                  </a:cubicBezTo>
                  <a:cubicBezTo>
                    <a:pt x="159" y="892"/>
                    <a:pt x="0" y="1433"/>
                    <a:pt x="159" y="1592"/>
                  </a:cubicBezTo>
                  <a:cubicBezTo>
                    <a:pt x="255" y="1624"/>
                    <a:pt x="350" y="1656"/>
                    <a:pt x="478" y="1687"/>
                  </a:cubicBezTo>
                  <a:cubicBezTo>
                    <a:pt x="987" y="1910"/>
                    <a:pt x="1592" y="2069"/>
                    <a:pt x="2165" y="2133"/>
                  </a:cubicBezTo>
                  <a:cubicBezTo>
                    <a:pt x="2611" y="2229"/>
                    <a:pt x="3056" y="2260"/>
                    <a:pt x="3534" y="2260"/>
                  </a:cubicBezTo>
                  <a:lnTo>
                    <a:pt x="4107" y="2260"/>
                  </a:lnTo>
                  <a:cubicBezTo>
                    <a:pt x="4775" y="2260"/>
                    <a:pt x="5412" y="2229"/>
                    <a:pt x="5985" y="2165"/>
                  </a:cubicBezTo>
                  <a:cubicBezTo>
                    <a:pt x="8054" y="2006"/>
                    <a:pt x="9742" y="1624"/>
                    <a:pt x="9742" y="1624"/>
                  </a:cubicBezTo>
                  <a:lnTo>
                    <a:pt x="9742" y="1592"/>
                  </a:lnTo>
                  <a:lnTo>
                    <a:pt x="9742" y="1528"/>
                  </a:lnTo>
                  <a:lnTo>
                    <a:pt x="9742" y="1146"/>
                  </a:lnTo>
                  <a:cubicBezTo>
                    <a:pt x="9742" y="1051"/>
                    <a:pt x="9742" y="955"/>
                    <a:pt x="9678" y="860"/>
                  </a:cubicBezTo>
                  <a:cubicBezTo>
                    <a:pt x="9646" y="541"/>
                    <a:pt x="9583" y="223"/>
                    <a:pt x="9392" y="0"/>
                  </a:cubicBezTo>
                  <a:close/>
                </a:path>
              </a:pathLst>
            </a:custGeom>
            <a:solidFill>
              <a:srgbClr val="A9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213456" y="4097734"/>
              <a:ext cx="95044" cy="137156"/>
            </a:xfrm>
            <a:custGeom>
              <a:avLst/>
              <a:gdLst/>
              <a:ahLst/>
              <a:cxnLst/>
              <a:rect l="l" t="t" r="r" b="b"/>
              <a:pathLst>
                <a:path w="5604" h="8087" extrusionOk="0">
                  <a:moveTo>
                    <a:pt x="4744" y="3661"/>
                  </a:moveTo>
                  <a:lnTo>
                    <a:pt x="4776" y="3820"/>
                  </a:lnTo>
                  <a:lnTo>
                    <a:pt x="5126" y="5698"/>
                  </a:lnTo>
                  <a:cubicBezTo>
                    <a:pt x="4903" y="6749"/>
                    <a:pt x="3980" y="7640"/>
                    <a:pt x="3566" y="7895"/>
                  </a:cubicBezTo>
                  <a:cubicBezTo>
                    <a:pt x="2866" y="8086"/>
                    <a:pt x="2547" y="7991"/>
                    <a:pt x="2547" y="7991"/>
                  </a:cubicBezTo>
                  <a:lnTo>
                    <a:pt x="2547" y="7991"/>
                  </a:lnTo>
                  <a:cubicBezTo>
                    <a:pt x="1433" y="7195"/>
                    <a:pt x="924" y="6653"/>
                    <a:pt x="351" y="4934"/>
                  </a:cubicBezTo>
                  <a:cubicBezTo>
                    <a:pt x="160" y="4584"/>
                    <a:pt x="64" y="4330"/>
                    <a:pt x="32" y="3948"/>
                  </a:cubicBezTo>
                  <a:lnTo>
                    <a:pt x="32" y="3820"/>
                  </a:lnTo>
                  <a:cubicBezTo>
                    <a:pt x="32" y="3661"/>
                    <a:pt x="1" y="3534"/>
                    <a:pt x="1" y="3375"/>
                  </a:cubicBezTo>
                  <a:lnTo>
                    <a:pt x="1" y="3215"/>
                  </a:lnTo>
                  <a:lnTo>
                    <a:pt x="1" y="3024"/>
                  </a:lnTo>
                  <a:cubicBezTo>
                    <a:pt x="32" y="2356"/>
                    <a:pt x="287" y="1687"/>
                    <a:pt x="701" y="1114"/>
                  </a:cubicBezTo>
                  <a:cubicBezTo>
                    <a:pt x="1115" y="669"/>
                    <a:pt x="1592" y="382"/>
                    <a:pt x="2133" y="223"/>
                  </a:cubicBezTo>
                  <a:cubicBezTo>
                    <a:pt x="2993" y="0"/>
                    <a:pt x="3789" y="255"/>
                    <a:pt x="4489" y="732"/>
                  </a:cubicBezTo>
                  <a:lnTo>
                    <a:pt x="4489" y="732"/>
                  </a:lnTo>
                  <a:cubicBezTo>
                    <a:pt x="4999" y="1178"/>
                    <a:pt x="5285" y="1719"/>
                    <a:pt x="5444" y="2324"/>
                  </a:cubicBezTo>
                  <a:cubicBezTo>
                    <a:pt x="5603" y="2961"/>
                    <a:pt x="5285" y="3502"/>
                    <a:pt x="4744" y="3661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5094665" y="4251820"/>
              <a:ext cx="56172" cy="77066"/>
            </a:xfrm>
            <a:custGeom>
              <a:avLst/>
              <a:gdLst/>
              <a:ahLst/>
              <a:cxnLst/>
              <a:rect l="l" t="t" r="r" b="b"/>
              <a:pathLst>
                <a:path w="3312" h="4544" extrusionOk="0">
                  <a:moveTo>
                    <a:pt x="2674" y="1"/>
                  </a:moveTo>
                  <a:cubicBezTo>
                    <a:pt x="2598" y="1"/>
                    <a:pt x="2514" y="8"/>
                    <a:pt x="2420" y="20"/>
                  </a:cubicBezTo>
                  <a:cubicBezTo>
                    <a:pt x="2038" y="115"/>
                    <a:pt x="1561" y="338"/>
                    <a:pt x="1179" y="720"/>
                  </a:cubicBezTo>
                  <a:cubicBezTo>
                    <a:pt x="1115" y="784"/>
                    <a:pt x="1083" y="879"/>
                    <a:pt x="988" y="943"/>
                  </a:cubicBezTo>
                  <a:cubicBezTo>
                    <a:pt x="829" y="1198"/>
                    <a:pt x="765" y="1516"/>
                    <a:pt x="638" y="1834"/>
                  </a:cubicBezTo>
                  <a:cubicBezTo>
                    <a:pt x="192" y="3108"/>
                    <a:pt x="1" y="3744"/>
                    <a:pt x="1" y="4158"/>
                  </a:cubicBezTo>
                  <a:lnTo>
                    <a:pt x="1" y="4254"/>
                  </a:lnTo>
                  <a:cubicBezTo>
                    <a:pt x="33" y="4381"/>
                    <a:pt x="65" y="4445"/>
                    <a:pt x="192" y="4508"/>
                  </a:cubicBezTo>
                  <a:cubicBezTo>
                    <a:pt x="251" y="4532"/>
                    <a:pt x="318" y="4544"/>
                    <a:pt x="393" y="4544"/>
                  </a:cubicBezTo>
                  <a:cubicBezTo>
                    <a:pt x="721" y="4544"/>
                    <a:pt x="1183" y="4319"/>
                    <a:pt x="1624" y="3904"/>
                  </a:cubicBezTo>
                  <a:cubicBezTo>
                    <a:pt x="1720" y="3840"/>
                    <a:pt x="1752" y="3776"/>
                    <a:pt x="1815" y="3713"/>
                  </a:cubicBezTo>
                  <a:cubicBezTo>
                    <a:pt x="2070" y="3426"/>
                    <a:pt x="2293" y="3108"/>
                    <a:pt x="2548" y="2758"/>
                  </a:cubicBezTo>
                  <a:cubicBezTo>
                    <a:pt x="2771" y="2344"/>
                    <a:pt x="2993" y="1962"/>
                    <a:pt x="3089" y="1580"/>
                  </a:cubicBezTo>
                  <a:cubicBezTo>
                    <a:pt x="3216" y="1230"/>
                    <a:pt x="3312" y="911"/>
                    <a:pt x="3312" y="656"/>
                  </a:cubicBezTo>
                  <a:lnTo>
                    <a:pt x="3312" y="497"/>
                  </a:lnTo>
                  <a:cubicBezTo>
                    <a:pt x="3248" y="402"/>
                    <a:pt x="3184" y="243"/>
                    <a:pt x="3184" y="243"/>
                  </a:cubicBezTo>
                  <a:lnTo>
                    <a:pt x="3057" y="115"/>
                  </a:lnTo>
                  <a:cubicBezTo>
                    <a:pt x="3025" y="115"/>
                    <a:pt x="3025" y="83"/>
                    <a:pt x="2993" y="83"/>
                  </a:cubicBezTo>
                  <a:cubicBezTo>
                    <a:pt x="2913" y="23"/>
                    <a:pt x="2806" y="1"/>
                    <a:pt x="2674" y="1"/>
                  </a:cubicBezTo>
                  <a:close/>
                </a:path>
              </a:pathLst>
            </a:custGeom>
            <a:solidFill>
              <a:srgbClr val="5C3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103857" y="4200311"/>
              <a:ext cx="46979" cy="114480"/>
            </a:xfrm>
            <a:custGeom>
              <a:avLst/>
              <a:gdLst/>
              <a:ahLst/>
              <a:cxnLst/>
              <a:rect l="l" t="t" r="r" b="b"/>
              <a:pathLst>
                <a:path w="2770" h="6750" extrusionOk="0">
                  <a:moveTo>
                    <a:pt x="2547" y="4617"/>
                  </a:moveTo>
                  <a:cubicBezTo>
                    <a:pt x="2451" y="4999"/>
                    <a:pt x="2229" y="5381"/>
                    <a:pt x="2006" y="5795"/>
                  </a:cubicBezTo>
                  <a:cubicBezTo>
                    <a:pt x="1751" y="6145"/>
                    <a:pt x="1528" y="6463"/>
                    <a:pt x="1273" y="6750"/>
                  </a:cubicBezTo>
                  <a:lnTo>
                    <a:pt x="637" y="3757"/>
                  </a:lnTo>
                  <a:lnTo>
                    <a:pt x="541" y="3184"/>
                  </a:lnTo>
                  <a:lnTo>
                    <a:pt x="0" y="733"/>
                  </a:lnTo>
                  <a:lnTo>
                    <a:pt x="1210" y="1"/>
                  </a:lnTo>
                  <a:lnTo>
                    <a:pt x="2038" y="2038"/>
                  </a:lnTo>
                  <a:lnTo>
                    <a:pt x="2515" y="3152"/>
                  </a:lnTo>
                  <a:lnTo>
                    <a:pt x="2770" y="3693"/>
                  </a:lnTo>
                  <a:cubicBezTo>
                    <a:pt x="2770" y="3948"/>
                    <a:pt x="2674" y="4267"/>
                    <a:pt x="2547" y="4617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5251787" y="4196681"/>
              <a:ext cx="93433" cy="81527"/>
            </a:xfrm>
            <a:custGeom>
              <a:avLst/>
              <a:gdLst/>
              <a:ahLst/>
              <a:cxnLst/>
              <a:rect l="l" t="t" r="r" b="b"/>
              <a:pathLst>
                <a:path w="5509" h="4807" extrusionOk="0">
                  <a:moveTo>
                    <a:pt x="4769" y="0"/>
                  </a:moveTo>
                  <a:cubicBezTo>
                    <a:pt x="4615" y="0"/>
                    <a:pt x="4444" y="36"/>
                    <a:pt x="4267" y="119"/>
                  </a:cubicBezTo>
                  <a:cubicBezTo>
                    <a:pt x="4935" y="1074"/>
                    <a:pt x="2993" y="3239"/>
                    <a:pt x="1720" y="3239"/>
                  </a:cubicBezTo>
                  <a:cubicBezTo>
                    <a:pt x="1624" y="3239"/>
                    <a:pt x="1561" y="3239"/>
                    <a:pt x="1465" y="3207"/>
                  </a:cubicBezTo>
                  <a:cubicBezTo>
                    <a:pt x="1115" y="3080"/>
                    <a:pt x="924" y="2889"/>
                    <a:pt x="797" y="2698"/>
                  </a:cubicBezTo>
                  <a:cubicBezTo>
                    <a:pt x="669" y="2443"/>
                    <a:pt x="669" y="2252"/>
                    <a:pt x="669" y="2252"/>
                  </a:cubicBezTo>
                  <a:cubicBezTo>
                    <a:pt x="669" y="2252"/>
                    <a:pt x="638" y="2252"/>
                    <a:pt x="638" y="2284"/>
                  </a:cubicBezTo>
                  <a:cubicBezTo>
                    <a:pt x="478" y="2379"/>
                    <a:pt x="351" y="2507"/>
                    <a:pt x="287" y="2602"/>
                  </a:cubicBezTo>
                  <a:cubicBezTo>
                    <a:pt x="256" y="2666"/>
                    <a:pt x="192" y="2730"/>
                    <a:pt x="160" y="2761"/>
                  </a:cubicBezTo>
                  <a:cubicBezTo>
                    <a:pt x="33" y="3016"/>
                    <a:pt x="1" y="3239"/>
                    <a:pt x="33" y="3494"/>
                  </a:cubicBezTo>
                  <a:cubicBezTo>
                    <a:pt x="96" y="3812"/>
                    <a:pt x="287" y="4130"/>
                    <a:pt x="510" y="4353"/>
                  </a:cubicBezTo>
                  <a:cubicBezTo>
                    <a:pt x="574" y="4417"/>
                    <a:pt x="638" y="4449"/>
                    <a:pt x="669" y="4481"/>
                  </a:cubicBezTo>
                  <a:cubicBezTo>
                    <a:pt x="797" y="4608"/>
                    <a:pt x="988" y="4703"/>
                    <a:pt x="1306" y="4799"/>
                  </a:cubicBezTo>
                  <a:cubicBezTo>
                    <a:pt x="1356" y="4804"/>
                    <a:pt x="1405" y="4807"/>
                    <a:pt x="1453" y="4807"/>
                  </a:cubicBezTo>
                  <a:cubicBezTo>
                    <a:pt x="1961" y="4807"/>
                    <a:pt x="2387" y="4514"/>
                    <a:pt x="2707" y="4194"/>
                  </a:cubicBezTo>
                  <a:cubicBezTo>
                    <a:pt x="2834" y="4162"/>
                    <a:pt x="2961" y="4067"/>
                    <a:pt x="3057" y="4035"/>
                  </a:cubicBezTo>
                  <a:cubicBezTo>
                    <a:pt x="4553" y="3366"/>
                    <a:pt x="5508" y="1170"/>
                    <a:pt x="5445" y="469"/>
                  </a:cubicBezTo>
                  <a:cubicBezTo>
                    <a:pt x="5445" y="406"/>
                    <a:pt x="5445" y="374"/>
                    <a:pt x="5413" y="342"/>
                  </a:cubicBezTo>
                  <a:cubicBezTo>
                    <a:pt x="5327" y="149"/>
                    <a:pt x="5083" y="0"/>
                    <a:pt x="4769" y="0"/>
                  </a:cubicBezTo>
                  <a:close/>
                </a:path>
              </a:pathLst>
            </a:custGeom>
            <a:solidFill>
              <a:srgbClr val="A875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268527" y="4184114"/>
              <a:ext cx="172788" cy="265729"/>
            </a:xfrm>
            <a:custGeom>
              <a:avLst/>
              <a:gdLst/>
              <a:ahLst/>
              <a:cxnLst/>
              <a:rect l="l" t="t" r="r" b="b"/>
              <a:pathLst>
                <a:path w="10188" h="15668" extrusionOk="0">
                  <a:moveTo>
                    <a:pt x="7164" y="2547"/>
                  </a:moveTo>
                  <a:lnTo>
                    <a:pt x="7164" y="2547"/>
                  </a:lnTo>
                  <a:cubicBezTo>
                    <a:pt x="7737" y="2993"/>
                    <a:pt x="8182" y="3630"/>
                    <a:pt x="8341" y="4044"/>
                  </a:cubicBezTo>
                  <a:cubicBezTo>
                    <a:pt x="8617" y="4754"/>
                    <a:pt x="8844" y="5441"/>
                    <a:pt x="9031" y="6092"/>
                  </a:cubicBezTo>
                  <a:lnTo>
                    <a:pt x="9031" y="6092"/>
                  </a:lnTo>
                  <a:cubicBezTo>
                    <a:pt x="8641" y="4779"/>
                    <a:pt x="8051" y="3451"/>
                    <a:pt x="7164" y="2547"/>
                  </a:cubicBezTo>
                  <a:close/>
                  <a:moveTo>
                    <a:pt x="3471" y="1"/>
                  </a:moveTo>
                  <a:cubicBezTo>
                    <a:pt x="3152" y="1"/>
                    <a:pt x="2866" y="128"/>
                    <a:pt x="2866" y="128"/>
                  </a:cubicBezTo>
                  <a:cubicBezTo>
                    <a:pt x="3121" y="701"/>
                    <a:pt x="3280" y="892"/>
                    <a:pt x="3280" y="892"/>
                  </a:cubicBezTo>
                  <a:cubicBezTo>
                    <a:pt x="3280" y="892"/>
                    <a:pt x="3789" y="1401"/>
                    <a:pt x="3471" y="2356"/>
                  </a:cubicBezTo>
                  <a:cubicBezTo>
                    <a:pt x="3407" y="2547"/>
                    <a:pt x="3312" y="2770"/>
                    <a:pt x="3184" y="2961"/>
                  </a:cubicBezTo>
                  <a:cubicBezTo>
                    <a:pt x="319" y="7450"/>
                    <a:pt x="1" y="9074"/>
                    <a:pt x="1497" y="13053"/>
                  </a:cubicBezTo>
                  <a:cubicBezTo>
                    <a:pt x="1847" y="13944"/>
                    <a:pt x="2484" y="14581"/>
                    <a:pt x="3184" y="14963"/>
                  </a:cubicBezTo>
                  <a:cubicBezTo>
                    <a:pt x="4092" y="15490"/>
                    <a:pt x="5190" y="15667"/>
                    <a:pt x="6103" y="15667"/>
                  </a:cubicBezTo>
                  <a:cubicBezTo>
                    <a:pt x="6182" y="15667"/>
                    <a:pt x="6260" y="15666"/>
                    <a:pt x="6336" y="15663"/>
                  </a:cubicBezTo>
                  <a:lnTo>
                    <a:pt x="6431" y="15663"/>
                  </a:lnTo>
                  <a:cubicBezTo>
                    <a:pt x="7928" y="15568"/>
                    <a:pt x="9328" y="14804"/>
                    <a:pt x="9742" y="13753"/>
                  </a:cubicBezTo>
                  <a:cubicBezTo>
                    <a:pt x="9838" y="13530"/>
                    <a:pt x="9901" y="13276"/>
                    <a:pt x="9965" y="13021"/>
                  </a:cubicBezTo>
                  <a:cubicBezTo>
                    <a:pt x="10029" y="12416"/>
                    <a:pt x="9965" y="11748"/>
                    <a:pt x="9901" y="11270"/>
                  </a:cubicBezTo>
                  <a:cubicBezTo>
                    <a:pt x="9838" y="10824"/>
                    <a:pt x="9806" y="10506"/>
                    <a:pt x="9806" y="10506"/>
                  </a:cubicBezTo>
                  <a:cubicBezTo>
                    <a:pt x="9806" y="10506"/>
                    <a:pt x="9806" y="10092"/>
                    <a:pt x="9679" y="9392"/>
                  </a:cubicBezTo>
                  <a:cubicBezTo>
                    <a:pt x="9604" y="8704"/>
                    <a:pt x="9465" y="7771"/>
                    <a:pt x="9220" y="6785"/>
                  </a:cubicBezTo>
                  <a:lnTo>
                    <a:pt x="9220" y="6785"/>
                  </a:lnTo>
                  <a:cubicBezTo>
                    <a:pt x="9483" y="7811"/>
                    <a:pt x="9652" y="8737"/>
                    <a:pt x="9774" y="9519"/>
                  </a:cubicBezTo>
                  <a:cubicBezTo>
                    <a:pt x="10188" y="7800"/>
                    <a:pt x="9710" y="6017"/>
                    <a:pt x="9456" y="5190"/>
                  </a:cubicBezTo>
                  <a:cubicBezTo>
                    <a:pt x="9328" y="4999"/>
                    <a:pt x="9297" y="4903"/>
                    <a:pt x="9297" y="4903"/>
                  </a:cubicBezTo>
                  <a:lnTo>
                    <a:pt x="9233" y="4680"/>
                  </a:lnTo>
                  <a:cubicBezTo>
                    <a:pt x="9201" y="4521"/>
                    <a:pt x="9169" y="4235"/>
                    <a:pt x="9074" y="3757"/>
                  </a:cubicBezTo>
                  <a:cubicBezTo>
                    <a:pt x="8883" y="2611"/>
                    <a:pt x="7641" y="1560"/>
                    <a:pt x="6336" y="1178"/>
                  </a:cubicBezTo>
                  <a:cubicBezTo>
                    <a:pt x="6002" y="733"/>
                    <a:pt x="5532" y="621"/>
                    <a:pt x="5146" y="621"/>
                  </a:cubicBezTo>
                  <a:cubicBezTo>
                    <a:pt x="4760" y="621"/>
                    <a:pt x="4458" y="733"/>
                    <a:pt x="4458" y="733"/>
                  </a:cubicBezTo>
                  <a:cubicBezTo>
                    <a:pt x="4235" y="160"/>
                    <a:pt x="3821" y="1"/>
                    <a:pt x="3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5322530" y="4404957"/>
              <a:ext cx="115023" cy="54967"/>
            </a:xfrm>
            <a:custGeom>
              <a:avLst/>
              <a:gdLst/>
              <a:ahLst/>
              <a:cxnLst/>
              <a:rect l="l" t="t" r="r" b="b"/>
              <a:pathLst>
                <a:path w="6782" h="3241" extrusionOk="0">
                  <a:moveTo>
                    <a:pt x="6781" y="0"/>
                  </a:moveTo>
                  <a:lnTo>
                    <a:pt x="6781" y="0"/>
                  </a:lnTo>
                  <a:cubicBezTo>
                    <a:pt x="6749" y="287"/>
                    <a:pt x="6686" y="509"/>
                    <a:pt x="6590" y="732"/>
                  </a:cubicBezTo>
                  <a:cubicBezTo>
                    <a:pt x="6144" y="1783"/>
                    <a:pt x="4744" y="2547"/>
                    <a:pt x="3247" y="2642"/>
                  </a:cubicBezTo>
                  <a:lnTo>
                    <a:pt x="3152" y="2642"/>
                  </a:lnTo>
                  <a:cubicBezTo>
                    <a:pt x="3076" y="2645"/>
                    <a:pt x="2998" y="2646"/>
                    <a:pt x="2920" y="2646"/>
                  </a:cubicBezTo>
                  <a:cubicBezTo>
                    <a:pt x="2010" y="2646"/>
                    <a:pt x="938" y="2469"/>
                    <a:pt x="0" y="1942"/>
                  </a:cubicBezTo>
                  <a:lnTo>
                    <a:pt x="0" y="1942"/>
                  </a:lnTo>
                  <a:cubicBezTo>
                    <a:pt x="649" y="2671"/>
                    <a:pt x="1572" y="3240"/>
                    <a:pt x="2848" y="3240"/>
                  </a:cubicBezTo>
                  <a:cubicBezTo>
                    <a:pt x="3076" y="3240"/>
                    <a:pt x="3315" y="3222"/>
                    <a:pt x="3566" y="3184"/>
                  </a:cubicBezTo>
                  <a:cubicBezTo>
                    <a:pt x="6017" y="2738"/>
                    <a:pt x="6686" y="2006"/>
                    <a:pt x="6781" y="0"/>
                  </a:cubicBezTo>
                  <a:close/>
                </a:path>
              </a:pathLst>
            </a:custGeom>
            <a:solidFill>
              <a:srgbClr val="66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5087117" y="3905503"/>
              <a:ext cx="112309" cy="893588"/>
            </a:xfrm>
            <a:custGeom>
              <a:avLst/>
              <a:gdLst/>
              <a:ahLst/>
              <a:cxnLst/>
              <a:rect l="l" t="t" r="r" b="b"/>
              <a:pathLst>
                <a:path w="6622" h="52688" extrusionOk="0">
                  <a:moveTo>
                    <a:pt x="828" y="1"/>
                  </a:moveTo>
                  <a:cubicBezTo>
                    <a:pt x="764" y="1"/>
                    <a:pt x="637" y="1"/>
                    <a:pt x="510" y="33"/>
                  </a:cubicBezTo>
                  <a:cubicBezTo>
                    <a:pt x="255" y="160"/>
                    <a:pt x="0" y="351"/>
                    <a:pt x="32" y="574"/>
                  </a:cubicBezTo>
                  <a:lnTo>
                    <a:pt x="5826" y="52687"/>
                  </a:lnTo>
                  <a:lnTo>
                    <a:pt x="6622" y="52687"/>
                  </a:lnTo>
                  <a:lnTo>
                    <a:pt x="1146" y="192"/>
                  </a:lnTo>
                  <a:cubicBezTo>
                    <a:pt x="1146" y="96"/>
                    <a:pt x="987" y="33"/>
                    <a:pt x="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5097378" y="4174938"/>
              <a:ext cx="33479" cy="37261"/>
            </a:xfrm>
            <a:custGeom>
              <a:avLst/>
              <a:gdLst/>
              <a:ahLst/>
              <a:cxnLst/>
              <a:rect l="l" t="t" r="r" b="b"/>
              <a:pathLst>
                <a:path w="1974" h="2197" extrusionOk="0">
                  <a:moveTo>
                    <a:pt x="1751" y="542"/>
                  </a:moveTo>
                  <a:cubicBezTo>
                    <a:pt x="1974" y="1051"/>
                    <a:pt x="1751" y="1656"/>
                    <a:pt x="1273" y="1910"/>
                  </a:cubicBezTo>
                  <a:cubicBezTo>
                    <a:pt x="1242" y="1910"/>
                    <a:pt x="1178" y="1942"/>
                    <a:pt x="1146" y="1942"/>
                  </a:cubicBezTo>
                  <a:lnTo>
                    <a:pt x="350" y="2197"/>
                  </a:lnTo>
                  <a:cubicBezTo>
                    <a:pt x="350" y="2197"/>
                    <a:pt x="0" y="1688"/>
                    <a:pt x="32" y="1274"/>
                  </a:cubicBezTo>
                  <a:cubicBezTo>
                    <a:pt x="64" y="955"/>
                    <a:pt x="159" y="669"/>
                    <a:pt x="287" y="446"/>
                  </a:cubicBezTo>
                  <a:cubicBezTo>
                    <a:pt x="382" y="223"/>
                    <a:pt x="605" y="64"/>
                    <a:pt x="796" y="32"/>
                  </a:cubicBezTo>
                  <a:lnTo>
                    <a:pt x="796" y="32"/>
                  </a:lnTo>
                  <a:cubicBezTo>
                    <a:pt x="828" y="32"/>
                    <a:pt x="923" y="0"/>
                    <a:pt x="955" y="0"/>
                  </a:cubicBezTo>
                  <a:cubicBezTo>
                    <a:pt x="1146" y="0"/>
                    <a:pt x="1305" y="32"/>
                    <a:pt x="1464" y="160"/>
                  </a:cubicBezTo>
                  <a:cubicBezTo>
                    <a:pt x="1496" y="191"/>
                    <a:pt x="1592" y="223"/>
                    <a:pt x="1592" y="255"/>
                  </a:cubicBezTo>
                  <a:cubicBezTo>
                    <a:pt x="1655" y="382"/>
                    <a:pt x="1719" y="478"/>
                    <a:pt x="1751" y="542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5113033" y="4173310"/>
              <a:ext cx="24304" cy="35124"/>
            </a:xfrm>
            <a:custGeom>
              <a:avLst/>
              <a:gdLst/>
              <a:ahLst/>
              <a:cxnLst/>
              <a:rect l="l" t="t" r="r" b="b"/>
              <a:pathLst>
                <a:path w="1433" h="2071" extrusionOk="0">
                  <a:moveTo>
                    <a:pt x="1051" y="1"/>
                  </a:moveTo>
                  <a:lnTo>
                    <a:pt x="0" y="224"/>
                  </a:lnTo>
                  <a:cubicBezTo>
                    <a:pt x="159" y="224"/>
                    <a:pt x="350" y="256"/>
                    <a:pt x="510" y="383"/>
                  </a:cubicBezTo>
                  <a:lnTo>
                    <a:pt x="637" y="478"/>
                  </a:lnTo>
                  <a:lnTo>
                    <a:pt x="732" y="733"/>
                  </a:lnTo>
                  <a:cubicBezTo>
                    <a:pt x="987" y="1242"/>
                    <a:pt x="732" y="1847"/>
                    <a:pt x="255" y="2070"/>
                  </a:cubicBezTo>
                  <a:cubicBezTo>
                    <a:pt x="478" y="2006"/>
                    <a:pt x="637" y="1911"/>
                    <a:pt x="732" y="1879"/>
                  </a:cubicBezTo>
                  <a:cubicBezTo>
                    <a:pt x="892" y="1815"/>
                    <a:pt x="1019" y="1656"/>
                    <a:pt x="1019" y="1497"/>
                  </a:cubicBezTo>
                  <a:cubicBezTo>
                    <a:pt x="1146" y="1402"/>
                    <a:pt x="1210" y="1274"/>
                    <a:pt x="1178" y="1115"/>
                  </a:cubicBezTo>
                  <a:lnTo>
                    <a:pt x="1178" y="1051"/>
                  </a:lnTo>
                  <a:cubicBezTo>
                    <a:pt x="1178" y="1051"/>
                    <a:pt x="1210" y="1051"/>
                    <a:pt x="1274" y="1020"/>
                  </a:cubicBezTo>
                  <a:cubicBezTo>
                    <a:pt x="1337" y="956"/>
                    <a:pt x="1433" y="860"/>
                    <a:pt x="1369" y="765"/>
                  </a:cubicBezTo>
                  <a:cubicBezTo>
                    <a:pt x="1337" y="606"/>
                    <a:pt x="1210" y="542"/>
                    <a:pt x="1051" y="542"/>
                  </a:cubicBezTo>
                  <a:lnTo>
                    <a:pt x="955" y="542"/>
                  </a:lnTo>
                  <a:lnTo>
                    <a:pt x="1274" y="383"/>
                  </a:lnTo>
                  <a:cubicBezTo>
                    <a:pt x="1369" y="319"/>
                    <a:pt x="1433" y="192"/>
                    <a:pt x="1305" y="160"/>
                  </a:cubicBezTo>
                  <a:cubicBezTo>
                    <a:pt x="1274" y="65"/>
                    <a:pt x="1178" y="1"/>
                    <a:pt x="1051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5333317" y="4239727"/>
              <a:ext cx="21081" cy="84240"/>
            </a:xfrm>
            <a:custGeom>
              <a:avLst/>
              <a:gdLst/>
              <a:ahLst/>
              <a:cxnLst/>
              <a:rect l="l" t="t" r="r" b="b"/>
              <a:pathLst>
                <a:path w="1243" h="4967" extrusionOk="0">
                  <a:moveTo>
                    <a:pt x="701" y="1"/>
                  </a:moveTo>
                  <a:cubicBezTo>
                    <a:pt x="638" y="1"/>
                    <a:pt x="1" y="542"/>
                    <a:pt x="65" y="1783"/>
                  </a:cubicBezTo>
                  <a:cubicBezTo>
                    <a:pt x="96" y="2611"/>
                    <a:pt x="383" y="3948"/>
                    <a:pt x="542" y="4680"/>
                  </a:cubicBezTo>
                  <a:cubicBezTo>
                    <a:pt x="765" y="4776"/>
                    <a:pt x="1020" y="4903"/>
                    <a:pt x="1242" y="4967"/>
                  </a:cubicBezTo>
                  <a:cubicBezTo>
                    <a:pt x="924" y="3948"/>
                    <a:pt x="638" y="2929"/>
                    <a:pt x="510" y="2261"/>
                  </a:cubicBezTo>
                  <a:cubicBezTo>
                    <a:pt x="478" y="1974"/>
                    <a:pt x="447" y="1783"/>
                    <a:pt x="415" y="1624"/>
                  </a:cubicBezTo>
                  <a:cubicBezTo>
                    <a:pt x="319" y="1115"/>
                    <a:pt x="415" y="510"/>
                    <a:pt x="701" y="1"/>
                  </a:cubicBezTo>
                  <a:close/>
                </a:path>
              </a:pathLst>
            </a:custGeom>
            <a:solidFill>
              <a:srgbClr val="5C3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9"/>
            <p:cNvSpPr/>
            <p:nvPr/>
          </p:nvSpPr>
          <p:spPr>
            <a:xfrm>
              <a:off x="5211302" y="4156044"/>
              <a:ext cx="3256" cy="9192"/>
            </a:xfrm>
            <a:custGeom>
              <a:avLst/>
              <a:gdLst/>
              <a:ahLst/>
              <a:cxnLst/>
              <a:rect l="l" t="t" r="r" b="b"/>
              <a:pathLst>
                <a:path w="192" h="542" extrusionOk="0">
                  <a:moveTo>
                    <a:pt x="159" y="0"/>
                  </a:moveTo>
                  <a:cubicBezTo>
                    <a:pt x="32" y="159"/>
                    <a:pt x="0" y="287"/>
                    <a:pt x="0" y="287"/>
                  </a:cubicBezTo>
                  <a:cubicBezTo>
                    <a:pt x="0" y="287"/>
                    <a:pt x="32" y="446"/>
                    <a:pt x="191" y="541"/>
                  </a:cubicBezTo>
                  <a:cubicBezTo>
                    <a:pt x="159" y="382"/>
                    <a:pt x="159" y="191"/>
                    <a:pt x="159" y="0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9"/>
            <p:cNvSpPr/>
            <p:nvPr/>
          </p:nvSpPr>
          <p:spPr>
            <a:xfrm>
              <a:off x="5209674" y="4098259"/>
              <a:ext cx="111783" cy="146093"/>
            </a:xfrm>
            <a:custGeom>
              <a:avLst/>
              <a:gdLst/>
              <a:ahLst/>
              <a:cxnLst/>
              <a:rect l="l" t="t" r="r" b="b"/>
              <a:pathLst>
                <a:path w="6591" h="8614" extrusionOk="0">
                  <a:moveTo>
                    <a:pt x="3096" y="1"/>
                  </a:moveTo>
                  <a:cubicBezTo>
                    <a:pt x="2869" y="1"/>
                    <a:pt x="2643" y="22"/>
                    <a:pt x="2420" y="65"/>
                  </a:cubicBezTo>
                  <a:cubicBezTo>
                    <a:pt x="1974" y="160"/>
                    <a:pt x="1497" y="351"/>
                    <a:pt x="1147" y="638"/>
                  </a:cubicBezTo>
                  <a:cubicBezTo>
                    <a:pt x="542" y="1179"/>
                    <a:pt x="255" y="1720"/>
                    <a:pt x="128" y="2229"/>
                  </a:cubicBezTo>
                  <a:cubicBezTo>
                    <a:pt x="1" y="2675"/>
                    <a:pt x="64" y="3121"/>
                    <a:pt x="96" y="3471"/>
                  </a:cubicBezTo>
                  <a:cubicBezTo>
                    <a:pt x="96" y="3566"/>
                    <a:pt x="128" y="3630"/>
                    <a:pt x="128" y="3726"/>
                  </a:cubicBezTo>
                  <a:cubicBezTo>
                    <a:pt x="192" y="3726"/>
                    <a:pt x="224" y="3598"/>
                    <a:pt x="287" y="3439"/>
                  </a:cubicBezTo>
                  <a:cubicBezTo>
                    <a:pt x="383" y="3248"/>
                    <a:pt x="574" y="2961"/>
                    <a:pt x="765" y="2802"/>
                  </a:cubicBezTo>
                  <a:cubicBezTo>
                    <a:pt x="765" y="2770"/>
                    <a:pt x="828" y="2770"/>
                    <a:pt x="860" y="2707"/>
                  </a:cubicBezTo>
                  <a:cubicBezTo>
                    <a:pt x="988" y="2643"/>
                    <a:pt x="1051" y="2611"/>
                    <a:pt x="1179" y="2611"/>
                  </a:cubicBezTo>
                  <a:cubicBezTo>
                    <a:pt x="1228" y="2605"/>
                    <a:pt x="1283" y="2603"/>
                    <a:pt x="1341" y="2603"/>
                  </a:cubicBezTo>
                  <a:cubicBezTo>
                    <a:pt x="1582" y="2603"/>
                    <a:pt x="1888" y="2644"/>
                    <a:pt x="2203" y="2644"/>
                  </a:cubicBezTo>
                  <a:cubicBezTo>
                    <a:pt x="2638" y="2644"/>
                    <a:pt x="3089" y="2566"/>
                    <a:pt x="3407" y="2197"/>
                  </a:cubicBezTo>
                  <a:lnTo>
                    <a:pt x="3407" y="2229"/>
                  </a:lnTo>
                  <a:cubicBezTo>
                    <a:pt x="3471" y="2770"/>
                    <a:pt x="3757" y="3280"/>
                    <a:pt x="4235" y="3566"/>
                  </a:cubicBezTo>
                  <a:cubicBezTo>
                    <a:pt x="4426" y="3694"/>
                    <a:pt x="4712" y="3789"/>
                    <a:pt x="5031" y="3789"/>
                  </a:cubicBezTo>
                  <a:lnTo>
                    <a:pt x="5222" y="3789"/>
                  </a:lnTo>
                  <a:lnTo>
                    <a:pt x="5190" y="3980"/>
                  </a:lnTo>
                  <a:lnTo>
                    <a:pt x="4489" y="3948"/>
                  </a:lnTo>
                  <a:lnTo>
                    <a:pt x="4489" y="3948"/>
                  </a:lnTo>
                  <a:cubicBezTo>
                    <a:pt x="4489" y="3948"/>
                    <a:pt x="4871" y="4872"/>
                    <a:pt x="4553" y="5986"/>
                  </a:cubicBezTo>
                  <a:cubicBezTo>
                    <a:pt x="4521" y="6081"/>
                    <a:pt x="4521" y="6113"/>
                    <a:pt x="4489" y="6177"/>
                  </a:cubicBezTo>
                  <a:cubicBezTo>
                    <a:pt x="4362" y="6487"/>
                    <a:pt x="4151" y="6588"/>
                    <a:pt x="3946" y="6588"/>
                  </a:cubicBezTo>
                  <a:cubicBezTo>
                    <a:pt x="3793" y="6588"/>
                    <a:pt x="3643" y="6531"/>
                    <a:pt x="3534" y="6463"/>
                  </a:cubicBezTo>
                  <a:cubicBezTo>
                    <a:pt x="3314" y="6334"/>
                    <a:pt x="3051" y="6251"/>
                    <a:pt x="2773" y="6251"/>
                  </a:cubicBezTo>
                  <a:cubicBezTo>
                    <a:pt x="2371" y="6251"/>
                    <a:pt x="1938" y="6425"/>
                    <a:pt x="1561" y="6877"/>
                  </a:cubicBezTo>
                  <a:cubicBezTo>
                    <a:pt x="1847" y="7737"/>
                    <a:pt x="2452" y="8373"/>
                    <a:pt x="2770" y="8596"/>
                  </a:cubicBezTo>
                  <a:cubicBezTo>
                    <a:pt x="2838" y="8608"/>
                    <a:pt x="2912" y="8614"/>
                    <a:pt x="2989" y="8614"/>
                  </a:cubicBezTo>
                  <a:cubicBezTo>
                    <a:pt x="3529" y="8614"/>
                    <a:pt x="4259" y="8349"/>
                    <a:pt x="4649" y="8182"/>
                  </a:cubicBezTo>
                  <a:cubicBezTo>
                    <a:pt x="4712" y="8055"/>
                    <a:pt x="4840" y="7864"/>
                    <a:pt x="4967" y="7673"/>
                  </a:cubicBezTo>
                  <a:cubicBezTo>
                    <a:pt x="5349" y="6909"/>
                    <a:pt x="5508" y="6018"/>
                    <a:pt x="5476" y="5158"/>
                  </a:cubicBezTo>
                  <a:cubicBezTo>
                    <a:pt x="5604" y="5158"/>
                    <a:pt x="5699" y="5126"/>
                    <a:pt x="5795" y="5063"/>
                  </a:cubicBezTo>
                  <a:cubicBezTo>
                    <a:pt x="6081" y="4967"/>
                    <a:pt x="6240" y="4681"/>
                    <a:pt x="6272" y="4362"/>
                  </a:cubicBezTo>
                  <a:cubicBezTo>
                    <a:pt x="6272" y="4330"/>
                    <a:pt x="6240" y="4267"/>
                    <a:pt x="6240" y="4235"/>
                  </a:cubicBezTo>
                  <a:cubicBezTo>
                    <a:pt x="6145" y="3948"/>
                    <a:pt x="6113" y="3726"/>
                    <a:pt x="6113" y="3726"/>
                  </a:cubicBezTo>
                  <a:cubicBezTo>
                    <a:pt x="6113" y="3726"/>
                    <a:pt x="6591" y="1879"/>
                    <a:pt x="5222" y="733"/>
                  </a:cubicBezTo>
                  <a:cubicBezTo>
                    <a:pt x="5126" y="606"/>
                    <a:pt x="4967" y="510"/>
                    <a:pt x="4744" y="383"/>
                  </a:cubicBezTo>
                  <a:lnTo>
                    <a:pt x="4553" y="287"/>
                  </a:lnTo>
                  <a:lnTo>
                    <a:pt x="4489" y="256"/>
                  </a:lnTo>
                  <a:lnTo>
                    <a:pt x="4426" y="256"/>
                  </a:lnTo>
                  <a:cubicBezTo>
                    <a:pt x="4001" y="86"/>
                    <a:pt x="3549" y="1"/>
                    <a:pt x="3096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5280417" y="4143612"/>
              <a:ext cx="24304" cy="35124"/>
            </a:xfrm>
            <a:custGeom>
              <a:avLst/>
              <a:gdLst/>
              <a:ahLst/>
              <a:cxnLst/>
              <a:rect l="l" t="t" r="r" b="b"/>
              <a:pathLst>
                <a:path w="1433" h="2071" extrusionOk="0">
                  <a:moveTo>
                    <a:pt x="1433" y="1083"/>
                  </a:moveTo>
                  <a:lnTo>
                    <a:pt x="1433" y="1115"/>
                  </a:lnTo>
                  <a:cubicBezTo>
                    <a:pt x="1369" y="1688"/>
                    <a:pt x="1114" y="2070"/>
                    <a:pt x="700" y="2070"/>
                  </a:cubicBezTo>
                  <a:cubicBezTo>
                    <a:pt x="318" y="2070"/>
                    <a:pt x="0" y="1593"/>
                    <a:pt x="0" y="1052"/>
                  </a:cubicBezTo>
                  <a:cubicBezTo>
                    <a:pt x="0" y="479"/>
                    <a:pt x="318" y="1"/>
                    <a:pt x="700" y="1"/>
                  </a:cubicBezTo>
                  <a:cubicBezTo>
                    <a:pt x="1019" y="1"/>
                    <a:pt x="1273" y="287"/>
                    <a:pt x="1369" y="733"/>
                  </a:cubicBezTo>
                  <a:cubicBezTo>
                    <a:pt x="1433" y="892"/>
                    <a:pt x="1433" y="956"/>
                    <a:pt x="1433" y="1083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5284182" y="4150633"/>
              <a:ext cx="18927" cy="27017"/>
            </a:xfrm>
            <a:custGeom>
              <a:avLst/>
              <a:gdLst/>
              <a:ahLst/>
              <a:cxnLst/>
              <a:rect l="l" t="t" r="r" b="b"/>
              <a:pathLst>
                <a:path w="1116" h="1593" extrusionOk="0">
                  <a:moveTo>
                    <a:pt x="542" y="1"/>
                  </a:moveTo>
                  <a:cubicBezTo>
                    <a:pt x="256" y="1"/>
                    <a:pt x="1" y="351"/>
                    <a:pt x="1" y="797"/>
                  </a:cubicBezTo>
                  <a:cubicBezTo>
                    <a:pt x="1" y="1242"/>
                    <a:pt x="256" y="1593"/>
                    <a:pt x="542" y="1593"/>
                  </a:cubicBezTo>
                  <a:cubicBezTo>
                    <a:pt x="860" y="1593"/>
                    <a:pt x="1115" y="1242"/>
                    <a:pt x="1115" y="797"/>
                  </a:cubicBezTo>
                  <a:cubicBezTo>
                    <a:pt x="1115" y="351"/>
                    <a:pt x="860" y="1"/>
                    <a:pt x="542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5251787" y="4213269"/>
              <a:ext cx="11363" cy="5410"/>
            </a:xfrm>
            <a:custGeom>
              <a:avLst/>
              <a:gdLst/>
              <a:ahLst/>
              <a:cxnLst/>
              <a:rect l="l" t="t" r="r" b="b"/>
              <a:pathLst>
                <a:path w="670" h="319" extrusionOk="0">
                  <a:moveTo>
                    <a:pt x="1" y="192"/>
                  </a:moveTo>
                  <a:cubicBezTo>
                    <a:pt x="96" y="287"/>
                    <a:pt x="256" y="319"/>
                    <a:pt x="415" y="287"/>
                  </a:cubicBezTo>
                  <a:cubicBezTo>
                    <a:pt x="478" y="255"/>
                    <a:pt x="510" y="192"/>
                    <a:pt x="574" y="160"/>
                  </a:cubicBezTo>
                  <a:cubicBezTo>
                    <a:pt x="606" y="128"/>
                    <a:pt x="638" y="33"/>
                    <a:pt x="669" y="1"/>
                  </a:cubicBezTo>
                  <a:lnTo>
                    <a:pt x="510" y="96"/>
                  </a:lnTo>
                  <a:cubicBezTo>
                    <a:pt x="478" y="128"/>
                    <a:pt x="415" y="128"/>
                    <a:pt x="351" y="160"/>
                  </a:cubicBezTo>
                  <a:cubicBezTo>
                    <a:pt x="319" y="160"/>
                    <a:pt x="256" y="192"/>
                    <a:pt x="192" y="192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5287421" y="4177635"/>
              <a:ext cx="39975" cy="59954"/>
            </a:xfrm>
            <a:custGeom>
              <a:avLst/>
              <a:gdLst/>
              <a:ahLst/>
              <a:cxnLst/>
              <a:rect l="l" t="t" r="r" b="b"/>
              <a:pathLst>
                <a:path w="2357" h="3535" extrusionOk="0">
                  <a:moveTo>
                    <a:pt x="1529" y="1"/>
                  </a:moveTo>
                  <a:cubicBezTo>
                    <a:pt x="1434" y="287"/>
                    <a:pt x="1147" y="510"/>
                    <a:pt x="829" y="510"/>
                  </a:cubicBezTo>
                  <a:cubicBezTo>
                    <a:pt x="892" y="1401"/>
                    <a:pt x="733" y="2229"/>
                    <a:pt x="319" y="3025"/>
                  </a:cubicBezTo>
                  <a:cubicBezTo>
                    <a:pt x="256" y="3216"/>
                    <a:pt x="128" y="3407"/>
                    <a:pt x="1" y="3534"/>
                  </a:cubicBezTo>
                  <a:cubicBezTo>
                    <a:pt x="1" y="3534"/>
                    <a:pt x="1083" y="2802"/>
                    <a:pt x="1242" y="892"/>
                  </a:cubicBezTo>
                  <a:cubicBezTo>
                    <a:pt x="1242" y="828"/>
                    <a:pt x="1338" y="733"/>
                    <a:pt x="1402" y="733"/>
                  </a:cubicBezTo>
                  <a:cubicBezTo>
                    <a:pt x="1561" y="733"/>
                    <a:pt x="1688" y="828"/>
                    <a:pt x="1720" y="987"/>
                  </a:cubicBezTo>
                  <a:cubicBezTo>
                    <a:pt x="1847" y="1401"/>
                    <a:pt x="2038" y="2134"/>
                    <a:pt x="2007" y="2707"/>
                  </a:cubicBezTo>
                  <a:cubicBezTo>
                    <a:pt x="2070" y="2484"/>
                    <a:pt x="2198" y="2325"/>
                    <a:pt x="2229" y="2197"/>
                  </a:cubicBezTo>
                  <a:cubicBezTo>
                    <a:pt x="2357" y="1815"/>
                    <a:pt x="2357" y="1497"/>
                    <a:pt x="2134" y="1274"/>
                  </a:cubicBezTo>
                  <a:cubicBezTo>
                    <a:pt x="2134" y="1274"/>
                    <a:pt x="1975" y="1083"/>
                    <a:pt x="1720" y="510"/>
                  </a:cubicBezTo>
                  <a:cubicBezTo>
                    <a:pt x="1688" y="446"/>
                    <a:pt x="1656" y="319"/>
                    <a:pt x="1593" y="192"/>
                  </a:cubicBezTo>
                  <a:cubicBezTo>
                    <a:pt x="1561" y="128"/>
                    <a:pt x="1561" y="64"/>
                    <a:pt x="1529" y="1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5219393" y="4179263"/>
              <a:ext cx="10278" cy="4325"/>
            </a:xfrm>
            <a:custGeom>
              <a:avLst/>
              <a:gdLst/>
              <a:ahLst/>
              <a:cxnLst/>
              <a:rect l="l" t="t" r="r" b="b"/>
              <a:pathLst>
                <a:path w="606" h="255" extrusionOk="0">
                  <a:moveTo>
                    <a:pt x="606" y="0"/>
                  </a:moveTo>
                  <a:cubicBezTo>
                    <a:pt x="574" y="64"/>
                    <a:pt x="510" y="64"/>
                    <a:pt x="510" y="64"/>
                  </a:cubicBezTo>
                  <a:cubicBezTo>
                    <a:pt x="574" y="64"/>
                    <a:pt x="606" y="64"/>
                    <a:pt x="606" y="0"/>
                  </a:cubicBezTo>
                  <a:close/>
                  <a:moveTo>
                    <a:pt x="510" y="64"/>
                  </a:moveTo>
                  <a:cubicBezTo>
                    <a:pt x="494" y="64"/>
                    <a:pt x="486" y="72"/>
                    <a:pt x="478" y="80"/>
                  </a:cubicBezTo>
                  <a:lnTo>
                    <a:pt x="478" y="80"/>
                  </a:lnTo>
                  <a:lnTo>
                    <a:pt x="510" y="64"/>
                  </a:lnTo>
                  <a:close/>
                  <a:moveTo>
                    <a:pt x="478" y="80"/>
                  </a:moveTo>
                  <a:lnTo>
                    <a:pt x="446" y="96"/>
                  </a:lnTo>
                  <a:cubicBezTo>
                    <a:pt x="462" y="96"/>
                    <a:pt x="470" y="88"/>
                    <a:pt x="478" y="80"/>
                  </a:cubicBezTo>
                  <a:close/>
                  <a:moveTo>
                    <a:pt x="446" y="96"/>
                  </a:moveTo>
                  <a:cubicBezTo>
                    <a:pt x="415" y="96"/>
                    <a:pt x="415" y="127"/>
                    <a:pt x="351" y="127"/>
                  </a:cubicBezTo>
                  <a:cubicBezTo>
                    <a:pt x="319" y="127"/>
                    <a:pt x="319" y="191"/>
                    <a:pt x="287" y="191"/>
                  </a:cubicBezTo>
                  <a:lnTo>
                    <a:pt x="1" y="191"/>
                  </a:lnTo>
                  <a:cubicBezTo>
                    <a:pt x="33" y="191"/>
                    <a:pt x="96" y="223"/>
                    <a:pt x="128" y="223"/>
                  </a:cubicBezTo>
                  <a:cubicBezTo>
                    <a:pt x="160" y="223"/>
                    <a:pt x="192" y="223"/>
                    <a:pt x="224" y="255"/>
                  </a:cubicBezTo>
                  <a:cubicBezTo>
                    <a:pt x="287" y="223"/>
                    <a:pt x="351" y="191"/>
                    <a:pt x="383" y="127"/>
                  </a:cubicBezTo>
                  <a:lnTo>
                    <a:pt x="446" y="96"/>
                  </a:ln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5246937" y="4170070"/>
              <a:ext cx="16756" cy="8124"/>
            </a:xfrm>
            <a:custGeom>
              <a:avLst/>
              <a:gdLst/>
              <a:ahLst/>
              <a:cxnLst/>
              <a:rect l="l" t="t" r="r" b="b"/>
              <a:pathLst>
                <a:path w="988" h="479" extrusionOk="0">
                  <a:moveTo>
                    <a:pt x="987" y="1"/>
                  </a:moveTo>
                  <a:lnTo>
                    <a:pt x="987" y="1"/>
                  </a:lnTo>
                  <a:cubicBezTo>
                    <a:pt x="985" y="3"/>
                    <a:pt x="982" y="6"/>
                    <a:pt x="980" y="9"/>
                  </a:cubicBezTo>
                  <a:lnTo>
                    <a:pt x="980" y="9"/>
                  </a:lnTo>
                  <a:lnTo>
                    <a:pt x="987" y="1"/>
                  </a:lnTo>
                  <a:close/>
                  <a:moveTo>
                    <a:pt x="0" y="351"/>
                  </a:moveTo>
                  <a:cubicBezTo>
                    <a:pt x="64" y="351"/>
                    <a:pt x="96" y="415"/>
                    <a:pt x="128" y="415"/>
                  </a:cubicBezTo>
                  <a:cubicBezTo>
                    <a:pt x="142" y="415"/>
                    <a:pt x="162" y="415"/>
                    <a:pt x="183" y="417"/>
                  </a:cubicBezTo>
                  <a:lnTo>
                    <a:pt x="183" y="417"/>
                  </a:lnTo>
                  <a:cubicBezTo>
                    <a:pt x="161" y="401"/>
                    <a:pt x="144" y="383"/>
                    <a:pt x="128" y="383"/>
                  </a:cubicBezTo>
                  <a:cubicBezTo>
                    <a:pt x="96" y="383"/>
                    <a:pt x="64" y="351"/>
                    <a:pt x="0" y="351"/>
                  </a:cubicBezTo>
                  <a:close/>
                  <a:moveTo>
                    <a:pt x="183" y="417"/>
                  </a:moveTo>
                  <a:cubicBezTo>
                    <a:pt x="202" y="432"/>
                    <a:pt x="225" y="447"/>
                    <a:pt x="255" y="447"/>
                  </a:cubicBezTo>
                  <a:cubicBezTo>
                    <a:pt x="237" y="429"/>
                    <a:pt x="209" y="421"/>
                    <a:pt x="183" y="417"/>
                  </a:cubicBezTo>
                  <a:close/>
                  <a:moveTo>
                    <a:pt x="980" y="9"/>
                  </a:moveTo>
                  <a:lnTo>
                    <a:pt x="764" y="256"/>
                  </a:lnTo>
                  <a:lnTo>
                    <a:pt x="637" y="351"/>
                  </a:lnTo>
                  <a:cubicBezTo>
                    <a:pt x="605" y="415"/>
                    <a:pt x="510" y="447"/>
                    <a:pt x="478" y="447"/>
                  </a:cubicBezTo>
                  <a:lnTo>
                    <a:pt x="255" y="447"/>
                  </a:lnTo>
                  <a:cubicBezTo>
                    <a:pt x="319" y="447"/>
                    <a:pt x="414" y="478"/>
                    <a:pt x="478" y="478"/>
                  </a:cubicBezTo>
                  <a:cubicBezTo>
                    <a:pt x="510" y="447"/>
                    <a:pt x="605" y="447"/>
                    <a:pt x="637" y="383"/>
                  </a:cubicBezTo>
                  <a:cubicBezTo>
                    <a:pt x="733" y="351"/>
                    <a:pt x="764" y="319"/>
                    <a:pt x="796" y="287"/>
                  </a:cubicBezTo>
                  <a:lnTo>
                    <a:pt x="924" y="160"/>
                  </a:lnTo>
                  <a:cubicBezTo>
                    <a:pt x="924" y="131"/>
                    <a:pt x="951" y="47"/>
                    <a:pt x="980" y="9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5216153" y="4170613"/>
              <a:ext cx="14603" cy="6496"/>
            </a:xfrm>
            <a:custGeom>
              <a:avLst/>
              <a:gdLst/>
              <a:ahLst/>
              <a:cxnLst/>
              <a:rect l="l" t="t" r="r" b="b"/>
              <a:pathLst>
                <a:path w="861" h="383" extrusionOk="0">
                  <a:moveTo>
                    <a:pt x="351" y="1"/>
                  </a:moveTo>
                  <a:cubicBezTo>
                    <a:pt x="319" y="1"/>
                    <a:pt x="287" y="64"/>
                    <a:pt x="224" y="96"/>
                  </a:cubicBezTo>
                  <a:cubicBezTo>
                    <a:pt x="192" y="128"/>
                    <a:pt x="160" y="128"/>
                    <a:pt x="160" y="160"/>
                  </a:cubicBezTo>
                  <a:cubicBezTo>
                    <a:pt x="128" y="224"/>
                    <a:pt x="128" y="255"/>
                    <a:pt x="64" y="255"/>
                  </a:cubicBezTo>
                  <a:cubicBezTo>
                    <a:pt x="33" y="287"/>
                    <a:pt x="33" y="319"/>
                    <a:pt x="1" y="383"/>
                  </a:cubicBezTo>
                  <a:cubicBezTo>
                    <a:pt x="33" y="383"/>
                    <a:pt x="64" y="319"/>
                    <a:pt x="96" y="319"/>
                  </a:cubicBezTo>
                  <a:cubicBezTo>
                    <a:pt x="160" y="319"/>
                    <a:pt x="192" y="287"/>
                    <a:pt x="224" y="287"/>
                  </a:cubicBezTo>
                  <a:cubicBezTo>
                    <a:pt x="255" y="287"/>
                    <a:pt x="319" y="255"/>
                    <a:pt x="351" y="255"/>
                  </a:cubicBezTo>
                  <a:lnTo>
                    <a:pt x="415" y="224"/>
                  </a:lnTo>
                  <a:lnTo>
                    <a:pt x="637" y="224"/>
                  </a:lnTo>
                  <a:cubicBezTo>
                    <a:pt x="669" y="224"/>
                    <a:pt x="701" y="224"/>
                    <a:pt x="733" y="160"/>
                  </a:cubicBezTo>
                  <a:cubicBezTo>
                    <a:pt x="797" y="160"/>
                    <a:pt x="828" y="128"/>
                    <a:pt x="860" y="128"/>
                  </a:cubicBezTo>
                  <a:cubicBezTo>
                    <a:pt x="797" y="1"/>
                    <a:pt x="765" y="1"/>
                    <a:pt x="701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5243697" y="4161437"/>
              <a:ext cx="25932" cy="8124"/>
            </a:xfrm>
            <a:custGeom>
              <a:avLst/>
              <a:gdLst/>
              <a:ahLst/>
              <a:cxnLst/>
              <a:rect l="l" t="t" r="r" b="b"/>
              <a:pathLst>
                <a:path w="1529" h="479" extrusionOk="0">
                  <a:moveTo>
                    <a:pt x="669" y="1"/>
                  </a:moveTo>
                  <a:cubicBezTo>
                    <a:pt x="605" y="1"/>
                    <a:pt x="478" y="1"/>
                    <a:pt x="382" y="32"/>
                  </a:cubicBezTo>
                  <a:lnTo>
                    <a:pt x="350" y="32"/>
                  </a:lnTo>
                  <a:cubicBezTo>
                    <a:pt x="287" y="128"/>
                    <a:pt x="191" y="160"/>
                    <a:pt x="159" y="223"/>
                  </a:cubicBezTo>
                  <a:cubicBezTo>
                    <a:pt x="64" y="319"/>
                    <a:pt x="32" y="383"/>
                    <a:pt x="0" y="478"/>
                  </a:cubicBezTo>
                  <a:lnTo>
                    <a:pt x="223" y="351"/>
                  </a:lnTo>
                  <a:cubicBezTo>
                    <a:pt x="319" y="319"/>
                    <a:pt x="382" y="287"/>
                    <a:pt x="446" y="223"/>
                  </a:cubicBezTo>
                  <a:lnTo>
                    <a:pt x="1242" y="223"/>
                  </a:lnTo>
                  <a:cubicBezTo>
                    <a:pt x="1306" y="223"/>
                    <a:pt x="1433" y="223"/>
                    <a:pt x="1528" y="192"/>
                  </a:cubicBezTo>
                  <a:cubicBezTo>
                    <a:pt x="1433" y="64"/>
                    <a:pt x="1306" y="64"/>
                    <a:pt x="1242" y="32"/>
                  </a:cubicBezTo>
                  <a:cubicBezTo>
                    <a:pt x="1146" y="1"/>
                    <a:pt x="1083" y="1"/>
                    <a:pt x="955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5234521" y="4195342"/>
              <a:ext cx="12432" cy="8497"/>
            </a:xfrm>
            <a:custGeom>
              <a:avLst/>
              <a:gdLst/>
              <a:ahLst/>
              <a:cxnLst/>
              <a:rect l="l" t="t" r="r" b="b"/>
              <a:pathLst>
                <a:path w="733" h="501" extrusionOk="0">
                  <a:moveTo>
                    <a:pt x="273" y="1"/>
                  </a:moveTo>
                  <a:cubicBezTo>
                    <a:pt x="147" y="1"/>
                    <a:pt x="23" y="83"/>
                    <a:pt x="0" y="198"/>
                  </a:cubicBezTo>
                  <a:cubicBezTo>
                    <a:pt x="0" y="294"/>
                    <a:pt x="32" y="389"/>
                    <a:pt x="191" y="453"/>
                  </a:cubicBezTo>
                  <a:cubicBezTo>
                    <a:pt x="207" y="485"/>
                    <a:pt x="239" y="501"/>
                    <a:pt x="271" y="501"/>
                  </a:cubicBezTo>
                  <a:cubicBezTo>
                    <a:pt x="303" y="501"/>
                    <a:pt x="334" y="485"/>
                    <a:pt x="350" y="453"/>
                  </a:cubicBezTo>
                  <a:cubicBezTo>
                    <a:pt x="414" y="453"/>
                    <a:pt x="509" y="421"/>
                    <a:pt x="637" y="389"/>
                  </a:cubicBezTo>
                  <a:cubicBezTo>
                    <a:pt x="700" y="357"/>
                    <a:pt x="732" y="262"/>
                    <a:pt x="669" y="198"/>
                  </a:cubicBezTo>
                  <a:cubicBezTo>
                    <a:pt x="573" y="134"/>
                    <a:pt x="509" y="71"/>
                    <a:pt x="414" y="39"/>
                  </a:cubicBezTo>
                  <a:cubicBezTo>
                    <a:pt x="370" y="13"/>
                    <a:pt x="322" y="1"/>
                    <a:pt x="273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5232350" y="4172241"/>
              <a:ext cx="4884" cy="21064"/>
            </a:xfrm>
            <a:custGeom>
              <a:avLst/>
              <a:gdLst/>
              <a:ahLst/>
              <a:cxnLst/>
              <a:rect l="l" t="t" r="r" b="b"/>
              <a:pathLst>
                <a:path w="288" h="1242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191"/>
                    <a:pt x="64" y="382"/>
                    <a:pt x="96" y="637"/>
                  </a:cubicBezTo>
                  <a:cubicBezTo>
                    <a:pt x="160" y="764"/>
                    <a:pt x="160" y="828"/>
                    <a:pt x="160" y="955"/>
                  </a:cubicBezTo>
                  <a:cubicBezTo>
                    <a:pt x="192" y="987"/>
                    <a:pt x="224" y="1114"/>
                    <a:pt x="224" y="1242"/>
                  </a:cubicBezTo>
                  <a:cubicBezTo>
                    <a:pt x="287" y="1019"/>
                    <a:pt x="224" y="796"/>
                    <a:pt x="192" y="605"/>
                  </a:cubicBezTo>
                  <a:cubicBezTo>
                    <a:pt x="160" y="382"/>
                    <a:pt x="96" y="191"/>
                    <a:pt x="1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5209131" y="4098378"/>
              <a:ext cx="76693" cy="63074"/>
            </a:xfrm>
            <a:custGeom>
              <a:avLst/>
              <a:gdLst/>
              <a:ahLst/>
              <a:cxnLst/>
              <a:rect l="l" t="t" r="r" b="b"/>
              <a:pathLst>
                <a:path w="4522" h="3719" extrusionOk="0">
                  <a:moveTo>
                    <a:pt x="3029" y="0"/>
                  </a:moveTo>
                  <a:cubicBezTo>
                    <a:pt x="2817" y="0"/>
                    <a:pt x="2603" y="19"/>
                    <a:pt x="2388" y="58"/>
                  </a:cubicBezTo>
                  <a:cubicBezTo>
                    <a:pt x="1975" y="185"/>
                    <a:pt x="1497" y="344"/>
                    <a:pt x="1115" y="662"/>
                  </a:cubicBezTo>
                  <a:cubicBezTo>
                    <a:pt x="542" y="1172"/>
                    <a:pt x="256" y="1713"/>
                    <a:pt x="128" y="2254"/>
                  </a:cubicBezTo>
                  <a:cubicBezTo>
                    <a:pt x="1" y="2668"/>
                    <a:pt x="65" y="3114"/>
                    <a:pt x="96" y="3464"/>
                  </a:cubicBezTo>
                  <a:cubicBezTo>
                    <a:pt x="96" y="3559"/>
                    <a:pt x="128" y="3623"/>
                    <a:pt x="128" y="3719"/>
                  </a:cubicBezTo>
                  <a:cubicBezTo>
                    <a:pt x="160" y="3719"/>
                    <a:pt x="224" y="3591"/>
                    <a:pt x="287" y="3432"/>
                  </a:cubicBezTo>
                  <a:cubicBezTo>
                    <a:pt x="383" y="3241"/>
                    <a:pt x="574" y="2954"/>
                    <a:pt x="765" y="2795"/>
                  </a:cubicBezTo>
                  <a:cubicBezTo>
                    <a:pt x="765" y="2763"/>
                    <a:pt x="797" y="2763"/>
                    <a:pt x="860" y="2732"/>
                  </a:cubicBezTo>
                  <a:cubicBezTo>
                    <a:pt x="956" y="2636"/>
                    <a:pt x="1051" y="2604"/>
                    <a:pt x="1179" y="2604"/>
                  </a:cubicBezTo>
                  <a:cubicBezTo>
                    <a:pt x="1206" y="2603"/>
                    <a:pt x="1235" y="2602"/>
                    <a:pt x="1265" y="2602"/>
                  </a:cubicBezTo>
                  <a:cubicBezTo>
                    <a:pt x="1508" y="2602"/>
                    <a:pt x="1835" y="2649"/>
                    <a:pt x="2173" y="2649"/>
                  </a:cubicBezTo>
                  <a:cubicBezTo>
                    <a:pt x="2617" y="2649"/>
                    <a:pt x="3081" y="2568"/>
                    <a:pt x="3407" y="2190"/>
                  </a:cubicBezTo>
                  <a:cubicBezTo>
                    <a:pt x="3407" y="2190"/>
                    <a:pt x="3566" y="1999"/>
                    <a:pt x="3757" y="1777"/>
                  </a:cubicBezTo>
                  <a:cubicBezTo>
                    <a:pt x="4044" y="1395"/>
                    <a:pt x="4426" y="790"/>
                    <a:pt x="4521" y="280"/>
                  </a:cubicBezTo>
                  <a:lnTo>
                    <a:pt x="4458" y="249"/>
                  </a:lnTo>
                  <a:lnTo>
                    <a:pt x="4426" y="249"/>
                  </a:lnTo>
                  <a:cubicBezTo>
                    <a:pt x="3984" y="94"/>
                    <a:pt x="3511" y="0"/>
                    <a:pt x="3029" y="0"/>
                  </a:cubicBezTo>
                  <a:close/>
                </a:path>
              </a:pathLst>
            </a:custGeom>
            <a:solidFill>
              <a:srgbClr val="6320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5213999" y="4134979"/>
              <a:ext cx="66958" cy="28628"/>
            </a:xfrm>
            <a:custGeom>
              <a:avLst/>
              <a:gdLst/>
              <a:ahLst/>
              <a:cxnLst/>
              <a:rect l="l" t="t" r="r" b="b"/>
              <a:pathLst>
                <a:path w="3948" h="1688" extrusionOk="0">
                  <a:moveTo>
                    <a:pt x="3120" y="1"/>
                  </a:moveTo>
                  <a:cubicBezTo>
                    <a:pt x="2791" y="364"/>
                    <a:pt x="2321" y="436"/>
                    <a:pt x="1874" y="436"/>
                  </a:cubicBezTo>
                  <a:cubicBezTo>
                    <a:pt x="1582" y="436"/>
                    <a:pt x="1300" y="405"/>
                    <a:pt x="1073" y="405"/>
                  </a:cubicBezTo>
                  <a:cubicBezTo>
                    <a:pt x="1008" y="405"/>
                    <a:pt x="947" y="408"/>
                    <a:pt x="892" y="414"/>
                  </a:cubicBezTo>
                  <a:cubicBezTo>
                    <a:pt x="764" y="414"/>
                    <a:pt x="637" y="446"/>
                    <a:pt x="573" y="510"/>
                  </a:cubicBezTo>
                  <a:lnTo>
                    <a:pt x="478" y="605"/>
                  </a:lnTo>
                  <a:cubicBezTo>
                    <a:pt x="287" y="765"/>
                    <a:pt x="128" y="1051"/>
                    <a:pt x="0" y="1242"/>
                  </a:cubicBezTo>
                  <a:cubicBezTo>
                    <a:pt x="0" y="1401"/>
                    <a:pt x="32" y="1529"/>
                    <a:pt x="32" y="1688"/>
                  </a:cubicBezTo>
                  <a:cubicBezTo>
                    <a:pt x="165" y="1421"/>
                    <a:pt x="477" y="999"/>
                    <a:pt x="1154" y="999"/>
                  </a:cubicBezTo>
                  <a:cubicBezTo>
                    <a:pt x="1286" y="999"/>
                    <a:pt x="1431" y="1015"/>
                    <a:pt x="1592" y="1051"/>
                  </a:cubicBezTo>
                  <a:cubicBezTo>
                    <a:pt x="1797" y="1097"/>
                    <a:pt x="1973" y="1116"/>
                    <a:pt x="2124" y="1116"/>
                  </a:cubicBezTo>
                  <a:cubicBezTo>
                    <a:pt x="3033" y="1116"/>
                    <a:pt x="3057" y="414"/>
                    <a:pt x="3057" y="414"/>
                  </a:cubicBezTo>
                  <a:cubicBezTo>
                    <a:pt x="3057" y="414"/>
                    <a:pt x="3184" y="1370"/>
                    <a:pt x="3948" y="1401"/>
                  </a:cubicBezTo>
                  <a:cubicBezTo>
                    <a:pt x="3470" y="1115"/>
                    <a:pt x="3184" y="605"/>
                    <a:pt x="3120" y="32"/>
                  </a:cubicBezTo>
                  <a:lnTo>
                    <a:pt x="3120" y="1"/>
                  </a:ln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5259894" y="4258079"/>
              <a:ext cx="47522" cy="21353"/>
            </a:xfrm>
            <a:custGeom>
              <a:avLst/>
              <a:gdLst/>
              <a:ahLst/>
              <a:cxnLst/>
              <a:rect l="l" t="t" r="r" b="b"/>
              <a:pathLst>
                <a:path w="2802" h="1259" extrusionOk="0">
                  <a:moveTo>
                    <a:pt x="2802" y="1"/>
                  </a:moveTo>
                  <a:cubicBezTo>
                    <a:pt x="2579" y="224"/>
                    <a:pt x="2356" y="478"/>
                    <a:pt x="2101" y="669"/>
                  </a:cubicBezTo>
                  <a:cubicBezTo>
                    <a:pt x="1879" y="861"/>
                    <a:pt x="1592" y="1020"/>
                    <a:pt x="1306" y="1115"/>
                  </a:cubicBezTo>
                  <a:cubicBezTo>
                    <a:pt x="1146" y="1147"/>
                    <a:pt x="987" y="1147"/>
                    <a:pt x="892" y="1147"/>
                  </a:cubicBezTo>
                  <a:cubicBezTo>
                    <a:pt x="733" y="1115"/>
                    <a:pt x="573" y="1052"/>
                    <a:pt x="446" y="1020"/>
                  </a:cubicBezTo>
                  <a:lnTo>
                    <a:pt x="351" y="956"/>
                  </a:lnTo>
                  <a:lnTo>
                    <a:pt x="287" y="861"/>
                  </a:lnTo>
                  <a:lnTo>
                    <a:pt x="191" y="797"/>
                  </a:lnTo>
                  <a:cubicBezTo>
                    <a:pt x="191" y="733"/>
                    <a:pt x="160" y="701"/>
                    <a:pt x="160" y="701"/>
                  </a:cubicBezTo>
                  <a:cubicBezTo>
                    <a:pt x="32" y="510"/>
                    <a:pt x="32" y="351"/>
                    <a:pt x="32" y="192"/>
                  </a:cubicBezTo>
                  <a:cubicBezTo>
                    <a:pt x="0" y="351"/>
                    <a:pt x="0" y="510"/>
                    <a:pt x="32" y="669"/>
                  </a:cubicBezTo>
                  <a:cubicBezTo>
                    <a:pt x="32" y="701"/>
                    <a:pt x="96" y="733"/>
                    <a:pt x="96" y="797"/>
                  </a:cubicBezTo>
                  <a:cubicBezTo>
                    <a:pt x="128" y="829"/>
                    <a:pt x="128" y="861"/>
                    <a:pt x="160" y="892"/>
                  </a:cubicBezTo>
                  <a:cubicBezTo>
                    <a:pt x="191" y="956"/>
                    <a:pt x="191" y="988"/>
                    <a:pt x="255" y="988"/>
                  </a:cubicBezTo>
                  <a:lnTo>
                    <a:pt x="351" y="1052"/>
                  </a:lnTo>
                  <a:cubicBezTo>
                    <a:pt x="510" y="1147"/>
                    <a:pt x="669" y="1179"/>
                    <a:pt x="828" y="1211"/>
                  </a:cubicBezTo>
                  <a:cubicBezTo>
                    <a:pt x="908" y="1243"/>
                    <a:pt x="987" y="1258"/>
                    <a:pt x="1075" y="1258"/>
                  </a:cubicBezTo>
                  <a:cubicBezTo>
                    <a:pt x="1162" y="1258"/>
                    <a:pt x="1258" y="1243"/>
                    <a:pt x="1369" y="1211"/>
                  </a:cubicBezTo>
                  <a:cubicBezTo>
                    <a:pt x="1528" y="1179"/>
                    <a:pt x="1688" y="1115"/>
                    <a:pt x="1783" y="1020"/>
                  </a:cubicBezTo>
                  <a:cubicBezTo>
                    <a:pt x="1910" y="956"/>
                    <a:pt x="2070" y="829"/>
                    <a:pt x="2197" y="733"/>
                  </a:cubicBezTo>
                  <a:cubicBezTo>
                    <a:pt x="2420" y="510"/>
                    <a:pt x="2643" y="256"/>
                    <a:pt x="2802" y="1"/>
                  </a:cubicBezTo>
                  <a:close/>
                </a:path>
              </a:pathLst>
            </a:custGeom>
            <a:solidFill>
              <a:srgbClr val="5C3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5338727" y="4219205"/>
              <a:ext cx="98826" cy="174959"/>
            </a:xfrm>
            <a:custGeom>
              <a:avLst/>
              <a:gdLst/>
              <a:ahLst/>
              <a:cxnLst/>
              <a:rect l="l" t="t" r="r" b="b"/>
              <a:pathLst>
                <a:path w="5827" h="10316" extrusionOk="0">
                  <a:moveTo>
                    <a:pt x="1815" y="1"/>
                  </a:moveTo>
                  <a:cubicBezTo>
                    <a:pt x="1719" y="65"/>
                    <a:pt x="1656" y="65"/>
                    <a:pt x="1560" y="96"/>
                  </a:cubicBezTo>
                  <a:cubicBezTo>
                    <a:pt x="1496" y="128"/>
                    <a:pt x="1369" y="160"/>
                    <a:pt x="1274" y="224"/>
                  </a:cubicBezTo>
                  <a:cubicBezTo>
                    <a:pt x="1114" y="287"/>
                    <a:pt x="955" y="415"/>
                    <a:pt x="860" y="542"/>
                  </a:cubicBezTo>
                  <a:cubicBezTo>
                    <a:pt x="637" y="733"/>
                    <a:pt x="478" y="924"/>
                    <a:pt x="382" y="1179"/>
                  </a:cubicBezTo>
                  <a:cubicBezTo>
                    <a:pt x="96" y="1688"/>
                    <a:pt x="0" y="2293"/>
                    <a:pt x="96" y="2802"/>
                  </a:cubicBezTo>
                  <a:cubicBezTo>
                    <a:pt x="128" y="2961"/>
                    <a:pt x="159" y="3184"/>
                    <a:pt x="191" y="3439"/>
                  </a:cubicBezTo>
                  <a:cubicBezTo>
                    <a:pt x="350" y="4139"/>
                    <a:pt x="637" y="5158"/>
                    <a:pt x="923" y="6177"/>
                  </a:cubicBezTo>
                  <a:cubicBezTo>
                    <a:pt x="955" y="6304"/>
                    <a:pt x="955" y="6368"/>
                    <a:pt x="987" y="6495"/>
                  </a:cubicBezTo>
                  <a:cubicBezTo>
                    <a:pt x="987" y="6527"/>
                    <a:pt x="1051" y="6622"/>
                    <a:pt x="1051" y="6654"/>
                  </a:cubicBezTo>
                  <a:cubicBezTo>
                    <a:pt x="1114" y="6909"/>
                    <a:pt x="1146" y="7132"/>
                    <a:pt x="1242" y="7387"/>
                  </a:cubicBezTo>
                  <a:cubicBezTo>
                    <a:pt x="1688" y="8915"/>
                    <a:pt x="2070" y="10252"/>
                    <a:pt x="2133" y="10315"/>
                  </a:cubicBezTo>
                  <a:lnTo>
                    <a:pt x="5731" y="9870"/>
                  </a:lnTo>
                  <a:lnTo>
                    <a:pt x="5794" y="9870"/>
                  </a:lnTo>
                  <a:cubicBezTo>
                    <a:pt x="5794" y="9870"/>
                    <a:pt x="5794" y="9647"/>
                    <a:pt x="5826" y="9201"/>
                  </a:cubicBezTo>
                  <a:cubicBezTo>
                    <a:pt x="5794" y="8755"/>
                    <a:pt x="5731" y="8182"/>
                    <a:pt x="5667" y="7418"/>
                  </a:cubicBezTo>
                  <a:cubicBezTo>
                    <a:pt x="5476" y="5986"/>
                    <a:pt x="5062" y="4076"/>
                    <a:pt x="4234" y="1911"/>
                  </a:cubicBezTo>
                  <a:cubicBezTo>
                    <a:pt x="4075" y="1529"/>
                    <a:pt x="3629" y="892"/>
                    <a:pt x="3088" y="447"/>
                  </a:cubicBezTo>
                  <a:cubicBezTo>
                    <a:pt x="2834" y="256"/>
                    <a:pt x="2547" y="128"/>
                    <a:pt x="2324" y="65"/>
                  </a:cubicBezTo>
                  <a:cubicBezTo>
                    <a:pt x="2229" y="65"/>
                    <a:pt x="2165" y="1"/>
                    <a:pt x="20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5297140" y="4304313"/>
              <a:ext cx="140412" cy="101540"/>
            </a:xfrm>
            <a:custGeom>
              <a:avLst/>
              <a:gdLst/>
              <a:ahLst/>
              <a:cxnLst/>
              <a:rect l="l" t="t" r="r" b="b"/>
              <a:pathLst>
                <a:path w="8279" h="5987" extrusionOk="0">
                  <a:moveTo>
                    <a:pt x="249" y="0"/>
                  </a:moveTo>
                  <a:cubicBezTo>
                    <a:pt x="190" y="0"/>
                    <a:pt x="143" y="30"/>
                    <a:pt x="96" y="76"/>
                  </a:cubicBezTo>
                  <a:lnTo>
                    <a:pt x="96" y="140"/>
                  </a:lnTo>
                  <a:lnTo>
                    <a:pt x="96" y="236"/>
                  </a:lnTo>
                  <a:cubicBezTo>
                    <a:pt x="65" y="554"/>
                    <a:pt x="33" y="1127"/>
                    <a:pt x="1" y="1732"/>
                  </a:cubicBezTo>
                  <a:lnTo>
                    <a:pt x="1" y="2369"/>
                  </a:lnTo>
                  <a:cubicBezTo>
                    <a:pt x="1" y="3324"/>
                    <a:pt x="65" y="4374"/>
                    <a:pt x="447" y="4979"/>
                  </a:cubicBezTo>
                  <a:cubicBezTo>
                    <a:pt x="1625" y="5474"/>
                    <a:pt x="4724" y="5987"/>
                    <a:pt x="6537" y="5987"/>
                  </a:cubicBezTo>
                  <a:cubicBezTo>
                    <a:pt x="7173" y="5987"/>
                    <a:pt x="7651" y="5924"/>
                    <a:pt x="7832" y="5775"/>
                  </a:cubicBezTo>
                  <a:cubicBezTo>
                    <a:pt x="8023" y="5648"/>
                    <a:pt x="8151" y="5393"/>
                    <a:pt x="8183" y="5106"/>
                  </a:cubicBezTo>
                  <a:cubicBezTo>
                    <a:pt x="8278" y="4597"/>
                    <a:pt x="8151" y="3897"/>
                    <a:pt x="7864" y="3387"/>
                  </a:cubicBezTo>
                  <a:cubicBezTo>
                    <a:pt x="7705" y="3164"/>
                    <a:pt x="7514" y="2910"/>
                    <a:pt x="7259" y="2782"/>
                  </a:cubicBezTo>
                  <a:cubicBezTo>
                    <a:pt x="6941" y="2623"/>
                    <a:pt x="5954" y="2209"/>
                    <a:pt x="4808" y="1764"/>
                  </a:cubicBezTo>
                  <a:cubicBezTo>
                    <a:pt x="4331" y="1573"/>
                    <a:pt x="3821" y="1350"/>
                    <a:pt x="3344" y="1159"/>
                  </a:cubicBezTo>
                  <a:cubicBezTo>
                    <a:pt x="3089" y="1095"/>
                    <a:pt x="2866" y="968"/>
                    <a:pt x="2611" y="872"/>
                  </a:cubicBezTo>
                  <a:cubicBezTo>
                    <a:pt x="1593" y="490"/>
                    <a:pt x="669" y="108"/>
                    <a:pt x="319" y="13"/>
                  </a:cubicBezTo>
                  <a:cubicBezTo>
                    <a:pt x="294" y="4"/>
                    <a:pt x="270" y="0"/>
                    <a:pt x="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5372733" y="4219748"/>
              <a:ext cx="64414" cy="166852"/>
            </a:xfrm>
            <a:custGeom>
              <a:avLst/>
              <a:gdLst/>
              <a:ahLst/>
              <a:cxnLst/>
              <a:rect l="l" t="t" r="r" b="b"/>
              <a:pathLst>
                <a:path w="3798" h="9838" extrusionOk="0">
                  <a:moveTo>
                    <a:pt x="1" y="1"/>
                  </a:moveTo>
                  <a:cubicBezTo>
                    <a:pt x="2006" y="574"/>
                    <a:pt x="3025" y="6527"/>
                    <a:pt x="2898" y="7450"/>
                  </a:cubicBezTo>
                  <a:cubicBezTo>
                    <a:pt x="2516" y="7195"/>
                    <a:pt x="447" y="6750"/>
                    <a:pt x="351" y="6750"/>
                  </a:cubicBezTo>
                  <a:cubicBezTo>
                    <a:pt x="1497" y="7227"/>
                    <a:pt x="2516" y="7609"/>
                    <a:pt x="2834" y="7768"/>
                  </a:cubicBezTo>
                  <a:cubicBezTo>
                    <a:pt x="3253" y="7978"/>
                    <a:pt x="3586" y="8560"/>
                    <a:pt x="3723" y="9169"/>
                  </a:cubicBezTo>
                  <a:lnTo>
                    <a:pt x="3723" y="9169"/>
                  </a:lnTo>
                  <a:cubicBezTo>
                    <a:pt x="3692" y="8728"/>
                    <a:pt x="3660" y="8164"/>
                    <a:pt x="3566" y="7418"/>
                  </a:cubicBezTo>
                  <a:cubicBezTo>
                    <a:pt x="3375" y="5986"/>
                    <a:pt x="2993" y="4076"/>
                    <a:pt x="2134" y="1911"/>
                  </a:cubicBezTo>
                  <a:cubicBezTo>
                    <a:pt x="1975" y="1529"/>
                    <a:pt x="1561" y="892"/>
                    <a:pt x="988" y="446"/>
                  </a:cubicBezTo>
                  <a:cubicBezTo>
                    <a:pt x="765" y="255"/>
                    <a:pt x="478" y="128"/>
                    <a:pt x="224" y="64"/>
                  </a:cubicBezTo>
                  <a:cubicBezTo>
                    <a:pt x="160" y="64"/>
                    <a:pt x="65" y="1"/>
                    <a:pt x="1" y="1"/>
                  </a:cubicBezTo>
                  <a:close/>
                  <a:moveTo>
                    <a:pt x="3723" y="9169"/>
                  </a:moveTo>
                  <a:cubicBezTo>
                    <a:pt x="3724" y="9180"/>
                    <a:pt x="3725" y="9190"/>
                    <a:pt x="3726" y="9201"/>
                  </a:cubicBezTo>
                  <a:cubicBezTo>
                    <a:pt x="3789" y="9615"/>
                    <a:pt x="3789" y="9838"/>
                    <a:pt x="3789" y="9838"/>
                  </a:cubicBezTo>
                  <a:cubicBezTo>
                    <a:pt x="3798" y="9623"/>
                    <a:pt x="3774" y="9394"/>
                    <a:pt x="3723" y="9169"/>
                  </a:cubicBezTo>
                  <a:close/>
                </a:path>
              </a:pathLst>
            </a:custGeom>
            <a:solidFill>
              <a:srgbClr val="5C3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5284182" y="4309384"/>
              <a:ext cx="15145" cy="35107"/>
            </a:xfrm>
            <a:custGeom>
              <a:avLst/>
              <a:gdLst/>
              <a:ahLst/>
              <a:cxnLst/>
              <a:rect l="l" t="t" r="r" b="b"/>
              <a:pathLst>
                <a:path w="893" h="2070" extrusionOk="0">
                  <a:moveTo>
                    <a:pt x="892" y="64"/>
                  </a:moveTo>
                  <a:cubicBezTo>
                    <a:pt x="829" y="382"/>
                    <a:pt x="797" y="860"/>
                    <a:pt x="797" y="1433"/>
                  </a:cubicBezTo>
                  <a:lnTo>
                    <a:pt x="797" y="2070"/>
                  </a:lnTo>
                  <a:cubicBezTo>
                    <a:pt x="669" y="2006"/>
                    <a:pt x="574" y="1974"/>
                    <a:pt x="478" y="1942"/>
                  </a:cubicBezTo>
                  <a:cubicBezTo>
                    <a:pt x="319" y="1847"/>
                    <a:pt x="160" y="1751"/>
                    <a:pt x="96" y="1528"/>
                  </a:cubicBezTo>
                  <a:cubicBezTo>
                    <a:pt x="1" y="1305"/>
                    <a:pt x="1" y="955"/>
                    <a:pt x="33" y="637"/>
                  </a:cubicBezTo>
                  <a:cubicBezTo>
                    <a:pt x="96" y="350"/>
                    <a:pt x="256" y="159"/>
                    <a:pt x="478" y="32"/>
                  </a:cubicBezTo>
                  <a:lnTo>
                    <a:pt x="478" y="32"/>
                  </a:lnTo>
                  <a:cubicBezTo>
                    <a:pt x="447" y="32"/>
                    <a:pt x="638" y="0"/>
                    <a:pt x="892" y="64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5276092" y="4308842"/>
              <a:ext cx="15671" cy="33496"/>
            </a:xfrm>
            <a:custGeom>
              <a:avLst/>
              <a:gdLst/>
              <a:ahLst/>
              <a:cxnLst/>
              <a:rect l="l" t="t" r="r" b="b"/>
              <a:pathLst>
                <a:path w="924" h="1975" extrusionOk="0">
                  <a:moveTo>
                    <a:pt x="892" y="0"/>
                  </a:moveTo>
                  <a:lnTo>
                    <a:pt x="446" y="128"/>
                  </a:lnTo>
                  <a:cubicBezTo>
                    <a:pt x="255" y="223"/>
                    <a:pt x="128" y="382"/>
                    <a:pt x="128" y="573"/>
                  </a:cubicBezTo>
                  <a:lnTo>
                    <a:pt x="96" y="637"/>
                  </a:lnTo>
                  <a:cubicBezTo>
                    <a:pt x="32" y="764"/>
                    <a:pt x="32" y="924"/>
                    <a:pt x="96" y="1051"/>
                  </a:cubicBezTo>
                  <a:lnTo>
                    <a:pt x="128" y="1146"/>
                  </a:lnTo>
                  <a:lnTo>
                    <a:pt x="32" y="1242"/>
                  </a:lnTo>
                  <a:cubicBezTo>
                    <a:pt x="0" y="1337"/>
                    <a:pt x="0" y="1433"/>
                    <a:pt x="32" y="1529"/>
                  </a:cubicBezTo>
                  <a:cubicBezTo>
                    <a:pt x="96" y="1624"/>
                    <a:pt x="160" y="1688"/>
                    <a:pt x="255" y="1720"/>
                  </a:cubicBezTo>
                  <a:lnTo>
                    <a:pt x="924" y="1974"/>
                  </a:lnTo>
                  <a:cubicBezTo>
                    <a:pt x="764" y="1879"/>
                    <a:pt x="605" y="1720"/>
                    <a:pt x="478" y="1529"/>
                  </a:cubicBezTo>
                  <a:cubicBezTo>
                    <a:pt x="414" y="1242"/>
                    <a:pt x="414" y="924"/>
                    <a:pt x="446" y="605"/>
                  </a:cubicBezTo>
                  <a:cubicBezTo>
                    <a:pt x="478" y="319"/>
                    <a:pt x="637" y="128"/>
                    <a:pt x="892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5304704" y="4361758"/>
              <a:ext cx="133916" cy="44096"/>
            </a:xfrm>
            <a:custGeom>
              <a:avLst/>
              <a:gdLst/>
              <a:ahLst/>
              <a:cxnLst/>
              <a:rect l="l" t="t" r="r" b="b"/>
              <a:pathLst>
                <a:path w="7896" h="2600" extrusionOk="0">
                  <a:moveTo>
                    <a:pt x="7418" y="0"/>
                  </a:moveTo>
                  <a:cubicBezTo>
                    <a:pt x="7418" y="1"/>
                    <a:pt x="7896" y="1592"/>
                    <a:pt x="7227" y="2101"/>
                  </a:cubicBezTo>
                  <a:cubicBezTo>
                    <a:pt x="6703" y="2177"/>
                    <a:pt x="6128" y="2208"/>
                    <a:pt x="5539" y="2208"/>
                  </a:cubicBezTo>
                  <a:cubicBezTo>
                    <a:pt x="2911" y="2208"/>
                    <a:pt x="1" y="1592"/>
                    <a:pt x="1" y="1592"/>
                  </a:cubicBezTo>
                  <a:lnTo>
                    <a:pt x="1" y="1592"/>
                  </a:lnTo>
                  <a:cubicBezTo>
                    <a:pt x="1179" y="2087"/>
                    <a:pt x="4278" y="2600"/>
                    <a:pt x="6091" y="2600"/>
                  </a:cubicBezTo>
                  <a:cubicBezTo>
                    <a:pt x="6727" y="2600"/>
                    <a:pt x="7205" y="2537"/>
                    <a:pt x="7386" y="2388"/>
                  </a:cubicBezTo>
                  <a:cubicBezTo>
                    <a:pt x="7577" y="2261"/>
                    <a:pt x="7705" y="2006"/>
                    <a:pt x="7737" y="1719"/>
                  </a:cubicBezTo>
                  <a:cubicBezTo>
                    <a:pt x="7832" y="1210"/>
                    <a:pt x="7705" y="510"/>
                    <a:pt x="7418" y="0"/>
                  </a:cubicBezTo>
                  <a:close/>
                </a:path>
              </a:pathLst>
            </a:custGeom>
            <a:solidFill>
              <a:srgbClr val="5C3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5319290" y="4653327"/>
              <a:ext cx="424390" cy="110698"/>
            </a:xfrm>
            <a:custGeom>
              <a:avLst/>
              <a:gdLst/>
              <a:ahLst/>
              <a:cxnLst/>
              <a:rect l="l" t="t" r="r" b="b"/>
              <a:pathLst>
                <a:path w="25023" h="6527" extrusionOk="0">
                  <a:moveTo>
                    <a:pt x="4903" y="0"/>
                  </a:moveTo>
                  <a:cubicBezTo>
                    <a:pt x="4903" y="0"/>
                    <a:pt x="0" y="3215"/>
                    <a:pt x="32" y="3502"/>
                  </a:cubicBezTo>
                  <a:cubicBezTo>
                    <a:pt x="32" y="3788"/>
                    <a:pt x="1242" y="4903"/>
                    <a:pt x="1719" y="5094"/>
                  </a:cubicBezTo>
                  <a:cubicBezTo>
                    <a:pt x="2100" y="5270"/>
                    <a:pt x="5316" y="5904"/>
                    <a:pt x="6494" y="5904"/>
                  </a:cubicBezTo>
                  <a:cubicBezTo>
                    <a:pt x="6595" y="5904"/>
                    <a:pt x="6681" y="5900"/>
                    <a:pt x="6749" y="5890"/>
                  </a:cubicBezTo>
                  <a:cubicBezTo>
                    <a:pt x="6805" y="5883"/>
                    <a:pt x="6898" y="5880"/>
                    <a:pt x="7025" y="5880"/>
                  </a:cubicBezTo>
                  <a:cubicBezTo>
                    <a:pt x="8707" y="5880"/>
                    <a:pt x="16172" y="6431"/>
                    <a:pt x="16172" y="6431"/>
                  </a:cubicBezTo>
                  <a:lnTo>
                    <a:pt x="24609" y="6526"/>
                  </a:lnTo>
                  <a:cubicBezTo>
                    <a:pt x="24609" y="6526"/>
                    <a:pt x="25022" y="5603"/>
                    <a:pt x="22698" y="5603"/>
                  </a:cubicBezTo>
                  <a:cubicBezTo>
                    <a:pt x="20343" y="5603"/>
                    <a:pt x="19993" y="4170"/>
                    <a:pt x="19037" y="4075"/>
                  </a:cubicBezTo>
                  <a:cubicBezTo>
                    <a:pt x="18901" y="4052"/>
                    <a:pt x="18771" y="4042"/>
                    <a:pt x="18649" y="4042"/>
                  </a:cubicBezTo>
                  <a:cubicBezTo>
                    <a:pt x="17913" y="4042"/>
                    <a:pt x="17446" y="4393"/>
                    <a:pt x="17446" y="4393"/>
                  </a:cubicBezTo>
                  <a:cubicBezTo>
                    <a:pt x="14803" y="3979"/>
                    <a:pt x="4903" y="0"/>
                    <a:pt x="4903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5505025" y="4732143"/>
              <a:ext cx="245140" cy="63736"/>
            </a:xfrm>
            <a:custGeom>
              <a:avLst/>
              <a:gdLst/>
              <a:ahLst/>
              <a:cxnLst/>
              <a:rect l="l" t="t" r="r" b="b"/>
              <a:pathLst>
                <a:path w="14454" h="3758" extrusionOk="0">
                  <a:moveTo>
                    <a:pt x="0" y="1"/>
                  </a:moveTo>
                  <a:lnTo>
                    <a:pt x="446" y="3757"/>
                  </a:lnTo>
                  <a:lnTo>
                    <a:pt x="4585" y="3726"/>
                  </a:lnTo>
                  <a:lnTo>
                    <a:pt x="6749" y="3662"/>
                  </a:lnTo>
                  <a:lnTo>
                    <a:pt x="14008" y="3757"/>
                  </a:lnTo>
                  <a:lnTo>
                    <a:pt x="14008" y="3757"/>
                  </a:lnTo>
                  <a:cubicBezTo>
                    <a:pt x="14008" y="3757"/>
                    <a:pt x="14453" y="2834"/>
                    <a:pt x="12098" y="2834"/>
                  </a:cubicBezTo>
                  <a:cubicBezTo>
                    <a:pt x="9742" y="2834"/>
                    <a:pt x="9424" y="1434"/>
                    <a:pt x="8437" y="1274"/>
                  </a:cubicBezTo>
                  <a:cubicBezTo>
                    <a:pt x="7482" y="1179"/>
                    <a:pt x="6845" y="1593"/>
                    <a:pt x="6845" y="1593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5195648" y="4478379"/>
              <a:ext cx="388757" cy="320731"/>
            </a:xfrm>
            <a:custGeom>
              <a:avLst/>
              <a:gdLst/>
              <a:ahLst/>
              <a:cxnLst/>
              <a:rect l="l" t="t" r="r" b="b"/>
              <a:pathLst>
                <a:path w="22922" h="18911" extrusionOk="0">
                  <a:moveTo>
                    <a:pt x="14867" y="1"/>
                  </a:moveTo>
                  <a:lnTo>
                    <a:pt x="14867" y="64"/>
                  </a:lnTo>
                  <a:lnTo>
                    <a:pt x="14867" y="96"/>
                  </a:lnTo>
                  <a:cubicBezTo>
                    <a:pt x="14867" y="96"/>
                    <a:pt x="13180" y="478"/>
                    <a:pt x="11110" y="637"/>
                  </a:cubicBezTo>
                  <a:cubicBezTo>
                    <a:pt x="10506" y="701"/>
                    <a:pt x="9869" y="733"/>
                    <a:pt x="9232" y="733"/>
                  </a:cubicBezTo>
                  <a:lnTo>
                    <a:pt x="8659" y="733"/>
                  </a:lnTo>
                  <a:cubicBezTo>
                    <a:pt x="8182" y="733"/>
                    <a:pt x="7736" y="701"/>
                    <a:pt x="7290" y="605"/>
                  </a:cubicBezTo>
                  <a:cubicBezTo>
                    <a:pt x="6685" y="542"/>
                    <a:pt x="6112" y="383"/>
                    <a:pt x="5571" y="160"/>
                  </a:cubicBezTo>
                  <a:cubicBezTo>
                    <a:pt x="5507" y="128"/>
                    <a:pt x="5380" y="96"/>
                    <a:pt x="5316" y="64"/>
                  </a:cubicBezTo>
                  <a:cubicBezTo>
                    <a:pt x="5316" y="64"/>
                    <a:pt x="5316" y="96"/>
                    <a:pt x="5253" y="96"/>
                  </a:cubicBezTo>
                  <a:lnTo>
                    <a:pt x="5253" y="128"/>
                  </a:lnTo>
                  <a:lnTo>
                    <a:pt x="5253" y="160"/>
                  </a:lnTo>
                  <a:cubicBezTo>
                    <a:pt x="5253" y="160"/>
                    <a:pt x="5253" y="223"/>
                    <a:pt x="5221" y="223"/>
                  </a:cubicBezTo>
                  <a:cubicBezTo>
                    <a:pt x="5221" y="255"/>
                    <a:pt x="5189" y="255"/>
                    <a:pt x="5189" y="287"/>
                  </a:cubicBezTo>
                  <a:cubicBezTo>
                    <a:pt x="4393" y="1688"/>
                    <a:pt x="0" y="10029"/>
                    <a:pt x="1082" y="16523"/>
                  </a:cubicBezTo>
                  <a:lnTo>
                    <a:pt x="1082" y="16555"/>
                  </a:lnTo>
                  <a:cubicBezTo>
                    <a:pt x="1210" y="17351"/>
                    <a:pt x="1433" y="18115"/>
                    <a:pt x="1751" y="18879"/>
                  </a:cubicBezTo>
                  <a:cubicBezTo>
                    <a:pt x="1846" y="18910"/>
                    <a:pt x="2547" y="18910"/>
                    <a:pt x="3661" y="18910"/>
                  </a:cubicBezTo>
                  <a:cubicBezTo>
                    <a:pt x="5667" y="18910"/>
                    <a:pt x="8882" y="18910"/>
                    <a:pt x="12097" y="18879"/>
                  </a:cubicBezTo>
                  <a:cubicBezTo>
                    <a:pt x="16077" y="18847"/>
                    <a:pt x="20120" y="18783"/>
                    <a:pt x="21743" y="18751"/>
                  </a:cubicBezTo>
                  <a:lnTo>
                    <a:pt x="22921" y="18751"/>
                  </a:lnTo>
                  <a:lnTo>
                    <a:pt x="22921" y="18719"/>
                  </a:lnTo>
                  <a:lnTo>
                    <a:pt x="22921" y="18624"/>
                  </a:lnTo>
                  <a:cubicBezTo>
                    <a:pt x="22826" y="18210"/>
                    <a:pt x="22444" y="16746"/>
                    <a:pt x="21934" y="16013"/>
                  </a:cubicBezTo>
                  <a:cubicBezTo>
                    <a:pt x="21902" y="15918"/>
                    <a:pt x="21871" y="15886"/>
                    <a:pt x="21775" y="15822"/>
                  </a:cubicBezTo>
                  <a:cubicBezTo>
                    <a:pt x="21425" y="15409"/>
                    <a:pt x="21075" y="15058"/>
                    <a:pt x="20693" y="14772"/>
                  </a:cubicBezTo>
                  <a:cubicBezTo>
                    <a:pt x="20024" y="14231"/>
                    <a:pt x="19419" y="13849"/>
                    <a:pt x="19387" y="13849"/>
                  </a:cubicBezTo>
                  <a:cubicBezTo>
                    <a:pt x="16873" y="13212"/>
                    <a:pt x="14803" y="12575"/>
                    <a:pt x="14612" y="12512"/>
                  </a:cubicBezTo>
                  <a:lnTo>
                    <a:pt x="14612" y="12480"/>
                  </a:lnTo>
                  <a:cubicBezTo>
                    <a:pt x="14899" y="12161"/>
                    <a:pt x="15185" y="11748"/>
                    <a:pt x="15408" y="11366"/>
                  </a:cubicBezTo>
                  <a:cubicBezTo>
                    <a:pt x="15886" y="10570"/>
                    <a:pt x="16299" y="9647"/>
                    <a:pt x="16554" y="8723"/>
                  </a:cubicBezTo>
                  <a:cubicBezTo>
                    <a:pt x="17286" y="6431"/>
                    <a:pt x="16968" y="3916"/>
                    <a:pt x="15758" y="1815"/>
                  </a:cubicBezTo>
                  <a:cubicBezTo>
                    <a:pt x="15440" y="1242"/>
                    <a:pt x="15185" y="637"/>
                    <a:pt x="148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5443475" y="4670051"/>
              <a:ext cx="108001" cy="58342"/>
            </a:xfrm>
            <a:custGeom>
              <a:avLst/>
              <a:gdLst/>
              <a:ahLst/>
              <a:cxnLst/>
              <a:rect l="l" t="t" r="r" b="b"/>
              <a:pathLst>
                <a:path w="6368" h="3440" extrusionOk="0">
                  <a:moveTo>
                    <a:pt x="796" y="1"/>
                  </a:moveTo>
                  <a:cubicBezTo>
                    <a:pt x="573" y="415"/>
                    <a:pt x="287" y="797"/>
                    <a:pt x="0" y="1179"/>
                  </a:cubicBezTo>
                  <a:cubicBezTo>
                    <a:pt x="191" y="1211"/>
                    <a:pt x="2261" y="1879"/>
                    <a:pt x="4775" y="2516"/>
                  </a:cubicBezTo>
                  <a:cubicBezTo>
                    <a:pt x="4807" y="2548"/>
                    <a:pt x="5412" y="2866"/>
                    <a:pt x="6081" y="3439"/>
                  </a:cubicBezTo>
                  <a:cubicBezTo>
                    <a:pt x="6081" y="3439"/>
                    <a:pt x="6367" y="2707"/>
                    <a:pt x="6081" y="1943"/>
                  </a:cubicBezTo>
                  <a:cubicBezTo>
                    <a:pt x="4171" y="1370"/>
                    <a:pt x="1687" y="351"/>
                    <a:pt x="7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5194562" y="4477294"/>
              <a:ext cx="206268" cy="321511"/>
            </a:xfrm>
            <a:custGeom>
              <a:avLst/>
              <a:gdLst/>
              <a:ahLst/>
              <a:cxnLst/>
              <a:rect l="l" t="t" r="r" b="b"/>
              <a:pathLst>
                <a:path w="12162" h="18957" extrusionOk="0">
                  <a:moveTo>
                    <a:pt x="5380" y="1"/>
                  </a:moveTo>
                  <a:cubicBezTo>
                    <a:pt x="5378" y="3"/>
                    <a:pt x="5374" y="10"/>
                    <a:pt x="5369" y="20"/>
                  </a:cubicBezTo>
                  <a:lnTo>
                    <a:pt x="5369" y="20"/>
                  </a:lnTo>
                  <a:cubicBezTo>
                    <a:pt x="5380" y="11"/>
                    <a:pt x="5380" y="1"/>
                    <a:pt x="5380" y="1"/>
                  </a:cubicBezTo>
                  <a:close/>
                  <a:moveTo>
                    <a:pt x="5369" y="20"/>
                  </a:moveTo>
                  <a:cubicBezTo>
                    <a:pt x="5361" y="27"/>
                    <a:pt x="5345" y="33"/>
                    <a:pt x="5317" y="33"/>
                  </a:cubicBezTo>
                  <a:lnTo>
                    <a:pt x="5317" y="65"/>
                  </a:lnTo>
                  <a:lnTo>
                    <a:pt x="5317" y="128"/>
                  </a:lnTo>
                  <a:cubicBezTo>
                    <a:pt x="5317" y="128"/>
                    <a:pt x="5317" y="160"/>
                    <a:pt x="5285" y="160"/>
                  </a:cubicBezTo>
                  <a:cubicBezTo>
                    <a:pt x="5285" y="192"/>
                    <a:pt x="5253" y="192"/>
                    <a:pt x="5253" y="224"/>
                  </a:cubicBezTo>
                  <a:cubicBezTo>
                    <a:pt x="4457" y="1752"/>
                    <a:pt x="0" y="10093"/>
                    <a:pt x="1146" y="16587"/>
                  </a:cubicBezTo>
                  <a:lnTo>
                    <a:pt x="1146" y="16619"/>
                  </a:lnTo>
                  <a:cubicBezTo>
                    <a:pt x="1274" y="17383"/>
                    <a:pt x="1497" y="18274"/>
                    <a:pt x="1815" y="18943"/>
                  </a:cubicBezTo>
                  <a:cubicBezTo>
                    <a:pt x="1857" y="18953"/>
                    <a:pt x="1978" y="18957"/>
                    <a:pt x="2154" y="18957"/>
                  </a:cubicBezTo>
                  <a:cubicBezTo>
                    <a:pt x="2508" y="18957"/>
                    <a:pt x="3088" y="18943"/>
                    <a:pt x="3725" y="18943"/>
                  </a:cubicBezTo>
                  <a:cubicBezTo>
                    <a:pt x="5731" y="18943"/>
                    <a:pt x="8946" y="18943"/>
                    <a:pt x="12161" y="18911"/>
                  </a:cubicBezTo>
                  <a:cubicBezTo>
                    <a:pt x="6240" y="17669"/>
                    <a:pt x="2261" y="11684"/>
                    <a:pt x="3789" y="5540"/>
                  </a:cubicBezTo>
                  <a:cubicBezTo>
                    <a:pt x="4492" y="2576"/>
                    <a:pt x="5253" y="257"/>
                    <a:pt x="5369" y="20"/>
                  </a:cubicBezTo>
                  <a:close/>
                </a:path>
              </a:pathLst>
            </a:custGeom>
            <a:solidFill>
              <a:srgbClr val="66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5302550" y="4505380"/>
              <a:ext cx="137698" cy="128506"/>
            </a:xfrm>
            <a:custGeom>
              <a:avLst/>
              <a:gdLst/>
              <a:ahLst/>
              <a:cxnLst/>
              <a:rect l="l" t="t" r="r" b="b"/>
              <a:pathLst>
                <a:path w="8119" h="7577" extrusionOk="0">
                  <a:moveTo>
                    <a:pt x="6265" y="3412"/>
                  </a:moveTo>
                  <a:cubicBezTo>
                    <a:pt x="6166" y="3523"/>
                    <a:pt x="6062" y="3627"/>
                    <a:pt x="5953" y="3725"/>
                  </a:cubicBezTo>
                  <a:cubicBezTo>
                    <a:pt x="5635" y="3980"/>
                    <a:pt x="5285" y="4266"/>
                    <a:pt x="4935" y="4457"/>
                  </a:cubicBezTo>
                  <a:cubicBezTo>
                    <a:pt x="4171" y="4903"/>
                    <a:pt x="3375" y="5189"/>
                    <a:pt x="2547" y="5380"/>
                  </a:cubicBezTo>
                  <a:cubicBezTo>
                    <a:pt x="2287" y="5455"/>
                    <a:pt x="2049" y="5496"/>
                    <a:pt x="1807" y="5537"/>
                  </a:cubicBezTo>
                  <a:lnTo>
                    <a:pt x="1807" y="5537"/>
                  </a:lnTo>
                  <a:cubicBezTo>
                    <a:pt x="2066" y="5519"/>
                    <a:pt x="2324" y="5508"/>
                    <a:pt x="2579" y="5508"/>
                  </a:cubicBezTo>
                  <a:cubicBezTo>
                    <a:pt x="3407" y="5253"/>
                    <a:pt x="4203" y="4998"/>
                    <a:pt x="4935" y="4553"/>
                  </a:cubicBezTo>
                  <a:cubicBezTo>
                    <a:pt x="5285" y="4362"/>
                    <a:pt x="5603" y="4075"/>
                    <a:pt x="5922" y="3789"/>
                  </a:cubicBezTo>
                  <a:cubicBezTo>
                    <a:pt x="6038" y="3672"/>
                    <a:pt x="6155" y="3545"/>
                    <a:pt x="6265" y="3412"/>
                  </a:cubicBezTo>
                  <a:close/>
                  <a:moveTo>
                    <a:pt x="1807" y="5537"/>
                  </a:moveTo>
                  <a:cubicBezTo>
                    <a:pt x="1196" y="5581"/>
                    <a:pt x="582" y="5663"/>
                    <a:pt x="0" y="5731"/>
                  </a:cubicBezTo>
                  <a:cubicBezTo>
                    <a:pt x="446" y="5699"/>
                    <a:pt x="828" y="5667"/>
                    <a:pt x="1274" y="5635"/>
                  </a:cubicBezTo>
                  <a:cubicBezTo>
                    <a:pt x="1460" y="5595"/>
                    <a:pt x="1634" y="5566"/>
                    <a:pt x="1807" y="5537"/>
                  </a:cubicBezTo>
                  <a:close/>
                  <a:moveTo>
                    <a:pt x="6972" y="0"/>
                  </a:moveTo>
                  <a:lnTo>
                    <a:pt x="7036" y="319"/>
                  </a:lnTo>
                  <a:cubicBezTo>
                    <a:pt x="7068" y="542"/>
                    <a:pt x="7131" y="733"/>
                    <a:pt x="7131" y="955"/>
                  </a:cubicBezTo>
                  <a:cubicBezTo>
                    <a:pt x="7131" y="1178"/>
                    <a:pt x="7131" y="1369"/>
                    <a:pt x="7068" y="1592"/>
                  </a:cubicBezTo>
                  <a:cubicBezTo>
                    <a:pt x="7004" y="2006"/>
                    <a:pt x="6877" y="2388"/>
                    <a:pt x="6686" y="2802"/>
                  </a:cubicBezTo>
                  <a:cubicBezTo>
                    <a:pt x="6572" y="3009"/>
                    <a:pt x="6426" y="3217"/>
                    <a:pt x="6265" y="3412"/>
                  </a:cubicBezTo>
                  <a:lnTo>
                    <a:pt x="6265" y="3412"/>
                  </a:lnTo>
                  <a:cubicBezTo>
                    <a:pt x="6456" y="3196"/>
                    <a:pt x="6623" y="2958"/>
                    <a:pt x="6749" y="2706"/>
                  </a:cubicBezTo>
                  <a:cubicBezTo>
                    <a:pt x="7135" y="2072"/>
                    <a:pt x="7306" y="1294"/>
                    <a:pt x="7221" y="560"/>
                  </a:cubicBezTo>
                  <a:lnTo>
                    <a:pt x="7221" y="560"/>
                  </a:lnTo>
                  <a:cubicBezTo>
                    <a:pt x="7332" y="760"/>
                    <a:pt x="7430" y="969"/>
                    <a:pt x="7513" y="1178"/>
                  </a:cubicBezTo>
                  <a:cubicBezTo>
                    <a:pt x="7641" y="1497"/>
                    <a:pt x="7768" y="1815"/>
                    <a:pt x="7832" y="2165"/>
                  </a:cubicBezTo>
                  <a:cubicBezTo>
                    <a:pt x="7927" y="2483"/>
                    <a:pt x="7959" y="2834"/>
                    <a:pt x="7959" y="3184"/>
                  </a:cubicBezTo>
                  <a:cubicBezTo>
                    <a:pt x="7959" y="3566"/>
                    <a:pt x="7927" y="3884"/>
                    <a:pt x="7864" y="4234"/>
                  </a:cubicBezTo>
                  <a:cubicBezTo>
                    <a:pt x="7704" y="4903"/>
                    <a:pt x="7450" y="5540"/>
                    <a:pt x="7004" y="6113"/>
                  </a:cubicBezTo>
                  <a:cubicBezTo>
                    <a:pt x="6590" y="6654"/>
                    <a:pt x="6081" y="7131"/>
                    <a:pt x="5540" y="7577"/>
                  </a:cubicBezTo>
                  <a:cubicBezTo>
                    <a:pt x="6081" y="7163"/>
                    <a:pt x="6590" y="6686"/>
                    <a:pt x="7036" y="6144"/>
                  </a:cubicBezTo>
                  <a:cubicBezTo>
                    <a:pt x="7482" y="5571"/>
                    <a:pt x="7800" y="4935"/>
                    <a:pt x="7959" y="4266"/>
                  </a:cubicBezTo>
                  <a:cubicBezTo>
                    <a:pt x="8118" y="3598"/>
                    <a:pt x="8118" y="2865"/>
                    <a:pt x="7959" y="2165"/>
                  </a:cubicBezTo>
                  <a:cubicBezTo>
                    <a:pt x="7864" y="1815"/>
                    <a:pt x="7736" y="1497"/>
                    <a:pt x="7641" y="1178"/>
                  </a:cubicBezTo>
                  <a:cubicBezTo>
                    <a:pt x="7498" y="892"/>
                    <a:pt x="7354" y="606"/>
                    <a:pt x="7188" y="343"/>
                  </a:cubicBezTo>
                  <a:lnTo>
                    <a:pt x="7188" y="343"/>
                  </a:lnTo>
                  <a:cubicBezTo>
                    <a:pt x="7181" y="303"/>
                    <a:pt x="7172" y="263"/>
                    <a:pt x="7163" y="223"/>
                  </a:cubicBezTo>
                  <a:lnTo>
                    <a:pt x="7163" y="223"/>
                  </a:lnTo>
                  <a:lnTo>
                    <a:pt x="7118" y="234"/>
                  </a:lnTo>
                  <a:lnTo>
                    <a:pt x="7118" y="234"/>
                  </a:lnTo>
                  <a:lnTo>
                    <a:pt x="6972" y="0"/>
                  </a:lnTo>
                  <a:close/>
                </a:path>
              </a:pathLst>
            </a:custGeom>
            <a:solidFill>
              <a:srgbClr val="66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5567661" y="4749426"/>
              <a:ext cx="174400" cy="46453"/>
            </a:xfrm>
            <a:custGeom>
              <a:avLst/>
              <a:gdLst/>
              <a:ahLst/>
              <a:cxnLst/>
              <a:rect l="l" t="t" r="r" b="b"/>
              <a:pathLst>
                <a:path w="10283" h="2739" extrusionOk="0">
                  <a:moveTo>
                    <a:pt x="0" y="1"/>
                  </a:moveTo>
                  <a:lnTo>
                    <a:pt x="0" y="1"/>
                  </a:lnTo>
                  <a:cubicBezTo>
                    <a:pt x="510" y="733"/>
                    <a:pt x="892" y="2165"/>
                    <a:pt x="987" y="2611"/>
                  </a:cubicBezTo>
                  <a:lnTo>
                    <a:pt x="987" y="2707"/>
                  </a:lnTo>
                  <a:lnTo>
                    <a:pt x="3025" y="2643"/>
                  </a:lnTo>
                  <a:lnTo>
                    <a:pt x="10283" y="2738"/>
                  </a:lnTo>
                  <a:lnTo>
                    <a:pt x="10283" y="2738"/>
                  </a:lnTo>
                  <a:cubicBezTo>
                    <a:pt x="10273" y="2738"/>
                    <a:pt x="9951" y="2730"/>
                    <a:pt x="1687" y="2325"/>
                  </a:cubicBezTo>
                  <a:cubicBezTo>
                    <a:pt x="1528" y="1338"/>
                    <a:pt x="446" y="351"/>
                    <a:pt x="0" y="1"/>
                  </a:cubicBezTo>
                  <a:close/>
                  <a:moveTo>
                    <a:pt x="10283" y="2738"/>
                  </a:moveTo>
                  <a:cubicBezTo>
                    <a:pt x="10283" y="2738"/>
                    <a:pt x="10283" y="2738"/>
                    <a:pt x="10283" y="2738"/>
                  </a:cubicBezTo>
                  <a:lnTo>
                    <a:pt x="10283" y="2738"/>
                  </a:ln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5285810" y="4477294"/>
              <a:ext cx="203028" cy="147959"/>
            </a:xfrm>
            <a:custGeom>
              <a:avLst/>
              <a:gdLst/>
              <a:ahLst/>
              <a:cxnLst/>
              <a:rect l="l" t="t" r="r" b="b"/>
              <a:pathLst>
                <a:path w="11971" h="8724" extrusionOk="0">
                  <a:moveTo>
                    <a:pt x="0" y="1"/>
                  </a:moveTo>
                  <a:cubicBezTo>
                    <a:pt x="0" y="17"/>
                    <a:pt x="8" y="25"/>
                    <a:pt x="12" y="25"/>
                  </a:cubicBezTo>
                  <a:cubicBezTo>
                    <a:pt x="16" y="25"/>
                    <a:pt x="16" y="17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cubicBezTo>
                    <a:pt x="96" y="65"/>
                    <a:pt x="191" y="128"/>
                    <a:pt x="255" y="160"/>
                  </a:cubicBezTo>
                  <a:cubicBezTo>
                    <a:pt x="324" y="184"/>
                    <a:pt x="394" y="208"/>
                    <a:pt x="464" y="232"/>
                  </a:cubicBezTo>
                  <a:lnTo>
                    <a:pt x="464" y="232"/>
                  </a:lnTo>
                  <a:cubicBezTo>
                    <a:pt x="221" y="122"/>
                    <a:pt x="63" y="37"/>
                    <a:pt x="0" y="1"/>
                  </a:cubicBezTo>
                  <a:close/>
                  <a:moveTo>
                    <a:pt x="9551" y="1"/>
                  </a:moveTo>
                  <a:lnTo>
                    <a:pt x="9551" y="33"/>
                  </a:lnTo>
                  <a:lnTo>
                    <a:pt x="9551" y="65"/>
                  </a:lnTo>
                  <a:cubicBezTo>
                    <a:pt x="9551" y="65"/>
                    <a:pt x="7864" y="478"/>
                    <a:pt x="5794" y="638"/>
                  </a:cubicBezTo>
                  <a:cubicBezTo>
                    <a:pt x="5190" y="669"/>
                    <a:pt x="4553" y="701"/>
                    <a:pt x="3916" y="701"/>
                  </a:cubicBezTo>
                  <a:lnTo>
                    <a:pt x="3343" y="701"/>
                  </a:lnTo>
                  <a:cubicBezTo>
                    <a:pt x="2866" y="701"/>
                    <a:pt x="2420" y="669"/>
                    <a:pt x="1974" y="606"/>
                  </a:cubicBezTo>
                  <a:cubicBezTo>
                    <a:pt x="1446" y="522"/>
                    <a:pt x="943" y="391"/>
                    <a:pt x="464" y="232"/>
                  </a:cubicBezTo>
                  <a:lnTo>
                    <a:pt x="464" y="232"/>
                  </a:lnTo>
                  <a:cubicBezTo>
                    <a:pt x="1338" y="626"/>
                    <a:pt x="3321" y="1348"/>
                    <a:pt x="5982" y="1348"/>
                  </a:cubicBezTo>
                  <a:cubicBezTo>
                    <a:pt x="7095" y="1348"/>
                    <a:pt x="8327" y="1222"/>
                    <a:pt x="9646" y="892"/>
                  </a:cubicBezTo>
                  <a:cubicBezTo>
                    <a:pt x="11238" y="4235"/>
                    <a:pt x="11716" y="6177"/>
                    <a:pt x="11238" y="8724"/>
                  </a:cubicBezTo>
                  <a:cubicBezTo>
                    <a:pt x="11970" y="6400"/>
                    <a:pt x="11652" y="3885"/>
                    <a:pt x="10442" y="1784"/>
                  </a:cubicBezTo>
                  <a:cubicBezTo>
                    <a:pt x="10124" y="1242"/>
                    <a:pt x="9869" y="638"/>
                    <a:pt x="9551" y="1"/>
                  </a:cubicBezTo>
                  <a:close/>
                </a:path>
              </a:pathLst>
            </a:custGeom>
            <a:solidFill>
              <a:srgbClr val="66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6" name="Google Shape;2786;p39"/>
          <p:cNvGrpSpPr/>
          <p:nvPr/>
        </p:nvGrpSpPr>
        <p:grpSpPr>
          <a:xfrm>
            <a:off x="7231305" y="1201045"/>
            <a:ext cx="1637010" cy="1429610"/>
            <a:chOff x="3000427" y="520627"/>
            <a:chExt cx="633346" cy="553105"/>
          </a:xfrm>
        </p:grpSpPr>
        <p:sp>
          <p:nvSpPr>
            <p:cNvPr id="2787" name="Google Shape;2787;p39"/>
            <p:cNvSpPr/>
            <p:nvPr/>
          </p:nvSpPr>
          <p:spPr>
            <a:xfrm>
              <a:off x="3194334" y="556656"/>
              <a:ext cx="372315" cy="426321"/>
            </a:xfrm>
            <a:custGeom>
              <a:avLst/>
              <a:gdLst/>
              <a:ahLst/>
              <a:cxnLst/>
              <a:rect l="l" t="t" r="r" b="b"/>
              <a:pathLst>
                <a:path w="25246" h="28908" extrusionOk="0">
                  <a:moveTo>
                    <a:pt x="13709" y="0"/>
                  </a:moveTo>
                  <a:cubicBezTo>
                    <a:pt x="12897" y="0"/>
                    <a:pt x="12428" y="497"/>
                    <a:pt x="11779" y="1084"/>
                  </a:cubicBezTo>
                  <a:cubicBezTo>
                    <a:pt x="11811" y="766"/>
                    <a:pt x="12288" y="225"/>
                    <a:pt x="12607" y="129"/>
                  </a:cubicBezTo>
                  <a:lnTo>
                    <a:pt x="12607" y="129"/>
                  </a:lnTo>
                  <a:cubicBezTo>
                    <a:pt x="11142" y="225"/>
                    <a:pt x="10697" y="1434"/>
                    <a:pt x="10633" y="2071"/>
                  </a:cubicBezTo>
                  <a:lnTo>
                    <a:pt x="10633" y="2262"/>
                  </a:lnTo>
                  <a:lnTo>
                    <a:pt x="10633" y="2294"/>
                  </a:lnTo>
                  <a:cubicBezTo>
                    <a:pt x="10633" y="2389"/>
                    <a:pt x="10665" y="2421"/>
                    <a:pt x="10665" y="2517"/>
                  </a:cubicBezTo>
                  <a:lnTo>
                    <a:pt x="10665" y="2549"/>
                  </a:lnTo>
                  <a:cubicBezTo>
                    <a:pt x="10697" y="2612"/>
                    <a:pt x="10697" y="2676"/>
                    <a:pt x="10760" y="2740"/>
                  </a:cubicBezTo>
                  <a:lnTo>
                    <a:pt x="10760" y="2771"/>
                  </a:lnTo>
                  <a:cubicBezTo>
                    <a:pt x="10792" y="2835"/>
                    <a:pt x="10824" y="2899"/>
                    <a:pt x="10856" y="2931"/>
                  </a:cubicBezTo>
                  <a:lnTo>
                    <a:pt x="10920" y="2994"/>
                  </a:lnTo>
                  <a:cubicBezTo>
                    <a:pt x="10951" y="3026"/>
                    <a:pt x="11015" y="3058"/>
                    <a:pt x="11079" y="3153"/>
                  </a:cubicBezTo>
                  <a:cubicBezTo>
                    <a:pt x="11142" y="3185"/>
                    <a:pt x="11174" y="3217"/>
                    <a:pt x="11270" y="3249"/>
                  </a:cubicBezTo>
                  <a:cubicBezTo>
                    <a:pt x="11302" y="3249"/>
                    <a:pt x="11302" y="3249"/>
                    <a:pt x="11333" y="3313"/>
                  </a:cubicBezTo>
                  <a:cubicBezTo>
                    <a:pt x="11302" y="3504"/>
                    <a:pt x="11270" y="3663"/>
                    <a:pt x="11270" y="3695"/>
                  </a:cubicBezTo>
                  <a:cubicBezTo>
                    <a:pt x="11238" y="3695"/>
                    <a:pt x="11238" y="3695"/>
                    <a:pt x="11238" y="3727"/>
                  </a:cubicBezTo>
                  <a:lnTo>
                    <a:pt x="11238" y="3790"/>
                  </a:lnTo>
                  <a:cubicBezTo>
                    <a:pt x="11238" y="3822"/>
                    <a:pt x="11238" y="3822"/>
                    <a:pt x="11270" y="3854"/>
                  </a:cubicBezTo>
                  <a:cubicBezTo>
                    <a:pt x="11238" y="4172"/>
                    <a:pt x="11270" y="4363"/>
                    <a:pt x="11270" y="4459"/>
                  </a:cubicBezTo>
                  <a:cubicBezTo>
                    <a:pt x="11238" y="4459"/>
                    <a:pt x="11174" y="4491"/>
                    <a:pt x="11142" y="4491"/>
                  </a:cubicBezTo>
                  <a:lnTo>
                    <a:pt x="11270" y="4491"/>
                  </a:lnTo>
                  <a:lnTo>
                    <a:pt x="11174" y="4777"/>
                  </a:lnTo>
                  <a:cubicBezTo>
                    <a:pt x="11142" y="4904"/>
                    <a:pt x="11142" y="5000"/>
                    <a:pt x="11142" y="5127"/>
                  </a:cubicBezTo>
                  <a:lnTo>
                    <a:pt x="11142" y="5223"/>
                  </a:lnTo>
                  <a:lnTo>
                    <a:pt x="11142" y="5637"/>
                  </a:lnTo>
                  <a:cubicBezTo>
                    <a:pt x="11174" y="5955"/>
                    <a:pt x="11270" y="6337"/>
                    <a:pt x="11429" y="6592"/>
                  </a:cubicBezTo>
                  <a:cubicBezTo>
                    <a:pt x="11620" y="7006"/>
                    <a:pt x="11906" y="7451"/>
                    <a:pt x="12225" y="7865"/>
                  </a:cubicBezTo>
                  <a:cubicBezTo>
                    <a:pt x="12288" y="7992"/>
                    <a:pt x="12416" y="8088"/>
                    <a:pt x="12575" y="8088"/>
                  </a:cubicBezTo>
                  <a:lnTo>
                    <a:pt x="13084" y="8183"/>
                  </a:lnTo>
                  <a:cubicBezTo>
                    <a:pt x="13116" y="8205"/>
                    <a:pt x="13152" y="8212"/>
                    <a:pt x="13187" y="8212"/>
                  </a:cubicBezTo>
                  <a:cubicBezTo>
                    <a:pt x="13258" y="8212"/>
                    <a:pt x="13328" y="8183"/>
                    <a:pt x="13371" y="8183"/>
                  </a:cubicBezTo>
                  <a:cubicBezTo>
                    <a:pt x="13562" y="8120"/>
                    <a:pt x="13944" y="7961"/>
                    <a:pt x="14326" y="7801"/>
                  </a:cubicBezTo>
                  <a:lnTo>
                    <a:pt x="14453" y="8120"/>
                  </a:lnTo>
                  <a:lnTo>
                    <a:pt x="14740" y="8788"/>
                  </a:lnTo>
                  <a:cubicBezTo>
                    <a:pt x="14644" y="8884"/>
                    <a:pt x="14581" y="8979"/>
                    <a:pt x="14485" y="9075"/>
                  </a:cubicBezTo>
                  <a:cubicBezTo>
                    <a:pt x="14485" y="9107"/>
                    <a:pt x="14453" y="9107"/>
                    <a:pt x="14453" y="9138"/>
                  </a:cubicBezTo>
                  <a:cubicBezTo>
                    <a:pt x="14358" y="9266"/>
                    <a:pt x="14326" y="9361"/>
                    <a:pt x="14294" y="9457"/>
                  </a:cubicBezTo>
                  <a:cubicBezTo>
                    <a:pt x="14199" y="9616"/>
                    <a:pt x="14167" y="9871"/>
                    <a:pt x="14135" y="10093"/>
                  </a:cubicBezTo>
                  <a:cubicBezTo>
                    <a:pt x="14135" y="10093"/>
                    <a:pt x="13562" y="13372"/>
                    <a:pt x="11397" y="14932"/>
                  </a:cubicBezTo>
                  <a:cubicBezTo>
                    <a:pt x="11333" y="14869"/>
                    <a:pt x="11302" y="14869"/>
                    <a:pt x="11270" y="14869"/>
                  </a:cubicBezTo>
                  <a:cubicBezTo>
                    <a:pt x="11174" y="14837"/>
                    <a:pt x="11142" y="14805"/>
                    <a:pt x="11079" y="14805"/>
                  </a:cubicBezTo>
                  <a:cubicBezTo>
                    <a:pt x="10983" y="14773"/>
                    <a:pt x="10951" y="14773"/>
                    <a:pt x="10856" y="14710"/>
                  </a:cubicBezTo>
                  <a:cubicBezTo>
                    <a:pt x="10792" y="14678"/>
                    <a:pt x="10760" y="14678"/>
                    <a:pt x="10665" y="14646"/>
                  </a:cubicBezTo>
                  <a:cubicBezTo>
                    <a:pt x="10601" y="14614"/>
                    <a:pt x="10506" y="14614"/>
                    <a:pt x="10474" y="14582"/>
                  </a:cubicBezTo>
                  <a:cubicBezTo>
                    <a:pt x="10378" y="14582"/>
                    <a:pt x="10347" y="14519"/>
                    <a:pt x="10283" y="14519"/>
                  </a:cubicBezTo>
                  <a:cubicBezTo>
                    <a:pt x="10187" y="14519"/>
                    <a:pt x="10124" y="14487"/>
                    <a:pt x="10028" y="14487"/>
                  </a:cubicBezTo>
                  <a:cubicBezTo>
                    <a:pt x="9964" y="14487"/>
                    <a:pt x="9901" y="14487"/>
                    <a:pt x="9837" y="14455"/>
                  </a:cubicBezTo>
                  <a:lnTo>
                    <a:pt x="9009" y="14455"/>
                  </a:lnTo>
                  <a:cubicBezTo>
                    <a:pt x="8914" y="14455"/>
                    <a:pt x="8787" y="14487"/>
                    <a:pt x="8723" y="14487"/>
                  </a:cubicBezTo>
                  <a:cubicBezTo>
                    <a:pt x="8691" y="14487"/>
                    <a:pt x="8627" y="14487"/>
                    <a:pt x="8596" y="14519"/>
                  </a:cubicBezTo>
                  <a:cubicBezTo>
                    <a:pt x="8436" y="14582"/>
                    <a:pt x="8309" y="14614"/>
                    <a:pt x="8214" y="14646"/>
                  </a:cubicBezTo>
                  <a:lnTo>
                    <a:pt x="8150" y="14646"/>
                  </a:lnTo>
                  <a:cubicBezTo>
                    <a:pt x="7991" y="14678"/>
                    <a:pt x="7832" y="14773"/>
                    <a:pt x="7672" y="14837"/>
                  </a:cubicBezTo>
                  <a:cubicBezTo>
                    <a:pt x="7322" y="15060"/>
                    <a:pt x="7004" y="15283"/>
                    <a:pt x="6717" y="15601"/>
                  </a:cubicBezTo>
                  <a:cubicBezTo>
                    <a:pt x="6463" y="15919"/>
                    <a:pt x="6208" y="16269"/>
                    <a:pt x="5985" y="16683"/>
                  </a:cubicBezTo>
                  <a:lnTo>
                    <a:pt x="5858" y="16588"/>
                  </a:lnTo>
                  <a:cubicBezTo>
                    <a:pt x="5834" y="16580"/>
                    <a:pt x="5810" y="16576"/>
                    <a:pt x="5787" y="16576"/>
                  </a:cubicBezTo>
                  <a:cubicBezTo>
                    <a:pt x="5717" y="16576"/>
                    <a:pt x="5651" y="16612"/>
                    <a:pt x="5603" y="16683"/>
                  </a:cubicBezTo>
                  <a:lnTo>
                    <a:pt x="5571" y="16747"/>
                  </a:lnTo>
                  <a:cubicBezTo>
                    <a:pt x="5539" y="16842"/>
                    <a:pt x="5571" y="16970"/>
                    <a:pt x="5635" y="16970"/>
                  </a:cubicBezTo>
                  <a:lnTo>
                    <a:pt x="5762" y="17002"/>
                  </a:lnTo>
                  <a:lnTo>
                    <a:pt x="5762" y="17033"/>
                  </a:lnTo>
                  <a:lnTo>
                    <a:pt x="5635" y="17002"/>
                  </a:lnTo>
                  <a:cubicBezTo>
                    <a:pt x="5612" y="16994"/>
                    <a:pt x="5588" y="16990"/>
                    <a:pt x="5564" y="16990"/>
                  </a:cubicBezTo>
                  <a:cubicBezTo>
                    <a:pt x="5486" y="16990"/>
                    <a:pt x="5412" y="17032"/>
                    <a:pt x="5412" y="17129"/>
                  </a:cubicBezTo>
                  <a:lnTo>
                    <a:pt x="5380" y="17193"/>
                  </a:lnTo>
                  <a:cubicBezTo>
                    <a:pt x="5317" y="17320"/>
                    <a:pt x="5412" y="17384"/>
                    <a:pt x="5539" y="17415"/>
                  </a:cubicBezTo>
                  <a:lnTo>
                    <a:pt x="5476" y="17415"/>
                  </a:lnTo>
                  <a:cubicBezTo>
                    <a:pt x="5467" y="17411"/>
                    <a:pt x="5457" y="17409"/>
                    <a:pt x="5447" y="17409"/>
                  </a:cubicBezTo>
                  <a:cubicBezTo>
                    <a:pt x="5380" y="17409"/>
                    <a:pt x="5285" y="17488"/>
                    <a:pt x="5285" y="17543"/>
                  </a:cubicBezTo>
                  <a:lnTo>
                    <a:pt x="5285" y="17638"/>
                  </a:lnTo>
                  <a:cubicBezTo>
                    <a:pt x="5285" y="17702"/>
                    <a:pt x="5317" y="17766"/>
                    <a:pt x="5380" y="17798"/>
                  </a:cubicBezTo>
                  <a:cubicBezTo>
                    <a:pt x="5380" y="17798"/>
                    <a:pt x="5380" y="17829"/>
                    <a:pt x="5317" y="17829"/>
                  </a:cubicBezTo>
                  <a:cubicBezTo>
                    <a:pt x="5285" y="17829"/>
                    <a:pt x="5285" y="17861"/>
                    <a:pt x="5253" y="17893"/>
                  </a:cubicBezTo>
                  <a:lnTo>
                    <a:pt x="5253" y="17957"/>
                  </a:lnTo>
                  <a:cubicBezTo>
                    <a:pt x="3884" y="20885"/>
                    <a:pt x="3311" y="24578"/>
                    <a:pt x="3056" y="25438"/>
                  </a:cubicBezTo>
                  <a:cubicBezTo>
                    <a:pt x="3152" y="25565"/>
                    <a:pt x="3311" y="25661"/>
                    <a:pt x="3470" y="25788"/>
                  </a:cubicBezTo>
                  <a:lnTo>
                    <a:pt x="2993" y="27507"/>
                  </a:lnTo>
                  <a:cubicBezTo>
                    <a:pt x="2993" y="27507"/>
                    <a:pt x="1656" y="28144"/>
                    <a:pt x="478" y="28271"/>
                  </a:cubicBezTo>
                  <a:cubicBezTo>
                    <a:pt x="191" y="28303"/>
                    <a:pt x="0" y="28526"/>
                    <a:pt x="64" y="28812"/>
                  </a:cubicBezTo>
                  <a:cubicBezTo>
                    <a:pt x="159" y="28908"/>
                    <a:pt x="191" y="28908"/>
                    <a:pt x="191" y="28908"/>
                  </a:cubicBezTo>
                  <a:lnTo>
                    <a:pt x="4521" y="28908"/>
                  </a:lnTo>
                  <a:cubicBezTo>
                    <a:pt x="4521" y="28908"/>
                    <a:pt x="4935" y="28303"/>
                    <a:pt x="4362" y="27475"/>
                  </a:cubicBezTo>
                  <a:lnTo>
                    <a:pt x="4935" y="26457"/>
                  </a:lnTo>
                  <a:cubicBezTo>
                    <a:pt x="5253" y="26584"/>
                    <a:pt x="5603" y="26711"/>
                    <a:pt x="6017" y="26870"/>
                  </a:cubicBezTo>
                  <a:cubicBezTo>
                    <a:pt x="6877" y="27157"/>
                    <a:pt x="7863" y="27412"/>
                    <a:pt x="8978" y="27666"/>
                  </a:cubicBezTo>
                  <a:lnTo>
                    <a:pt x="8787" y="27730"/>
                  </a:lnTo>
                  <a:lnTo>
                    <a:pt x="8150" y="27985"/>
                  </a:lnTo>
                  <a:cubicBezTo>
                    <a:pt x="7800" y="28112"/>
                    <a:pt x="7609" y="28462"/>
                    <a:pt x="7672" y="28812"/>
                  </a:cubicBezTo>
                  <a:lnTo>
                    <a:pt x="7672" y="28876"/>
                  </a:lnTo>
                  <a:lnTo>
                    <a:pt x="11684" y="28876"/>
                  </a:lnTo>
                  <a:lnTo>
                    <a:pt x="11684" y="28812"/>
                  </a:lnTo>
                  <a:cubicBezTo>
                    <a:pt x="11684" y="28685"/>
                    <a:pt x="11684" y="28621"/>
                    <a:pt x="11652" y="28494"/>
                  </a:cubicBezTo>
                  <a:lnTo>
                    <a:pt x="11652" y="28462"/>
                  </a:lnTo>
                  <a:cubicBezTo>
                    <a:pt x="11620" y="28367"/>
                    <a:pt x="11588" y="28239"/>
                    <a:pt x="11524" y="28176"/>
                  </a:cubicBezTo>
                  <a:lnTo>
                    <a:pt x="11524" y="28144"/>
                  </a:lnTo>
                  <a:cubicBezTo>
                    <a:pt x="11652" y="28144"/>
                    <a:pt x="11747" y="28176"/>
                    <a:pt x="11843" y="28176"/>
                  </a:cubicBezTo>
                  <a:cubicBezTo>
                    <a:pt x="12957" y="28335"/>
                    <a:pt x="14071" y="28494"/>
                    <a:pt x="15185" y="28590"/>
                  </a:cubicBezTo>
                  <a:cubicBezTo>
                    <a:pt x="16109" y="28653"/>
                    <a:pt x="17032" y="28749"/>
                    <a:pt x="17891" y="28781"/>
                  </a:cubicBezTo>
                  <a:cubicBezTo>
                    <a:pt x="18146" y="28781"/>
                    <a:pt x="18337" y="28812"/>
                    <a:pt x="18592" y="28812"/>
                  </a:cubicBezTo>
                  <a:lnTo>
                    <a:pt x="20788" y="28812"/>
                  </a:lnTo>
                  <a:cubicBezTo>
                    <a:pt x="20884" y="28812"/>
                    <a:pt x="21011" y="28812"/>
                    <a:pt x="21170" y="28781"/>
                  </a:cubicBezTo>
                  <a:lnTo>
                    <a:pt x="21361" y="28781"/>
                  </a:lnTo>
                  <a:cubicBezTo>
                    <a:pt x="21521" y="28781"/>
                    <a:pt x="21648" y="28749"/>
                    <a:pt x="21807" y="28749"/>
                  </a:cubicBezTo>
                  <a:lnTo>
                    <a:pt x="21966" y="28749"/>
                  </a:lnTo>
                  <a:cubicBezTo>
                    <a:pt x="22157" y="28685"/>
                    <a:pt x="22316" y="28685"/>
                    <a:pt x="22476" y="28653"/>
                  </a:cubicBezTo>
                  <a:cubicBezTo>
                    <a:pt x="22698" y="28621"/>
                    <a:pt x="22889" y="28590"/>
                    <a:pt x="23049" y="28526"/>
                  </a:cubicBezTo>
                  <a:lnTo>
                    <a:pt x="23080" y="28526"/>
                  </a:lnTo>
                  <a:cubicBezTo>
                    <a:pt x="23112" y="28526"/>
                    <a:pt x="23208" y="28494"/>
                    <a:pt x="23240" y="28494"/>
                  </a:cubicBezTo>
                  <a:cubicBezTo>
                    <a:pt x="25118" y="27889"/>
                    <a:pt x="25245" y="25724"/>
                    <a:pt x="23717" y="22318"/>
                  </a:cubicBezTo>
                  <a:cubicBezTo>
                    <a:pt x="23462" y="21172"/>
                    <a:pt x="23240" y="19739"/>
                    <a:pt x="22921" y="18211"/>
                  </a:cubicBezTo>
                  <a:lnTo>
                    <a:pt x="22667" y="17161"/>
                  </a:lnTo>
                  <a:cubicBezTo>
                    <a:pt x="22603" y="16874"/>
                    <a:pt x="22571" y="16556"/>
                    <a:pt x="22476" y="16269"/>
                  </a:cubicBezTo>
                  <a:cubicBezTo>
                    <a:pt x="22476" y="16206"/>
                    <a:pt x="22444" y="16174"/>
                    <a:pt x="22444" y="16078"/>
                  </a:cubicBezTo>
                  <a:cubicBezTo>
                    <a:pt x="22412" y="15856"/>
                    <a:pt x="22316" y="15601"/>
                    <a:pt x="22285" y="15314"/>
                  </a:cubicBezTo>
                  <a:cubicBezTo>
                    <a:pt x="22253" y="15219"/>
                    <a:pt x="22253" y="15123"/>
                    <a:pt x="22221" y="14996"/>
                  </a:cubicBezTo>
                  <a:cubicBezTo>
                    <a:pt x="22157" y="14805"/>
                    <a:pt x="22125" y="14614"/>
                    <a:pt x="22062" y="14423"/>
                  </a:cubicBezTo>
                  <a:cubicBezTo>
                    <a:pt x="21998" y="14296"/>
                    <a:pt x="21966" y="14168"/>
                    <a:pt x="21966" y="14041"/>
                  </a:cubicBezTo>
                  <a:cubicBezTo>
                    <a:pt x="21934" y="13850"/>
                    <a:pt x="21903" y="13691"/>
                    <a:pt x="21807" y="13500"/>
                  </a:cubicBezTo>
                  <a:cubicBezTo>
                    <a:pt x="21775" y="13372"/>
                    <a:pt x="21743" y="13245"/>
                    <a:pt x="21743" y="13118"/>
                  </a:cubicBezTo>
                  <a:cubicBezTo>
                    <a:pt x="21680" y="12959"/>
                    <a:pt x="21616" y="12768"/>
                    <a:pt x="21584" y="12608"/>
                  </a:cubicBezTo>
                  <a:cubicBezTo>
                    <a:pt x="21521" y="12481"/>
                    <a:pt x="21489" y="12417"/>
                    <a:pt x="21489" y="12290"/>
                  </a:cubicBezTo>
                  <a:cubicBezTo>
                    <a:pt x="21457" y="12099"/>
                    <a:pt x="21361" y="11940"/>
                    <a:pt x="21298" y="11781"/>
                  </a:cubicBezTo>
                  <a:cubicBezTo>
                    <a:pt x="21266" y="11685"/>
                    <a:pt x="21266" y="11622"/>
                    <a:pt x="21202" y="11526"/>
                  </a:cubicBezTo>
                  <a:cubicBezTo>
                    <a:pt x="21139" y="11303"/>
                    <a:pt x="21011" y="11049"/>
                    <a:pt x="20948" y="10826"/>
                  </a:cubicBezTo>
                  <a:cubicBezTo>
                    <a:pt x="20725" y="10380"/>
                    <a:pt x="20534" y="9998"/>
                    <a:pt x="20247" y="9616"/>
                  </a:cubicBezTo>
                  <a:lnTo>
                    <a:pt x="19897" y="9138"/>
                  </a:lnTo>
                  <a:cubicBezTo>
                    <a:pt x="19897" y="9107"/>
                    <a:pt x="19865" y="9107"/>
                    <a:pt x="19865" y="9075"/>
                  </a:cubicBezTo>
                  <a:cubicBezTo>
                    <a:pt x="19833" y="9043"/>
                    <a:pt x="19833" y="8979"/>
                    <a:pt x="19770" y="8979"/>
                  </a:cubicBezTo>
                  <a:cubicBezTo>
                    <a:pt x="19770" y="8947"/>
                    <a:pt x="19738" y="8947"/>
                    <a:pt x="19738" y="8916"/>
                  </a:cubicBezTo>
                  <a:lnTo>
                    <a:pt x="19674" y="8820"/>
                  </a:lnTo>
                  <a:lnTo>
                    <a:pt x="19610" y="8788"/>
                  </a:lnTo>
                  <a:lnTo>
                    <a:pt x="19547" y="8725"/>
                  </a:lnTo>
                  <a:lnTo>
                    <a:pt x="19515" y="8661"/>
                  </a:lnTo>
                  <a:lnTo>
                    <a:pt x="19419" y="8597"/>
                  </a:lnTo>
                  <a:lnTo>
                    <a:pt x="19388" y="8565"/>
                  </a:lnTo>
                  <a:cubicBezTo>
                    <a:pt x="19356" y="8502"/>
                    <a:pt x="19292" y="8502"/>
                    <a:pt x="19260" y="8470"/>
                  </a:cubicBezTo>
                  <a:cubicBezTo>
                    <a:pt x="18655" y="7961"/>
                    <a:pt x="17987" y="7515"/>
                    <a:pt x="17287" y="7228"/>
                  </a:cubicBezTo>
                  <a:cubicBezTo>
                    <a:pt x="17191" y="7197"/>
                    <a:pt x="17127" y="7197"/>
                    <a:pt x="17064" y="7165"/>
                  </a:cubicBezTo>
                  <a:cubicBezTo>
                    <a:pt x="17000" y="7133"/>
                    <a:pt x="16968" y="7133"/>
                    <a:pt x="16968" y="7133"/>
                  </a:cubicBezTo>
                  <a:lnTo>
                    <a:pt x="16331" y="6273"/>
                  </a:lnTo>
                  <a:cubicBezTo>
                    <a:pt x="16331" y="6241"/>
                    <a:pt x="16363" y="6178"/>
                    <a:pt x="16363" y="6114"/>
                  </a:cubicBezTo>
                  <a:cubicBezTo>
                    <a:pt x="16427" y="6114"/>
                    <a:pt x="16554" y="6082"/>
                    <a:pt x="16650" y="6019"/>
                  </a:cubicBezTo>
                  <a:cubicBezTo>
                    <a:pt x="16713" y="5955"/>
                    <a:pt x="16745" y="5891"/>
                    <a:pt x="16841" y="5859"/>
                  </a:cubicBezTo>
                  <a:cubicBezTo>
                    <a:pt x="17923" y="5095"/>
                    <a:pt x="17987" y="2899"/>
                    <a:pt x="17287" y="1976"/>
                  </a:cubicBezTo>
                  <a:cubicBezTo>
                    <a:pt x="17032" y="1721"/>
                    <a:pt x="16809" y="1498"/>
                    <a:pt x="16554" y="1339"/>
                  </a:cubicBezTo>
                  <a:cubicBezTo>
                    <a:pt x="15849" y="864"/>
                    <a:pt x="15085" y="734"/>
                    <a:pt x="14460" y="734"/>
                  </a:cubicBezTo>
                  <a:cubicBezTo>
                    <a:pt x="13702" y="734"/>
                    <a:pt x="13148" y="925"/>
                    <a:pt x="13148" y="925"/>
                  </a:cubicBezTo>
                  <a:cubicBezTo>
                    <a:pt x="13148" y="925"/>
                    <a:pt x="13084" y="352"/>
                    <a:pt x="13785" y="2"/>
                  </a:cubicBezTo>
                  <a:cubicBezTo>
                    <a:pt x="13759" y="1"/>
                    <a:pt x="13734" y="0"/>
                    <a:pt x="13709" y="0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3000427" y="520627"/>
              <a:ext cx="633346" cy="553105"/>
            </a:xfrm>
            <a:custGeom>
              <a:avLst/>
              <a:gdLst/>
              <a:ahLst/>
              <a:cxnLst/>
              <a:rect l="l" t="t" r="r" b="b"/>
              <a:pathLst>
                <a:path w="42946" h="37505" extrusionOk="0">
                  <a:moveTo>
                    <a:pt x="25459" y="0"/>
                  </a:moveTo>
                  <a:cubicBezTo>
                    <a:pt x="24567" y="0"/>
                    <a:pt x="23692" y="208"/>
                    <a:pt x="22890" y="694"/>
                  </a:cubicBezTo>
                  <a:cubicBezTo>
                    <a:pt x="19993" y="2445"/>
                    <a:pt x="18560" y="7156"/>
                    <a:pt x="17732" y="10213"/>
                  </a:cubicBezTo>
                  <a:cubicBezTo>
                    <a:pt x="16777" y="13746"/>
                    <a:pt x="16172" y="17503"/>
                    <a:pt x="14772" y="20909"/>
                  </a:cubicBezTo>
                  <a:cubicBezTo>
                    <a:pt x="13021" y="25239"/>
                    <a:pt x="10028" y="23265"/>
                    <a:pt x="6463" y="24188"/>
                  </a:cubicBezTo>
                  <a:cubicBezTo>
                    <a:pt x="4266" y="24729"/>
                    <a:pt x="2197" y="25939"/>
                    <a:pt x="1083" y="27945"/>
                  </a:cubicBezTo>
                  <a:cubicBezTo>
                    <a:pt x="0" y="29918"/>
                    <a:pt x="223" y="32624"/>
                    <a:pt x="1879" y="34121"/>
                  </a:cubicBezTo>
                  <a:cubicBezTo>
                    <a:pt x="3025" y="35203"/>
                    <a:pt x="4712" y="35521"/>
                    <a:pt x="6272" y="35808"/>
                  </a:cubicBezTo>
                  <a:cubicBezTo>
                    <a:pt x="12290" y="36825"/>
                    <a:pt x="18440" y="37504"/>
                    <a:pt x="24573" y="37504"/>
                  </a:cubicBezTo>
                  <a:cubicBezTo>
                    <a:pt x="27459" y="37504"/>
                    <a:pt x="30341" y="37354"/>
                    <a:pt x="33204" y="37017"/>
                  </a:cubicBezTo>
                  <a:cubicBezTo>
                    <a:pt x="34605" y="36858"/>
                    <a:pt x="36037" y="36635"/>
                    <a:pt x="37311" y="36062"/>
                  </a:cubicBezTo>
                  <a:cubicBezTo>
                    <a:pt x="38043" y="35744"/>
                    <a:pt x="38743" y="35330"/>
                    <a:pt x="39285" y="34757"/>
                  </a:cubicBezTo>
                  <a:cubicBezTo>
                    <a:pt x="42946" y="30905"/>
                    <a:pt x="41290" y="22755"/>
                    <a:pt x="40049" y="18203"/>
                  </a:cubicBezTo>
                  <a:cubicBezTo>
                    <a:pt x="38584" y="12727"/>
                    <a:pt x="35942" y="7316"/>
                    <a:pt x="31994" y="3177"/>
                  </a:cubicBezTo>
                  <a:cubicBezTo>
                    <a:pt x="30457" y="1546"/>
                    <a:pt x="27895" y="0"/>
                    <a:pt x="25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48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3036575" y="933692"/>
              <a:ext cx="149318" cy="74195"/>
            </a:xfrm>
            <a:custGeom>
              <a:avLst/>
              <a:gdLst/>
              <a:ahLst/>
              <a:cxnLst/>
              <a:rect l="l" t="t" r="r" b="b"/>
              <a:pathLst>
                <a:path w="10125" h="5031" extrusionOk="0">
                  <a:moveTo>
                    <a:pt x="1815" y="0"/>
                  </a:moveTo>
                  <a:cubicBezTo>
                    <a:pt x="1815" y="0"/>
                    <a:pt x="1115" y="510"/>
                    <a:pt x="1179" y="1369"/>
                  </a:cubicBezTo>
                  <a:lnTo>
                    <a:pt x="1051" y="1656"/>
                  </a:lnTo>
                  <a:cubicBezTo>
                    <a:pt x="383" y="2260"/>
                    <a:pt x="96" y="2865"/>
                    <a:pt x="32" y="3279"/>
                  </a:cubicBezTo>
                  <a:cubicBezTo>
                    <a:pt x="1" y="3566"/>
                    <a:pt x="1" y="3757"/>
                    <a:pt x="32" y="3916"/>
                  </a:cubicBezTo>
                  <a:lnTo>
                    <a:pt x="32" y="4171"/>
                  </a:lnTo>
                  <a:lnTo>
                    <a:pt x="1" y="4171"/>
                  </a:lnTo>
                  <a:lnTo>
                    <a:pt x="10060" y="5030"/>
                  </a:lnTo>
                  <a:lnTo>
                    <a:pt x="10124" y="4903"/>
                  </a:lnTo>
                  <a:lnTo>
                    <a:pt x="9806" y="2643"/>
                  </a:lnTo>
                  <a:lnTo>
                    <a:pt x="9583" y="1019"/>
                  </a:lnTo>
                  <a:lnTo>
                    <a:pt x="3407" y="191"/>
                  </a:lnTo>
                  <a:lnTo>
                    <a:pt x="1815" y="0"/>
                  </a:ln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3354424" y="704565"/>
              <a:ext cx="76082" cy="102362"/>
            </a:xfrm>
            <a:custGeom>
              <a:avLst/>
              <a:gdLst/>
              <a:ahLst/>
              <a:cxnLst/>
              <a:rect l="l" t="t" r="r" b="b"/>
              <a:pathLst>
                <a:path w="5159" h="6941" extrusionOk="0">
                  <a:moveTo>
                    <a:pt x="3344" y="1"/>
                  </a:moveTo>
                  <a:cubicBezTo>
                    <a:pt x="3344" y="1"/>
                    <a:pt x="2707" y="3821"/>
                    <a:pt x="1" y="5190"/>
                  </a:cubicBezTo>
                  <a:cubicBezTo>
                    <a:pt x="1815" y="6845"/>
                    <a:pt x="3344" y="6941"/>
                    <a:pt x="3344" y="6941"/>
                  </a:cubicBezTo>
                  <a:lnTo>
                    <a:pt x="4203" y="6877"/>
                  </a:lnTo>
                  <a:cubicBezTo>
                    <a:pt x="4203" y="6877"/>
                    <a:pt x="4553" y="6049"/>
                    <a:pt x="4712" y="5445"/>
                  </a:cubicBezTo>
                  <a:cubicBezTo>
                    <a:pt x="4903" y="4903"/>
                    <a:pt x="5158" y="2516"/>
                    <a:pt x="5063" y="1847"/>
                  </a:cubicBezTo>
                  <a:cubicBezTo>
                    <a:pt x="4999" y="1147"/>
                    <a:pt x="3344" y="1"/>
                    <a:pt x="3344" y="1"/>
                  </a:cubicBezTo>
                  <a:close/>
                </a:path>
              </a:pathLst>
            </a:custGeom>
            <a:solidFill>
              <a:srgbClr val="9C7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3307481" y="957628"/>
              <a:ext cx="60583" cy="25366"/>
            </a:xfrm>
            <a:custGeom>
              <a:avLst/>
              <a:gdLst/>
              <a:ahLst/>
              <a:cxnLst/>
              <a:rect l="l" t="t" r="r" b="b"/>
              <a:pathLst>
                <a:path w="4108" h="1720" extrusionOk="0">
                  <a:moveTo>
                    <a:pt x="4107" y="1624"/>
                  </a:moveTo>
                  <a:lnTo>
                    <a:pt x="4107" y="1624"/>
                  </a:lnTo>
                  <a:lnTo>
                    <a:pt x="4107" y="1720"/>
                  </a:lnTo>
                  <a:lnTo>
                    <a:pt x="96" y="1720"/>
                  </a:lnTo>
                  <a:lnTo>
                    <a:pt x="96" y="1624"/>
                  </a:lnTo>
                  <a:cubicBezTo>
                    <a:pt x="0" y="1274"/>
                    <a:pt x="191" y="924"/>
                    <a:pt x="573" y="797"/>
                  </a:cubicBezTo>
                  <a:lnTo>
                    <a:pt x="1210" y="542"/>
                  </a:lnTo>
                  <a:lnTo>
                    <a:pt x="2706" y="1"/>
                  </a:lnTo>
                  <a:lnTo>
                    <a:pt x="3439" y="446"/>
                  </a:lnTo>
                  <a:cubicBezTo>
                    <a:pt x="3821" y="669"/>
                    <a:pt x="4107" y="1115"/>
                    <a:pt x="4107" y="1624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3196207" y="901762"/>
              <a:ext cx="87335" cy="81701"/>
            </a:xfrm>
            <a:custGeom>
              <a:avLst/>
              <a:gdLst/>
              <a:ahLst/>
              <a:cxnLst/>
              <a:rect l="l" t="t" r="r" b="b"/>
              <a:pathLst>
                <a:path w="5922" h="5540" extrusionOk="0">
                  <a:moveTo>
                    <a:pt x="4839" y="3120"/>
                  </a:moveTo>
                  <a:lnTo>
                    <a:pt x="4298" y="4107"/>
                  </a:lnTo>
                  <a:cubicBezTo>
                    <a:pt x="4839" y="4935"/>
                    <a:pt x="4457" y="5540"/>
                    <a:pt x="4457" y="5540"/>
                  </a:cubicBezTo>
                  <a:lnTo>
                    <a:pt x="128" y="5540"/>
                  </a:lnTo>
                  <a:cubicBezTo>
                    <a:pt x="128" y="5540"/>
                    <a:pt x="64" y="5508"/>
                    <a:pt x="64" y="5444"/>
                  </a:cubicBezTo>
                  <a:cubicBezTo>
                    <a:pt x="1" y="5190"/>
                    <a:pt x="192" y="4935"/>
                    <a:pt x="478" y="4903"/>
                  </a:cubicBezTo>
                  <a:cubicBezTo>
                    <a:pt x="1656" y="4776"/>
                    <a:pt x="2993" y="4139"/>
                    <a:pt x="2993" y="4139"/>
                  </a:cubicBezTo>
                  <a:lnTo>
                    <a:pt x="4107" y="0"/>
                  </a:lnTo>
                  <a:lnTo>
                    <a:pt x="5922" y="1274"/>
                  </a:ln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3240805" y="663256"/>
              <a:ext cx="326775" cy="319328"/>
            </a:xfrm>
            <a:custGeom>
              <a:avLst/>
              <a:gdLst/>
              <a:ahLst/>
              <a:cxnLst/>
              <a:rect l="l" t="t" r="r" b="b"/>
              <a:pathLst>
                <a:path w="22158" h="21653" extrusionOk="0">
                  <a:moveTo>
                    <a:pt x="13817" y="0"/>
                  </a:moveTo>
                  <a:cubicBezTo>
                    <a:pt x="13817" y="0"/>
                    <a:pt x="11748" y="1115"/>
                    <a:pt x="11207" y="2292"/>
                  </a:cubicBezTo>
                  <a:cubicBezTo>
                    <a:pt x="11143" y="2452"/>
                    <a:pt x="11048" y="2674"/>
                    <a:pt x="11048" y="2929"/>
                  </a:cubicBezTo>
                  <a:lnTo>
                    <a:pt x="11048" y="3088"/>
                  </a:lnTo>
                  <a:cubicBezTo>
                    <a:pt x="11048" y="6813"/>
                    <a:pt x="11270" y="8723"/>
                    <a:pt x="11366" y="9487"/>
                  </a:cubicBezTo>
                  <a:cubicBezTo>
                    <a:pt x="11430" y="9710"/>
                    <a:pt x="11461" y="9837"/>
                    <a:pt x="11461" y="9837"/>
                  </a:cubicBezTo>
                  <a:cubicBezTo>
                    <a:pt x="11430" y="9837"/>
                    <a:pt x="10793" y="9232"/>
                    <a:pt x="8469" y="7800"/>
                  </a:cubicBezTo>
                  <a:cubicBezTo>
                    <a:pt x="8437" y="7768"/>
                    <a:pt x="8405" y="7768"/>
                    <a:pt x="8342" y="7736"/>
                  </a:cubicBezTo>
                  <a:cubicBezTo>
                    <a:pt x="8342" y="7704"/>
                    <a:pt x="8310" y="7704"/>
                    <a:pt x="8310" y="7704"/>
                  </a:cubicBezTo>
                  <a:cubicBezTo>
                    <a:pt x="7722" y="7363"/>
                    <a:pt x="7077" y="7202"/>
                    <a:pt x="6423" y="7202"/>
                  </a:cubicBezTo>
                  <a:cubicBezTo>
                    <a:pt x="5980" y="7202"/>
                    <a:pt x="5532" y="7276"/>
                    <a:pt x="5094" y="7418"/>
                  </a:cubicBezTo>
                  <a:lnTo>
                    <a:pt x="5063" y="7418"/>
                  </a:lnTo>
                  <a:cubicBezTo>
                    <a:pt x="4903" y="7450"/>
                    <a:pt x="4744" y="7545"/>
                    <a:pt x="4585" y="7609"/>
                  </a:cubicBezTo>
                  <a:cubicBezTo>
                    <a:pt x="4203" y="7768"/>
                    <a:pt x="3885" y="8055"/>
                    <a:pt x="3630" y="8373"/>
                  </a:cubicBezTo>
                  <a:cubicBezTo>
                    <a:pt x="1242" y="11206"/>
                    <a:pt x="351" y="17096"/>
                    <a:pt x="1" y="18210"/>
                  </a:cubicBezTo>
                  <a:cubicBezTo>
                    <a:pt x="64" y="18337"/>
                    <a:pt x="224" y="18433"/>
                    <a:pt x="383" y="18560"/>
                  </a:cubicBezTo>
                  <a:cubicBezTo>
                    <a:pt x="924" y="18974"/>
                    <a:pt x="1784" y="19324"/>
                    <a:pt x="2866" y="19674"/>
                  </a:cubicBezTo>
                  <a:cubicBezTo>
                    <a:pt x="3726" y="19961"/>
                    <a:pt x="4744" y="20247"/>
                    <a:pt x="5858" y="20470"/>
                  </a:cubicBezTo>
                  <a:cubicBezTo>
                    <a:pt x="6431" y="20597"/>
                    <a:pt x="7036" y="20725"/>
                    <a:pt x="7673" y="20820"/>
                  </a:cubicBezTo>
                  <a:cubicBezTo>
                    <a:pt x="7928" y="20884"/>
                    <a:pt x="8182" y="20916"/>
                    <a:pt x="8437" y="20948"/>
                  </a:cubicBezTo>
                  <a:cubicBezTo>
                    <a:pt x="8564" y="20948"/>
                    <a:pt x="8628" y="20980"/>
                    <a:pt x="8755" y="20980"/>
                  </a:cubicBezTo>
                  <a:cubicBezTo>
                    <a:pt x="9838" y="21139"/>
                    <a:pt x="10984" y="21266"/>
                    <a:pt x="12098" y="21393"/>
                  </a:cubicBezTo>
                  <a:cubicBezTo>
                    <a:pt x="13021" y="21457"/>
                    <a:pt x="13913" y="21553"/>
                    <a:pt x="14804" y="21584"/>
                  </a:cubicBezTo>
                  <a:cubicBezTo>
                    <a:pt x="15472" y="21624"/>
                    <a:pt x="16135" y="21652"/>
                    <a:pt x="16774" y="21652"/>
                  </a:cubicBezTo>
                  <a:cubicBezTo>
                    <a:pt x="17689" y="21652"/>
                    <a:pt x="18556" y="21594"/>
                    <a:pt x="19325" y="21425"/>
                  </a:cubicBezTo>
                  <a:lnTo>
                    <a:pt x="19929" y="21298"/>
                  </a:lnTo>
                  <a:cubicBezTo>
                    <a:pt x="19993" y="21298"/>
                    <a:pt x="20057" y="21266"/>
                    <a:pt x="20120" y="21266"/>
                  </a:cubicBezTo>
                  <a:cubicBezTo>
                    <a:pt x="21999" y="20661"/>
                    <a:pt x="22158" y="18433"/>
                    <a:pt x="20598" y="15186"/>
                  </a:cubicBezTo>
                  <a:cubicBezTo>
                    <a:pt x="20375" y="14008"/>
                    <a:pt x="20120" y="12575"/>
                    <a:pt x="19802" y="11079"/>
                  </a:cubicBezTo>
                  <a:cubicBezTo>
                    <a:pt x="19293" y="8437"/>
                    <a:pt x="18624" y="5667"/>
                    <a:pt x="17828" y="3725"/>
                  </a:cubicBezTo>
                  <a:cubicBezTo>
                    <a:pt x="17637" y="3311"/>
                    <a:pt x="17415" y="2865"/>
                    <a:pt x="17160" y="2515"/>
                  </a:cubicBezTo>
                  <a:cubicBezTo>
                    <a:pt x="16428" y="1433"/>
                    <a:pt x="15345" y="605"/>
                    <a:pt x="14136" y="128"/>
                  </a:cubicBezTo>
                  <a:cubicBezTo>
                    <a:pt x="14040" y="96"/>
                    <a:pt x="13976" y="64"/>
                    <a:pt x="13913" y="64"/>
                  </a:cubicBezTo>
                  <a:cubicBezTo>
                    <a:pt x="13849" y="0"/>
                    <a:pt x="13817" y="0"/>
                    <a:pt x="138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3403727" y="641193"/>
              <a:ext cx="39921" cy="44611"/>
            </a:xfrm>
            <a:custGeom>
              <a:avLst/>
              <a:gdLst/>
              <a:ahLst/>
              <a:cxnLst/>
              <a:rect l="l" t="t" r="r" b="b"/>
              <a:pathLst>
                <a:path w="2707" h="3025" extrusionOk="0">
                  <a:moveTo>
                    <a:pt x="1624" y="0"/>
                  </a:moveTo>
                  <a:lnTo>
                    <a:pt x="1560" y="64"/>
                  </a:lnTo>
                  <a:lnTo>
                    <a:pt x="1465" y="159"/>
                  </a:lnTo>
                  <a:lnTo>
                    <a:pt x="319" y="1242"/>
                  </a:lnTo>
                  <a:lnTo>
                    <a:pt x="1" y="1560"/>
                  </a:lnTo>
                  <a:lnTo>
                    <a:pt x="319" y="2356"/>
                  </a:lnTo>
                  <a:lnTo>
                    <a:pt x="605" y="3024"/>
                  </a:lnTo>
                  <a:cubicBezTo>
                    <a:pt x="605" y="2993"/>
                    <a:pt x="637" y="2993"/>
                    <a:pt x="637" y="2993"/>
                  </a:cubicBezTo>
                  <a:cubicBezTo>
                    <a:pt x="637" y="2929"/>
                    <a:pt x="1688" y="2197"/>
                    <a:pt x="2261" y="1719"/>
                  </a:cubicBezTo>
                  <a:cubicBezTo>
                    <a:pt x="2547" y="1528"/>
                    <a:pt x="2706" y="1401"/>
                    <a:pt x="2706" y="1401"/>
                  </a:cubicBezTo>
                  <a:lnTo>
                    <a:pt x="1688" y="32"/>
                  </a:lnTo>
                  <a:lnTo>
                    <a:pt x="1624" y="0"/>
                  </a:ln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3403255" y="661840"/>
              <a:ext cx="40393" cy="47988"/>
            </a:xfrm>
            <a:custGeom>
              <a:avLst/>
              <a:gdLst/>
              <a:ahLst/>
              <a:cxnLst/>
              <a:rect l="l" t="t" r="r" b="b"/>
              <a:pathLst>
                <a:path w="2739" h="3254" extrusionOk="0">
                  <a:moveTo>
                    <a:pt x="2738" y="1"/>
                  </a:moveTo>
                  <a:cubicBezTo>
                    <a:pt x="2738" y="1"/>
                    <a:pt x="2547" y="65"/>
                    <a:pt x="2261" y="224"/>
                  </a:cubicBezTo>
                  <a:cubicBezTo>
                    <a:pt x="1783" y="542"/>
                    <a:pt x="1083" y="1020"/>
                    <a:pt x="606" y="1593"/>
                  </a:cubicBezTo>
                  <a:cubicBezTo>
                    <a:pt x="415" y="1815"/>
                    <a:pt x="224" y="2038"/>
                    <a:pt x="160" y="2261"/>
                  </a:cubicBezTo>
                  <a:cubicBezTo>
                    <a:pt x="96" y="2484"/>
                    <a:pt x="1" y="2739"/>
                    <a:pt x="1" y="3057"/>
                  </a:cubicBezTo>
                  <a:cubicBezTo>
                    <a:pt x="122" y="3194"/>
                    <a:pt x="254" y="3254"/>
                    <a:pt x="393" y="3254"/>
                  </a:cubicBezTo>
                  <a:cubicBezTo>
                    <a:pt x="1124" y="3254"/>
                    <a:pt x="2029" y="1574"/>
                    <a:pt x="2484" y="638"/>
                  </a:cubicBezTo>
                  <a:cubicBezTo>
                    <a:pt x="2611" y="224"/>
                    <a:pt x="2738" y="1"/>
                    <a:pt x="2738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3359129" y="576861"/>
              <a:ext cx="83574" cy="101890"/>
            </a:xfrm>
            <a:custGeom>
              <a:avLst/>
              <a:gdLst/>
              <a:ahLst/>
              <a:cxnLst/>
              <a:rect l="l" t="t" r="r" b="b"/>
              <a:pathLst>
                <a:path w="5667" h="6909" extrusionOk="0">
                  <a:moveTo>
                    <a:pt x="5667" y="2548"/>
                  </a:moveTo>
                  <a:cubicBezTo>
                    <a:pt x="5667" y="2548"/>
                    <a:pt x="5539" y="3343"/>
                    <a:pt x="5380" y="4139"/>
                  </a:cubicBezTo>
                  <a:cubicBezTo>
                    <a:pt x="5348" y="4362"/>
                    <a:pt x="5253" y="4553"/>
                    <a:pt x="5221" y="4808"/>
                  </a:cubicBezTo>
                  <a:lnTo>
                    <a:pt x="5221" y="4840"/>
                  </a:lnTo>
                  <a:cubicBezTo>
                    <a:pt x="5221" y="4871"/>
                    <a:pt x="5189" y="4967"/>
                    <a:pt x="5189" y="4999"/>
                  </a:cubicBezTo>
                  <a:lnTo>
                    <a:pt x="5189" y="5031"/>
                  </a:lnTo>
                  <a:cubicBezTo>
                    <a:pt x="5062" y="5317"/>
                    <a:pt x="4998" y="5604"/>
                    <a:pt x="4839" y="5731"/>
                  </a:cubicBezTo>
                  <a:cubicBezTo>
                    <a:pt x="4839" y="5731"/>
                    <a:pt x="4775" y="5731"/>
                    <a:pt x="4775" y="5763"/>
                  </a:cubicBezTo>
                  <a:lnTo>
                    <a:pt x="4775" y="5763"/>
                  </a:lnTo>
                  <a:cubicBezTo>
                    <a:pt x="4584" y="5890"/>
                    <a:pt x="4330" y="5986"/>
                    <a:pt x="4075" y="6113"/>
                  </a:cubicBezTo>
                  <a:cubicBezTo>
                    <a:pt x="3789" y="6240"/>
                    <a:pt x="3534" y="6368"/>
                    <a:pt x="3279" y="6463"/>
                  </a:cubicBezTo>
                  <a:lnTo>
                    <a:pt x="2292" y="6877"/>
                  </a:lnTo>
                  <a:cubicBezTo>
                    <a:pt x="2197" y="6909"/>
                    <a:pt x="2133" y="6909"/>
                    <a:pt x="2006" y="6877"/>
                  </a:cubicBezTo>
                  <a:lnTo>
                    <a:pt x="1496" y="6750"/>
                  </a:lnTo>
                  <a:cubicBezTo>
                    <a:pt x="1369" y="6718"/>
                    <a:pt x="1242" y="6622"/>
                    <a:pt x="1114" y="6559"/>
                  </a:cubicBezTo>
                  <a:cubicBezTo>
                    <a:pt x="764" y="6113"/>
                    <a:pt x="541" y="5667"/>
                    <a:pt x="319" y="5285"/>
                  </a:cubicBezTo>
                  <a:cubicBezTo>
                    <a:pt x="159" y="4967"/>
                    <a:pt x="96" y="4649"/>
                    <a:pt x="64" y="4330"/>
                  </a:cubicBezTo>
                  <a:cubicBezTo>
                    <a:pt x="0" y="4044"/>
                    <a:pt x="64" y="3725"/>
                    <a:pt x="128" y="3439"/>
                  </a:cubicBezTo>
                  <a:lnTo>
                    <a:pt x="223" y="3121"/>
                  </a:lnTo>
                  <a:lnTo>
                    <a:pt x="223" y="3121"/>
                  </a:lnTo>
                  <a:lnTo>
                    <a:pt x="223" y="3121"/>
                  </a:lnTo>
                  <a:lnTo>
                    <a:pt x="223" y="3121"/>
                  </a:lnTo>
                  <a:lnTo>
                    <a:pt x="223" y="3089"/>
                  </a:lnTo>
                  <a:lnTo>
                    <a:pt x="223" y="3089"/>
                  </a:lnTo>
                  <a:cubicBezTo>
                    <a:pt x="223" y="3025"/>
                    <a:pt x="159" y="2802"/>
                    <a:pt x="223" y="2484"/>
                  </a:cubicBezTo>
                  <a:lnTo>
                    <a:pt x="223" y="2388"/>
                  </a:lnTo>
                  <a:cubicBezTo>
                    <a:pt x="223" y="2325"/>
                    <a:pt x="255" y="2134"/>
                    <a:pt x="287" y="1911"/>
                  </a:cubicBezTo>
                  <a:cubicBezTo>
                    <a:pt x="350" y="1624"/>
                    <a:pt x="446" y="1210"/>
                    <a:pt x="637" y="860"/>
                  </a:cubicBezTo>
                  <a:cubicBezTo>
                    <a:pt x="764" y="637"/>
                    <a:pt x="923" y="383"/>
                    <a:pt x="1146" y="192"/>
                  </a:cubicBezTo>
                  <a:cubicBezTo>
                    <a:pt x="1369" y="1"/>
                    <a:pt x="1847" y="33"/>
                    <a:pt x="2388" y="160"/>
                  </a:cubicBezTo>
                  <a:cubicBezTo>
                    <a:pt x="3757" y="383"/>
                    <a:pt x="5667" y="1529"/>
                    <a:pt x="5667" y="2548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3368051" y="617242"/>
              <a:ext cx="2832" cy="23021"/>
            </a:xfrm>
            <a:custGeom>
              <a:avLst/>
              <a:gdLst/>
              <a:ahLst/>
              <a:cxnLst/>
              <a:rect l="l" t="t" r="r" b="b"/>
              <a:pathLst>
                <a:path w="192" h="1561" extrusionOk="0">
                  <a:moveTo>
                    <a:pt x="127" y="1"/>
                  </a:moveTo>
                  <a:lnTo>
                    <a:pt x="127" y="319"/>
                  </a:lnTo>
                  <a:lnTo>
                    <a:pt x="127" y="510"/>
                  </a:lnTo>
                  <a:lnTo>
                    <a:pt x="127" y="924"/>
                  </a:lnTo>
                  <a:lnTo>
                    <a:pt x="127" y="987"/>
                  </a:lnTo>
                  <a:lnTo>
                    <a:pt x="127" y="1083"/>
                  </a:lnTo>
                  <a:lnTo>
                    <a:pt x="127" y="1147"/>
                  </a:lnTo>
                  <a:lnTo>
                    <a:pt x="127" y="1242"/>
                  </a:lnTo>
                  <a:cubicBezTo>
                    <a:pt x="96" y="1242"/>
                    <a:pt x="96" y="1274"/>
                    <a:pt x="96" y="1306"/>
                  </a:cubicBezTo>
                  <a:lnTo>
                    <a:pt x="96" y="1338"/>
                  </a:lnTo>
                  <a:lnTo>
                    <a:pt x="96" y="1360"/>
                  </a:lnTo>
                  <a:lnTo>
                    <a:pt x="96" y="1360"/>
                  </a:lnTo>
                  <a:cubicBezTo>
                    <a:pt x="122" y="1300"/>
                    <a:pt x="144" y="1239"/>
                    <a:pt x="159" y="1178"/>
                  </a:cubicBezTo>
                  <a:cubicBezTo>
                    <a:pt x="191" y="1083"/>
                    <a:pt x="191" y="924"/>
                    <a:pt x="191" y="796"/>
                  </a:cubicBezTo>
                  <a:lnTo>
                    <a:pt x="191" y="383"/>
                  </a:lnTo>
                  <a:cubicBezTo>
                    <a:pt x="159" y="287"/>
                    <a:pt x="159" y="128"/>
                    <a:pt x="127" y="1"/>
                  </a:cubicBezTo>
                  <a:close/>
                  <a:moveTo>
                    <a:pt x="96" y="1360"/>
                  </a:moveTo>
                  <a:cubicBezTo>
                    <a:pt x="88" y="1379"/>
                    <a:pt x="79" y="1398"/>
                    <a:pt x="70" y="1416"/>
                  </a:cubicBezTo>
                  <a:lnTo>
                    <a:pt x="70" y="1416"/>
                  </a:lnTo>
                  <a:cubicBezTo>
                    <a:pt x="84" y="1407"/>
                    <a:pt x="96" y="1401"/>
                    <a:pt x="96" y="1401"/>
                  </a:cubicBezTo>
                  <a:lnTo>
                    <a:pt x="96" y="1360"/>
                  </a:lnTo>
                  <a:close/>
                  <a:moveTo>
                    <a:pt x="70" y="1416"/>
                  </a:moveTo>
                  <a:cubicBezTo>
                    <a:pt x="53" y="1429"/>
                    <a:pt x="32" y="1447"/>
                    <a:pt x="32" y="1465"/>
                  </a:cubicBezTo>
                  <a:cubicBezTo>
                    <a:pt x="32" y="1465"/>
                    <a:pt x="0" y="1497"/>
                    <a:pt x="0" y="1560"/>
                  </a:cubicBezTo>
                  <a:cubicBezTo>
                    <a:pt x="24" y="1512"/>
                    <a:pt x="48" y="1464"/>
                    <a:pt x="70" y="1416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3372741" y="621932"/>
              <a:ext cx="18316" cy="8937"/>
            </a:xfrm>
            <a:custGeom>
              <a:avLst/>
              <a:gdLst/>
              <a:ahLst/>
              <a:cxnLst/>
              <a:rect l="l" t="t" r="r" b="b"/>
              <a:pathLst>
                <a:path w="1242" h="606" extrusionOk="0">
                  <a:moveTo>
                    <a:pt x="0" y="1"/>
                  </a:moveTo>
                  <a:lnTo>
                    <a:pt x="478" y="96"/>
                  </a:lnTo>
                  <a:cubicBezTo>
                    <a:pt x="573" y="160"/>
                    <a:pt x="637" y="160"/>
                    <a:pt x="733" y="192"/>
                  </a:cubicBezTo>
                  <a:cubicBezTo>
                    <a:pt x="764" y="224"/>
                    <a:pt x="828" y="224"/>
                    <a:pt x="924" y="256"/>
                  </a:cubicBezTo>
                  <a:lnTo>
                    <a:pt x="987" y="351"/>
                  </a:lnTo>
                  <a:lnTo>
                    <a:pt x="1083" y="447"/>
                  </a:lnTo>
                  <a:cubicBezTo>
                    <a:pt x="1146" y="478"/>
                    <a:pt x="1178" y="510"/>
                    <a:pt x="1242" y="606"/>
                  </a:cubicBezTo>
                  <a:cubicBezTo>
                    <a:pt x="1178" y="510"/>
                    <a:pt x="1178" y="447"/>
                    <a:pt x="1115" y="351"/>
                  </a:cubicBezTo>
                  <a:cubicBezTo>
                    <a:pt x="1083" y="256"/>
                    <a:pt x="987" y="192"/>
                    <a:pt x="955" y="160"/>
                  </a:cubicBezTo>
                  <a:cubicBezTo>
                    <a:pt x="892" y="96"/>
                    <a:pt x="796" y="96"/>
                    <a:pt x="733" y="65"/>
                  </a:cubicBezTo>
                  <a:cubicBezTo>
                    <a:pt x="637" y="65"/>
                    <a:pt x="573" y="33"/>
                    <a:pt x="478" y="33"/>
                  </a:cubicBezTo>
                  <a:cubicBezTo>
                    <a:pt x="414" y="1"/>
                    <a:pt x="319" y="1"/>
                    <a:pt x="255" y="1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3374614" y="612552"/>
              <a:ext cx="23965" cy="9866"/>
            </a:xfrm>
            <a:custGeom>
              <a:avLst/>
              <a:gdLst/>
              <a:ahLst/>
              <a:cxnLst/>
              <a:rect l="l" t="t" r="r" b="b"/>
              <a:pathLst>
                <a:path w="1625" h="669" extrusionOk="0">
                  <a:moveTo>
                    <a:pt x="192" y="32"/>
                  </a:moveTo>
                  <a:cubicBezTo>
                    <a:pt x="160" y="64"/>
                    <a:pt x="64" y="64"/>
                    <a:pt x="1" y="128"/>
                  </a:cubicBezTo>
                  <a:cubicBezTo>
                    <a:pt x="64" y="128"/>
                    <a:pt x="160" y="128"/>
                    <a:pt x="192" y="32"/>
                  </a:cubicBezTo>
                  <a:close/>
                  <a:moveTo>
                    <a:pt x="319" y="0"/>
                  </a:moveTo>
                  <a:cubicBezTo>
                    <a:pt x="255" y="0"/>
                    <a:pt x="224" y="32"/>
                    <a:pt x="192" y="32"/>
                  </a:cubicBezTo>
                  <a:lnTo>
                    <a:pt x="446" y="32"/>
                  </a:lnTo>
                  <a:cubicBezTo>
                    <a:pt x="446" y="32"/>
                    <a:pt x="478" y="64"/>
                    <a:pt x="510" y="64"/>
                  </a:cubicBezTo>
                  <a:cubicBezTo>
                    <a:pt x="510" y="96"/>
                    <a:pt x="542" y="96"/>
                    <a:pt x="542" y="96"/>
                  </a:cubicBezTo>
                  <a:lnTo>
                    <a:pt x="606" y="96"/>
                  </a:lnTo>
                  <a:cubicBezTo>
                    <a:pt x="669" y="191"/>
                    <a:pt x="701" y="223"/>
                    <a:pt x="797" y="255"/>
                  </a:cubicBezTo>
                  <a:cubicBezTo>
                    <a:pt x="924" y="350"/>
                    <a:pt x="1019" y="414"/>
                    <a:pt x="1179" y="510"/>
                  </a:cubicBezTo>
                  <a:cubicBezTo>
                    <a:pt x="1306" y="573"/>
                    <a:pt x="1465" y="637"/>
                    <a:pt x="1624" y="669"/>
                  </a:cubicBezTo>
                  <a:cubicBezTo>
                    <a:pt x="1465" y="605"/>
                    <a:pt x="1338" y="510"/>
                    <a:pt x="1242" y="414"/>
                  </a:cubicBezTo>
                  <a:lnTo>
                    <a:pt x="860" y="191"/>
                  </a:lnTo>
                  <a:cubicBezTo>
                    <a:pt x="797" y="159"/>
                    <a:pt x="765" y="96"/>
                    <a:pt x="669" y="64"/>
                  </a:cubicBezTo>
                  <a:lnTo>
                    <a:pt x="606" y="64"/>
                  </a:lnTo>
                  <a:cubicBezTo>
                    <a:pt x="606" y="32"/>
                    <a:pt x="606" y="32"/>
                    <a:pt x="542" y="32"/>
                  </a:cubicBezTo>
                  <a:cubicBezTo>
                    <a:pt x="510" y="0"/>
                    <a:pt x="478" y="0"/>
                    <a:pt x="446" y="0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3359601" y="620059"/>
              <a:ext cx="6105" cy="1888"/>
            </a:xfrm>
            <a:custGeom>
              <a:avLst/>
              <a:gdLst/>
              <a:ahLst/>
              <a:cxnLst/>
              <a:rect l="l" t="t" r="r" b="b"/>
              <a:pathLst>
                <a:path w="414" h="128" extrusionOk="0">
                  <a:moveTo>
                    <a:pt x="255" y="1"/>
                  </a:moveTo>
                  <a:cubicBezTo>
                    <a:pt x="223" y="1"/>
                    <a:pt x="191" y="32"/>
                    <a:pt x="127" y="32"/>
                  </a:cubicBezTo>
                  <a:cubicBezTo>
                    <a:pt x="96" y="32"/>
                    <a:pt x="64" y="96"/>
                    <a:pt x="0" y="96"/>
                  </a:cubicBezTo>
                  <a:lnTo>
                    <a:pt x="255" y="96"/>
                  </a:lnTo>
                  <a:cubicBezTo>
                    <a:pt x="350" y="128"/>
                    <a:pt x="382" y="128"/>
                    <a:pt x="414" y="128"/>
                  </a:cubicBezTo>
                  <a:lnTo>
                    <a:pt x="287" y="1"/>
                  </a:ln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3359601" y="608791"/>
              <a:ext cx="8465" cy="4704"/>
            </a:xfrm>
            <a:custGeom>
              <a:avLst/>
              <a:gdLst/>
              <a:ahLst/>
              <a:cxnLst/>
              <a:rect l="l" t="t" r="r" b="b"/>
              <a:pathLst>
                <a:path w="574" h="319" extrusionOk="0">
                  <a:moveTo>
                    <a:pt x="64" y="1"/>
                  </a:moveTo>
                  <a:cubicBezTo>
                    <a:pt x="64" y="1"/>
                    <a:pt x="0" y="1"/>
                    <a:pt x="0" y="64"/>
                  </a:cubicBezTo>
                  <a:lnTo>
                    <a:pt x="0" y="96"/>
                  </a:lnTo>
                  <a:cubicBezTo>
                    <a:pt x="0" y="128"/>
                    <a:pt x="64" y="160"/>
                    <a:pt x="96" y="160"/>
                  </a:cubicBezTo>
                  <a:lnTo>
                    <a:pt x="287" y="160"/>
                  </a:lnTo>
                  <a:cubicBezTo>
                    <a:pt x="318" y="223"/>
                    <a:pt x="382" y="255"/>
                    <a:pt x="414" y="255"/>
                  </a:cubicBezTo>
                  <a:cubicBezTo>
                    <a:pt x="446" y="255"/>
                    <a:pt x="446" y="287"/>
                    <a:pt x="478" y="287"/>
                  </a:cubicBezTo>
                  <a:cubicBezTo>
                    <a:pt x="541" y="319"/>
                    <a:pt x="541" y="319"/>
                    <a:pt x="573" y="319"/>
                  </a:cubicBezTo>
                  <a:cubicBezTo>
                    <a:pt x="573" y="319"/>
                    <a:pt x="573" y="287"/>
                    <a:pt x="446" y="223"/>
                  </a:cubicBezTo>
                  <a:cubicBezTo>
                    <a:pt x="446" y="160"/>
                    <a:pt x="414" y="128"/>
                    <a:pt x="414" y="128"/>
                  </a:cubicBezTo>
                  <a:cubicBezTo>
                    <a:pt x="414" y="96"/>
                    <a:pt x="382" y="64"/>
                    <a:pt x="350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3374142" y="630633"/>
              <a:ext cx="19732" cy="14202"/>
            </a:xfrm>
            <a:custGeom>
              <a:avLst/>
              <a:gdLst/>
              <a:ahLst/>
              <a:cxnLst/>
              <a:rect l="l" t="t" r="r" b="b"/>
              <a:pathLst>
                <a:path w="1338" h="963" extrusionOk="0">
                  <a:moveTo>
                    <a:pt x="495" y="0"/>
                  </a:moveTo>
                  <a:cubicBezTo>
                    <a:pt x="286" y="0"/>
                    <a:pt x="107" y="92"/>
                    <a:pt x="65" y="239"/>
                  </a:cubicBezTo>
                  <a:cubicBezTo>
                    <a:pt x="1" y="430"/>
                    <a:pt x="192" y="748"/>
                    <a:pt x="510" y="875"/>
                  </a:cubicBezTo>
                  <a:cubicBezTo>
                    <a:pt x="627" y="934"/>
                    <a:pt x="748" y="962"/>
                    <a:pt x="859" y="962"/>
                  </a:cubicBezTo>
                  <a:cubicBezTo>
                    <a:pt x="1051" y="962"/>
                    <a:pt x="1214" y="877"/>
                    <a:pt x="1274" y="716"/>
                  </a:cubicBezTo>
                  <a:cubicBezTo>
                    <a:pt x="1338" y="493"/>
                    <a:pt x="1147" y="175"/>
                    <a:pt x="829" y="79"/>
                  </a:cubicBezTo>
                  <a:cubicBezTo>
                    <a:pt x="720" y="25"/>
                    <a:pt x="604" y="0"/>
                    <a:pt x="495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3359601" y="626164"/>
              <a:ext cx="10338" cy="12683"/>
            </a:xfrm>
            <a:custGeom>
              <a:avLst/>
              <a:gdLst/>
              <a:ahLst/>
              <a:cxnLst/>
              <a:rect l="l" t="t" r="r" b="b"/>
              <a:pathLst>
                <a:path w="701" h="860" extrusionOk="0">
                  <a:moveTo>
                    <a:pt x="96" y="0"/>
                  </a:moveTo>
                  <a:cubicBezTo>
                    <a:pt x="0" y="255"/>
                    <a:pt x="0" y="573"/>
                    <a:pt x="64" y="860"/>
                  </a:cubicBezTo>
                  <a:cubicBezTo>
                    <a:pt x="414" y="828"/>
                    <a:pt x="700" y="573"/>
                    <a:pt x="669" y="382"/>
                  </a:cubicBezTo>
                  <a:cubicBezTo>
                    <a:pt x="669" y="160"/>
                    <a:pt x="414" y="0"/>
                    <a:pt x="96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3365235" y="642977"/>
              <a:ext cx="7521" cy="4410"/>
            </a:xfrm>
            <a:custGeom>
              <a:avLst/>
              <a:gdLst/>
              <a:ahLst/>
              <a:cxnLst/>
              <a:rect l="l" t="t" r="r" b="b"/>
              <a:pathLst>
                <a:path w="510" h="299" extrusionOk="0">
                  <a:moveTo>
                    <a:pt x="116" y="0"/>
                  </a:moveTo>
                  <a:cubicBezTo>
                    <a:pt x="97" y="0"/>
                    <a:pt x="80" y="2"/>
                    <a:pt x="64" y="6"/>
                  </a:cubicBezTo>
                  <a:cubicBezTo>
                    <a:pt x="64" y="6"/>
                    <a:pt x="0" y="70"/>
                    <a:pt x="32" y="229"/>
                  </a:cubicBezTo>
                  <a:cubicBezTo>
                    <a:pt x="147" y="287"/>
                    <a:pt x="295" y="298"/>
                    <a:pt x="396" y="298"/>
                  </a:cubicBezTo>
                  <a:cubicBezTo>
                    <a:pt x="464" y="298"/>
                    <a:pt x="509" y="293"/>
                    <a:pt x="509" y="293"/>
                  </a:cubicBezTo>
                  <a:cubicBezTo>
                    <a:pt x="426" y="98"/>
                    <a:pt x="245" y="0"/>
                    <a:pt x="116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3373685" y="658094"/>
              <a:ext cx="10338" cy="1888"/>
            </a:xfrm>
            <a:custGeom>
              <a:avLst/>
              <a:gdLst/>
              <a:ahLst/>
              <a:cxnLst/>
              <a:rect l="l" t="t" r="r" b="b"/>
              <a:pathLst>
                <a:path w="701" h="128" extrusionOk="0">
                  <a:moveTo>
                    <a:pt x="700" y="0"/>
                  </a:moveTo>
                  <a:cubicBezTo>
                    <a:pt x="637" y="0"/>
                    <a:pt x="573" y="64"/>
                    <a:pt x="541" y="64"/>
                  </a:cubicBezTo>
                  <a:cubicBezTo>
                    <a:pt x="478" y="96"/>
                    <a:pt x="446" y="96"/>
                    <a:pt x="382" y="96"/>
                  </a:cubicBezTo>
                  <a:lnTo>
                    <a:pt x="0" y="96"/>
                  </a:lnTo>
                  <a:cubicBezTo>
                    <a:pt x="96" y="128"/>
                    <a:pt x="127" y="128"/>
                    <a:pt x="127" y="128"/>
                  </a:cubicBezTo>
                  <a:lnTo>
                    <a:pt x="318" y="128"/>
                  </a:lnTo>
                  <a:cubicBezTo>
                    <a:pt x="414" y="128"/>
                    <a:pt x="478" y="128"/>
                    <a:pt x="541" y="96"/>
                  </a:cubicBezTo>
                  <a:cubicBezTo>
                    <a:pt x="573" y="96"/>
                    <a:pt x="637" y="64"/>
                    <a:pt x="700" y="0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3351180" y="556126"/>
              <a:ext cx="107966" cy="86951"/>
            </a:xfrm>
            <a:custGeom>
              <a:avLst/>
              <a:gdLst/>
              <a:ahLst/>
              <a:cxnLst/>
              <a:rect l="l" t="t" r="r" b="b"/>
              <a:pathLst>
                <a:path w="7321" h="5896" extrusionOk="0">
                  <a:moveTo>
                    <a:pt x="3055" y="1"/>
                  </a:moveTo>
                  <a:cubicBezTo>
                    <a:pt x="2327" y="1"/>
                    <a:pt x="1808" y="514"/>
                    <a:pt x="1176" y="1057"/>
                  </a:cubicBezTo>
                  <a:cubicBezTo>
                    <a:pt x="1208" y="738"/>
                    <a:pt x="1749" y="229"/>
                    <a:pt x="2004" y="102"/>
                  </a:cubicBezTo>
                  <a:lnTo>
                    <a:pt x="2004" y="102"/>
                  </a:lnTo>
                  <a:cubicBezTo>
                    <a:pt x="507" y="261"/>
                    <a:pt x="62" y="1439"/>
                    <a:pt x="30" y="2075"/>
                  </a:cubicBezTo>
                  <a:cubicBezTo>
                    <a:pt x="0" y="2574"/>
                    <a:pt x="431" y="3236"/>
                    <a:pt x="1098" y="3236"/>
                  </a:cubicBezTo>
                  <a:cubicBezTo>
                    <a:pt x="1154" y="3236"/>
                    <a:pt x="1212" y="3231"/>
                    <a:pt x="1271" y="3221"/>
                  </a:cubicBezTo>
                  <a:cubicBezTo>
                    <a:pt x="1335" y="3221"/>
                    <a:pt x="1431" y="3221"/>
                    <a:pt x="1494" y="3189"/>
                  </a:cubicBezTo>
                  <a:cubicBezTo>
                    <a:pt x="1934" y="3012"/>
                    <a:pt x="2332" y="2933"/>
                    <a:pt x="2689" y="2933"/>
                  </a:cubicBezTo>
                  <a:cubicBezTo>
                    <a:pt x="3545" y="2933"/>
                    <a:pt x="4159" y="3388"/>
                    <a:pt x="4519" y="4017"/>
                  </a:cubicBezTo>
                  <a:cubicBezTo>
                    <a:pt x="4837" y="4590"/>
                    <a:pt x="4519" y="5291"/>
                    <a:pt x="4519" y="5291"/>
                  </a:cubicBezTo>
                  <a:lnTo>
                    <a:pt x="5060" y="5577"/>
                  </a:lnTo>
                  <a:cubicBezTo>
                    <a:pt x="5060" y="5577"/>
                    <a:pt x="5219" y="5641"/>
                    <a:pt x="5537" y="5736"/>
                  </a:cubicBezTo>
                  <a:cubicBezTo>
                    <a:pt x="5665" y="5768"/>
                    <a:pt x="5887" y="5800"/>
                    <a:pt x="6078" y="5864"/>
                  </a:cubicBezTo>
                  <a:cubicBezTo>
                    <a:pt x="6110" y="5895"/>
                    <a:pt x="6142" y="5895"/>
                    <a:pt x="6206" y="5895"/>
                  </a:cubicBezTo>
                  <a:cubicBezTo>
                    <a:pt x="7256" y="5131"/>
                    <a:pt x="7320" y="2935"/>
                    <a:pt x="6683" y="1980"/>
                  </a:cubicBezTo>
                  <a:cubicBezTo>
                    <a:pt x="6429" y="1693"/>
                    <a:pt x="6206" y="1502"/>
                    <a:pt x="5951" y="1343"/>
                  </a:cubicBezTo>
                  <a:cubicBezTo>
                    <a:pt x="5234" y="846"/>
                    <a:pt x="4457" y="711"/>
                    <a:pt x="3826" y="711"/>
                  </a:cubicBezTo>
                  <a:cubicBezTo>
                    <a:pt x="3084" y="711"/>
                    <a:pt x="2545" y="897"/>
                    <a:pt x="2545" y="897"/>
                  </a:cubicBezTo>
                  <a:cubicBezTo>
                    <a:pt x="2545" y="897"/>
                    <a:pt x="2449" y="356"/>
                    <a:pt x="3182" y="6"/>
                  </a:cubicBezTo>
                  <a:cubicBezTo>
                    <a:pt x="3139" y="3"/>
                    <a:pt x="3096" y="1"/>
                    <a:pt x="3055" y="1"/>
                  </a:cubicBezTo>
                  <a:close/>
                </a:path>
              </a:pathLst>
            </a:custGeom>
            <a:solidFill>
              <a:srgbClr val="591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3425318" y="617714"/>
              <a:ext cx="23021" cy="29583"/>
            </a:xfrm>
            <a:custGeom>
              <a:avLst/>
              <a:gdLst/>
              <a:ahLst/>
              <a:cxnLst/>
              <a:rect l="l" t="t" r="r" b="b"/>
              <a:pathLst>
                <a:path w="1561" h="2006" extrusionOk="0">
                  <a:moveTo>
                    <a:pt x="1402" y="1274"/>
                  </a:moveTo>
                  <a:cubicBezTo>
                    <a:pt x="1370" y="1433"/>
                    <a:pt x="1242" y="1592"/>
                    <a:pt x="1179" y="1719"/>
                  </a:cubicBezTo>
                  <a:cubicBezTo>
                    <a:pt x="1083" y="1783"/>
                    <a:pt x="1051" y="1847"/>
                    <a:pt x="956" y="1879"/>
                  </a:cubicBezTo>
                  <a:cubicBezTo>
                    <a:pt x="860" y="1942"/>
                    <a:pt x="733" y="2006"/>
                    <a:pt x="606" y="2006"/>
                  </a:cubicBezTo>
                  <a:lnTo>
                    <a:pt x="606" y="2006"/>
                  </a:lnTo>
                  <a:cubicBezTo>
                    <a:pt x="542" y="2006"/>
                    <a:pt x="478" y="2006"/>
                    <a:pt x="415" y="1942"/>
                  </a:cubicBezTo>
                  <a:cubicBezTo>
                    <a:pt x="224" y="1879"/>
                    <a:pt x="65" y="1688"/>
                    <a:pt x="1" y="1401"/>
                  </a:cubicBezTo>
                  <a:lnTo>
                    <a:pt x="1" y="1274"/>
                  </a:lnTo>
                  <a:cubicBezTo>
                    <a:pt x="1" y="1115"/>
                    <a:pt x="1" y="955"/>
                    <a:pt x="96" y="764"/>
                  </a:cubicBezTo>
                  <a:lnTo>
                    <a:pt x="96" y="764"/>
                  </a:lnTo>
                  <a:cubicBezTo>
                    <a:pt x="224" y="414"/>
                    <a:pt x="478" y="128"/>
                    <a:pt x="765" y="32"/>
                  </a:cubicBezTo>
                  <a:lnTo>
                    <a:pt x="765" y="32"/>
                  </a:lnTo>
                  <a:cubicBezTo>
                    <a:pt x="892" y="0"/>
                    <a:pt x="956" y="0"/>
                    <a:pt x="1083" y="32"/>
                  </a:cubicBezTo>
                  <a:cubicBezTo>
                    <a:pt x="1115" y="32"/>
                    <a:pt x="1115" y="32"/>
                    <a:pt x="1179" y="96"/>
                  </a:cubicBezTo>
                  <a:cubicBezTo>
                    <a:pt x="1211" y="96"/>
                    <a:pt x="1211" y="128"/>
                    <a:pt x="1242" y="128"/>
                  </a:cubicBezTo>
                  <a:cubicBezTo>
                    <a:pt x="1497" y="414"/>
                    <a:pt x="1561" y="828"/>
                    <a:pt x="1402" y="1274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3307481" y="790488"/>
              <a:ext cx="62456" cy="182176"/>
            </a:xfrm>
            <a:custGeom>
              <a:avLst/>
              <a:gdLst/>
              <a:ahLst/>
              <a:cxnLst/>
              <a:rect l="l" t="t" r="r" b="b"/>
              <a:pathLst>
                <a:path w="4235" h="12353" extrusionOk="0">
                  <a:moveTo>
                    <a:pt x="0" y="1"/>
                  </a:moveTo>
                  <a:cubicBezTo>
                    <a:pt x="0" y="66"/>
                    <a:pt x="33" y="8023"/>
                    <a:pt x="3152" y="12193"/>
                  </a:cubicBezTo>
                  <a:cubicBezTo>
                    <a:pt x="3502" y="12257"/>
                    <a:pt x="3852" y="12321"/>
                    <a:pt x="4234" y="12353"/>
                  </a:cubicBezTo>
                  <a:cubicBezTo>
                    <a:pt x="4139" y="12289"/>
                    <a:pt x="4012" y="12257"/>
                    <a:pt x="3916" y="12257"/>
                  </a:cubicBezTo>
                  <a:cubicBezTo>
                    <a:pt x="319" y="6305"/>
                    <a:pt x="0" y="66"/>
                    <a:pt x="0" y="1"/>
                  </a:cubicBezTo>
                  <a:close/>
                </a:path>
              </a:pathLst>
            </a:custGeom>
            <a:solidFill>
              <a:srgbClr val="010101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3307953" y="768188"/>
              <a:ext cx="227244" cy="214502"/>
            </a:xfrm>
            <a:custGeom>
              <a:avLst/>
              <a:gdLst/>
              <a:ahLst/>
              <a:cxnLst/>
              <a:rect l="l" t="t" r="r" b="b"/>
              <a:pathLst>
                <a:path w="15409" h="14545" extrusionOk="0">
                  <a:moveTo>
                    <a:pt x="1862" y="0"/>
                  </a:moveTo>
                  <a:cubicBezTo>
                    <a:pt x="1418" y="0"/>
                    <a:pt x="972" y="79"/>
                    <a:pt x="541" y="239"/>
                  </a:cubicBezTo>
                  <a:lnTo>
                    <a:pt x="478" y="239"/>
                  </a:lnTo>
                  <a:cubicBezTo>
                    <a:pt x="319" y="271"/>
                    <a:pt x="159" y="335"/>
                    <a:pt x="0" y="430"/>
                  </a:cubicBezTo>
                  <a:cubicBezTo>
                    <a:pt x="1" y="430"/>
                    <a:pt x="2" y="430"/>
                    <a:pt x="3" y="430"/>
                  </a:cubicBezTo>
                  <a:cubicBezTo>
                    <a:pt x="156" y="430"/>
                    <a:pt x="5222" y="461"/>
                    <a:pt x="8818" y="7434"/>
                  </a:cubicBezTo>
                  <a:cubicBezTo>
                    <a:pt x="10729" y="11127"/>
                    <a:pt x="10729" y="13291"/>
                    <a:pt x="10283" y="14469"/>
                  </a:cubicBezTo>
                  <a:cubicBezTo>
                    <a:pt x="10964" y="14515"/>
                    <a:pt x="11630" y="14544"/>
                    <a:pt x="12269" y="14544"/>
                  </a:cubicBezTo>
                  <a:cubicBezTo>
                    <a:pt x="13421" y="14544"/>
                    <a:pt x="14487" y="14449"/>
                    <a:pt x="15408" y="14183"/>
                  </a:cubicBezTo>
                  <a:cubicBezTo>
                    <a:pt x="15249" y="12718"/>
                    <a:pt x="14262" y="6988"/>
                    <a:pt x="6813" y="2245"/>
                  </a:cubicBezTo>
                  <a:lnTo>
                    <a:pt x="6813" y="2245"/>
                  </a:lnTo>
                  <a:cubicBezTo>
                    <a:pt x="6845" y="2499"/>
                    <a:pt x="6908" y="2627"/>
                    <a:pt x="6908" y="2627"/>
                  </a:cubicBezTo>
                  <a:cubicBezTo>
                    <a:pt x="6845" y="2627"/>
                    <a:pt x="6208" y="2022"/>
                    <a:pt x="3916" y="589"/>
                  </a:cubicBezTo>
                  <a:cubicBezTo>
                    <a:pt x="3272" y="199"/>
                    <a:pt x="2568" y="0"/>
                    <a:pt x="1862" y="0"/>
                  </a:cubicBezTo>
                  <a:close/>
                </a:path>
              </a:pathLst>
            </a:custGeom>
            <a:solidFill>
              <a:srgbClr val="010101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3407960" y="798938"/>
              <a:ext cx="122537" cy="154952"/>
            </a:xfrm>
            <a:custGeom>
              <a:avLst/>
              <a:gdLst/>
              <a:ahLst/>
              <a:cxnLst/>
              <a:rect l="l" t="t" r="r" b="b"/>
              <a:pathLst>
                <a:path w="8309" h="10507" extrusionOk="0">
                  <a:moveTo>
                    <a:pt x="0" y="1"/>
                  </a:moveTo>
                  <a:lnTo>
                    <a:pt x="96" y="542"/>
                  </a:lnTo>
                  <a:cubicBezTo>
                    <a:pt x="96" y="542"/>
                    <a:pt x="6654" y="5094"/>
                    <a:pt x="8309" y="10506"/>
                  </a:cubicBezTo>
                  <a:cubicBezTo>
                    <a:pt x="7800" y="8532"/>
                    <a:pt x="6749" y="6049"/>
                    <a:pt x="4489" y="3598"/>
                  </a:cubicBezTo>
                  <a:cubicBezTo>
                    <a:pt x="4393" y="3502"/>
                    <a:pt x="4298" y="3375"/>
                    <a:pt x="4170" y="3280"/>
                  </a:cubicBezTo>
                  <a:cubicBezTo>
                    <a:pt x="3056" y="2165"/>
                    <a:pt x="1719" y="1051"/>
                    <a:pt x="0" y="1"/>
                  </a:cubicBezTo>
                  <a:close/>
                </a:path>
              </a:pathLst>
            </a:custGeom>
            <a:solidFill>
              <a:srgbClr val="9C7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3533775" y="885805"/>
              <a:ext cx="33816" cy="91552"/>
            </a:xfrm>
            <a:custGeom>
              <a:avLst/>
              <a:gdLst/>
              <a:ahLst/>
              <a:cxnLst/>
              <a:rect l="l" t="t" r="r" b="b"/>
              <a:pathLst>
                <a:path w="2293" h="6208" extrusionOk="0">
                  <a:moveTo>
                    <a:pt x="733" y="0"/>
                  </a:moveTo>
                  <a:lnTo>
                    <a:pt x="733" y="0"/>
                  </a:lnTo>
                  <a:cubicBezTo>
                    <a:pt x="734" y="3"/>
                    <a:pt x="736" y="6"/>
                    <a:pt x="737" y="9"/>
                  </a:cubicBezTo>
                  <a:lnTo>
                    <a:pt x="737" y="9"/>
                  </a:lnTo>
                  <a:cubicBezTo>
                    <a:pt x="735" y="5"/>
                    <a:pt x="734" y="2"/>
                    <a:pt x="733" y="0"/>
                  </a:cubicBezTo>
                  <a:close/>
                  <a:moveTo>
                    <a:pt x="737" y="9"/>
                  </a:moveTo>
                  <a:cubicBezTo>
                    <a:pt x="833" y="254"/>
                    <a:pt x="1879" y="4942"/>
                    <a:pt x="1" y="5380"/>
                  </a:cubicBezTo>
                  <a:lnTo>
                    <a:pt x="96" y="6208"/>
                  </a:lnTo>
                  <a:cubicBezTo>
                    <a:pt x="128" y="6208"/>
                    <a:pt x="224" y="6176"/>
                    <a:pt x="255" y="6176"/>
                  </a:cubicBezTo>
                  <a:cubicBezTo>
                    <a:pt x="2132" y="5572"/>
                    <a:pt x="2293" y="3347"/>
                    <a:pt x="737" y="9"/>
                  </a:cubicBezTo>
                  <a:close/>
                </a:path>
              </a:pathLst>
            </a:custGeom>
            <a:solidFill>
              <a:srgbClr val="010101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3316876" y="813023"/>
              <a:ext cx="39921" cy="23227"/>
            </a:xfrm>
            <a:custGeom>
              <a:avLst/>
              <a:gdLst/>
              <a:ahLst/>
              <a:cxnLst/>
              <a:rect l="l" t="t" r="r" b="b"/>
              <a:pathLst>
                <a:path w="2707" h="1575" extrusionOk="0">
                  <a:moveTo>
                    <a:pt x="2356" y="1"/>
                  </a:moveTo>
                  <a:lnTo>
                    <a:pt x="223" y="606"/>
                  </a:lnTo>
                  <a:cubicBezTo>
                    <a:pt x="159" y="606"/>
                    <a:pt x="127" y="637"/>
                    <a:pt x="159" y="669"/>
                  </a:cubicBezTo>
                  <a:cubicBezTo>
                    <a:pt x="159" y="733"/>
                    <a:pt x="223" y="765"/>
                    <a:pt x="255" y="765"/>
                  </a:cubicBezTo>
                  <a:lnTo>
                    <a:pt x="1719" y="510"/>
                  </a:lnTo>
                  <a:lnTo>
                    <a:pt x="1719" y="510"/>
                  </a:lnTo>
                  <a:lnTo>
                    <a:pt x="96" y="924"/>
                  </a:lnTo>
                  <a:cubicBezTo>
                    <a:pt x="32" y="924"/>
                    <a:pt x="0" y="988"/>
                    <a:pt x="0" y="1051"/>
                  </a:cubicBezTo>
                  <a:cubicBezTo>
                    <a:pt x="0" y="1074"/>
                    <a:pt x="16" y="1096"/>
                    <a:pt x="48" y="1096"/>
                  </a:cubicBezTo>
                  <a:cubicBezTo>
                    <a:pt x="61" y="1096"/>
                    <a:pt x="77" y="1092"/>
                    <a:pt x="96" y="1083"/>
                  </a:cubicBezTo>
                  <a:lnTo>
                    <a:pt x="1719" y="892"/>
                  </a:lnTo>
                  <a:lnTo>
                    <a:pt x="255" y="1147"/>
                  </a:lnTo>
                  <a:cubicBezTo>
                    <a:pt x="191" y="1147"/>
                    <a:pt x="159" y="1242"/>
                    <a:pt x="191" y="1274"/>
                  </a:cubicBezTo>
                  <a:cubicBezTo>
                    <a:pt x="191" y="1306"/>
                    <a:pt x="255" y="1306"/>
                    <a:pt x="287" y="1306"/>
                  </a:cubicBezTo>
                  <a:lnTo>
                    <a:pt x="1751" y="1147"/>
                  </a:lnTo>
                  <a:lnTo>
                    <a:pt x="1751" y="1147"/>
                  </a:lnTo>
                  <a:lnTo>
                    <a:pt x="414" y="1370"/>
                  </a:lnTo>
                  <a:cubicBezTo>
                    <a:pt x="350" y="1370"/>
                    <a:pt x="318" y="1401"/>
                    <a:pt x="318" y="1465"/>
                  </a:cubicBezTo>
                  <a:cubicBezTo>
                    <a:pt x="318" y="1529"/>
                    <a:pt x="382" y="1561"/>
                    <a:pt x="414" y="1561"/>
                  </a:cubicBezTo>
                  <a:cubicBezTo>
                    <a:pt x="626" y="1561"/>
                    <a:pt x="1404" y="1575"/>
                    <a:pt x="1975" y="1575"/>
                  </a:cubicBezTo>
                  <a:cubicBezTo>
                    <a:pt x="2260" y="1575"/>
                    <a:pt x="2494" y="1571"/>
                    <a:pt x="2579" y="1561"/>
                  </a:cubicBezTo>
                  <a:cubicBezTo>
                    <a:pt x="2706" y="1179"/>
                    <a:pt x="2356" y="1"/>
                    <a:pt x="2356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3341756" y="812551"/>
              <a:ext cx="36161" cy="23493"/>
            </a:xfrm>
            <a:custGeom>
              <a:avLst/>
              <a:gdLst/>
              <a:ahLst/>
              <a:cxnLst/>
              <a:rect l="l" t="t" r="r" b="b"/>
              <a:pathLst>
                <a:path w="2452" h="1593" extrusionOk="0">
                  <a:moveTo>
                    <a:pt x="2452" y="1465"/>
                  </a:moveTo>
                  <a:cubicBezTo>
                    <a:pt x="2261" y="797"/>
                    <a:pt x="2229" y="128"/>
                    <a:pt x="2229" y="128"/>
                  </a:cubicBezTo>
                  <a:lnTo>
                    <a:pt x="1624" y="192"/>
                  </a:lnTo>
                  <a:lnTo>
                    <a:pt x="1624" y="192"/>
                  </a:lnTo>
                  <a:lnTo>
                    <a:pt x="860" y="33"/>
                  </a:lnTo>
                  <a:cubicBezTo>
                    <a:pt x="701" y="1"/>
                    <a:pt x="542" y="33"/>
                    <a:pt x="414" y="160"/>
                  </a:cubicBezTo>
                  <a:cubicBezTo>
                    <a:pt x="96" y="383"/>
                    <a:pt x="0" y="829"/>
                    <a:pt x="191" y="1179"/>
                  </a:cubicBezTo>
                  <a:lnTo>
                    <a:pt x="191" y="1179"/>
                  </a:lnTo>
                  <a:cubicBezTo>
                    <a:pt x="319" y="1433"/>
                    <a:pt x="542" y="1593"/>
                    <a:pt x="828" y="1593"/>
                  </a:cubicBezTo>
                  <a:lnTo>
                    <a:pt x="955" y="1593"/>
                  </a:lnTo>
                  <a:cubicBezTo>
                    <a:pt x="1083" y="1593"/>
                    <a:pt x="1210" y="1593"/>
                    <a:pt x="1337" y="1561"/>
                  </a:cubicBezTo>
                  <a:lnTo>
                    <a:pt x="1910" y="1433"/>
                  </a:lnTo>
                  <a:lnTo>
                    <a:pt x="1910" y="1433"/>
                  </a:ln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3374142" y="676868"/>
              <a:ext cx="150719" cy="175127"/>
            </a:xfrm>
            <a:custGeom>
              <a:avLst/>
              <a:gdLst/>
              <a:ahLst/>
              <a:cxnLst/>
              <a:rect l="l" t="t" r="r" b="b"/>
              <a:pathLst>
                <a:path w="10220" h="11875" extrusionOk="0">
                  <a:moveTo>
                    <a:pt x="5636" y="1"/>
                  </a:moveTo>
                  <a:cubicBezTo>
                    <a:pt x="5349" y="64"/>
                    <a:pt x="5095" y="96"/>
                    <a:pt x="4840" y="223"/>
                  </a:cubicBezTo>
                  <a:cubicBezTo>
                    <a:pt x="4362" y="446"/>
                    <a:pt x="4044" y="860"/>
                    <a:pt x="3980" y="1529"/>
                  </a:cubicBezTo>
                  <a:cubicBezTo>
                    <a:pt x="3757" y="3439"/>
                    <a:pt x="5890" y="7641"/>
                    <a:pt x="6368" y="8246"/>
                  </a:cubicBezTo>
                  <a:cubicBezTo>
                    <a:pt x="5095" y="8341"/>
                    <a:pt x="1" y="9328"/>
                    <a:pt x="1" y="9328"/>
                  </a:cubicBezTo>
                  <a:cubicBezTo>
                    <a:pt x="1" y="9328"/>
                    <a:pt x="33" y="9551"/>
                    <a:pt x="65" y="9869"/>
                  </a:cubicBezTo>
                  <a:cubicBezTo>
                    <a:pt x="96" y="10092"/>
                    <a:pt x="160" y="10411"/>
                    <a:pt x="224" y="10665"/>
                  </a:cubicBezTo>
                  <a:cubicBezTo>
                    <a:pt x="319" y="10888"/>
                    <a:pt x="351" y="11079"/>
                    <a:pt x="415" y="11238"/>
                  </a:cubicBezTo>
                  <a:cubicBezTo>
                    <a:pt x="510" y="11461"/>
                    <a:pt x="638" y="11684"/>
                    <a:pt x="797" y="11843"/>
                  </a:cubicBezTo>
                  <a:cubicBezTo>
                    <a:pt x="1210" y="11856"/>
                    <a:pt x="1812" y="11874"/>
                    <a:pt x="2516" y="11874"/>
                  </a:cubicBezTo>
                  <a:cubicBezTo>
                    <a:pt x="3546" y="11874"/>
                    <a:pt x="4794" y="11835"/>
                    <a:pt x="5986" y="11684"/>
                  </a:cubicBezTo>
                  <a:cubicBezTo>
                    <a:pt x="6909" y="11525"/>
                    <a:pt x="7832" y="11302"/>
                    <a:pt x="8533" y="10952"/>
                  </a:cubicBezTo>
                  <a:cubicBezTo>
                    <a:pt x="8660" y="10920"/>
                    <a:pt x="8787" y="10824"/>
                    <a:pt x="8851" y="10793"/>
                  </a:cubicBezTo>
                  <a:cubicBezTo>
                    <a:pt x="9551" y="10442"/>
                    <a:pt x="10029" y="9901"/>
                    <a:pt x="10220" y="9233"/>
                  </a:cubicBezTo>
                  <a:cubicBezTo>
                    <a:pt x="10029" y="7068"/>
                    <a:pt x="9010" y="3407"/>
                    <a:pt x="7991" y="1497"/>
                  </a:cubicBezTo>
                  <a:cubicBezTo>
                    <a:pt x="7705" y="892"/>
                    <a:pt x="7387" y="478"/>
                    <a:pt x="7068" y="319"/>
                  </a:cubicBezTo>
                  <a:cubicBezTo>
                    <a:pt x="6591" y="96"/>
                    <a:pt x="6113" y="1"/>
                    <a:pt x="5636" y="1"/>
                  </a:cubicBezTo>
                  <a:close/>
                </a:path>
              </a:pathLst>
            </a:custGeom>
            <a:solidFill>
              <a:srgbClr val="BAA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3380248" y="676868"/>
              <a:ext cx="144614" cy="175141"/>
            </a:xfrm>
            <a:custGeom>
              <a:avLst/>
              <a:gdLst/>
              <a:ahLst/>
              <a:cxnLst/>
              <a:rect l="l" t="t" r="r" b="b"/>
              <a:pathLst>
                <a:path w="9806" h="11876" extrusionOk="0">
                  <a:moveTo>
                    <a:pt x="5190" y="1"/>
                  </a:moveTo>
                  <a:cubicBezTo>
                    <a:pt x="7418" y="605"/>
                    <a:pt x="8978" y="6399"/>
                    <a:pt x="9519" y="9328"/>
                  </a:cubicBezTo>
                  <a:cubicBezTo>
                    <a:pt x="7928" y="11026"/>
                    <a:pt x="4709" y="11366"/>
                    <a:pt x="2419" y="11366"/>
                  </a:cubicBezTo>
                  <a:cubicBezTo>
                    <a:pt x="1274" y="11366"/>
                    <a:pt x="362" y="11281"/>
                    <a:pt x="1" y="11238"/>
                  </a:cubicBezTo>
                  <a:lnTo>
                    <a:pt x="1" y="11238"/>
                  </a:lnTo>
                  <a:cubicBezTo>
                    <a:pt x="96" y="11461"/>
                    <a:pt x="224" y="11652"/>
                    <a:pt x="383" y="11843"/>
                  </a:cubicBezTo>
                  <a:cubicBezTo>
                    <a:pt x="810" y="11852"/>
                    <a:pt x="1452" y="11875"/>
                    <a:pt x="2203" y="11875"/>
                  </a:cubicBezTo>
                  <a:cubicBezTo>
                    <a:pt x="4026" y="11875"/>
                    <a:pt x="6496" y="11741"/>
                    <a:pt x="8119" y="10952"/>
                  </a:cubicBezTo>
                  <a:cubicBezTo>
                    <a:pt x="8246" y="10920"/>
                    <a:pt x="8373" y="10824"/>
                    <a:pt x="8437" y="10793"/>
                  </a:cubicBezTo>
                  <a:cubicBezTo>
                    <a:pt x="9137" y="10442"/>
                    <a:pt x="9615" y="9901"/>
                    <a:pt x="9806" y="9233"/>
                  </a:cubicBezTo>
                  <a:cubicBezTo>
                    <a:pt x="9519" y="6368"/>
                    <a:pt x="7928" y="956"/>
                    <a:pt x="6622" y="319"/>
                  </a:cubicBezTo>
                  <a:cubicBezTo>
                    <a:pt x="6145" y="96"/>
                    <a:pt x="5667" y="1"/>
                    <a:pt x="5190" y="1"/>
                  </a:cubicBezTo>
                  <a:close/>
                </a:path>
              </a:pathLst>
            </a:custGeom>
            <a:solidFill>
              <a:srgbClr val="A98C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3374614" y="680157"/>
              <a:ext cx="109412" cy="142269"/>
            </a:xfrm>
            <a:custGeom>
              <a:avLst/>
              <a:gdLst/>
              <a:ahLst/>
              <a:cxnLst/>
              <a:rect l="l" t="t" r="r" b="b"/>
              <a:pathLst>
                <a:path w="7419" h="9647" extrusionOk="0">
                  <a:moveTo>
                    <a:pt x="4840" y="0"/>
                  </a:moveTo>
                  <a:cubicBezTo>
                    <a:pt x="4362" y="223"/>
                    <a:pt x="4044" y="637"/>
                    <a:pt x="3980" y="1306"/>
                  </a:cubicBezTo>
                  <a:cubicBezTo>
                    <a:pt x="3757" y="3216"/>
                    <a:pt x="5890" y="7418"/>
                    <a:pt x="6368" y="8023"/>
                  </a:cubicBezTo>
                  <a:cubicBezTo>
                    <a:pt x="5094" y="8118"/>
                    <a:pt x="1" y="9105"/>
                    <a:pt x="1" y="9105"/>
                  </a:cubicBezTo>
                  <a:cubicBezTo>
                    <a:pt x="1" y="9105"/>
                    <a:pt x="33" y="9328"/>
                    <a:pt x="64" y="9646"/>
                  </a:cubicBezTo>
                  <a:cubicBezTo>
                    <a:pt x="4362" y="9296"/>
                    <a:pt x="7418" y="8118"/>
                    <a:pt x="7418" y="8118"/>
                  </a:cubicBezTo>
                  <a:cubicBezTo>
                    <a:pt x="7418" y="8118"/>
                    <a:pt x="6240" y="5253"/>
                    <a:pt x="5317" y="3375"/>
                  </a:cubicBezTo>
                  <a:cubicBezTo>
                    <a:pt x="4394" y="1465"/>
                    <a:pt x="4840" y="1"/>
                    <a:pt x="4840" y="0"/>
                  </a:cubicBezTo>
                  <a:close/>
                </a:path>
              </a:pathLst>
            </a:custGeom>
            <a:solidFill>
              <a:srgbClr val="D6C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3276968" y="801106"/>
              <a:ext cx="9394" cy="6769"/>
            </a:xfrm>
            <a:custGeom>
              <a:avLst/>
              <a:gdLst/>
              <a:ahLst/>
              <a:cxnLst/>
              <a:rect l="l" t="t" r="r" b="b"/>
              <a:pathLst>
                <a:path w="637" h="459" extrusionOk="0">
                  <a:moveTo>
                    <a:pt x="261" y="1"/>
                  </a:moveTo>
                  <a:cubicBezTo>
                    <a:pt x="197" y="1"/>
                    <a:pt x="119" y="37"/>
                    <a:pt x="96" y="108"/>
                  </a:cubicBezTo>
                  <a:lnTo>
                    <a:pt x="32" y="172"/>
                  </a:lnTo>
                  <a:cubicBezTo>
                    <a:pt x="0" y="267"/>
                    <a:pt x="32" y="331"/>
                    <a:pt x="127" y="395"/>
                  </a:cubicBezTo>
                  <a:lnTo>
                    <a:pt x="414" y="458"/>
                  </a:lnTo>
                  <a:cubicBezTo>
                    <a:pt x="446" y="458"/>
                    <a:pt x="573" y="427"/>
                    <a:pt x="637" y="395"/>
                  </a:cubicBezTo>
                  <a:cubicBezTo>
                    <a:pt x="637" y="299"/>
                    <a:pt x="637" y="236"/>
                    <a:pt x="573" y="172"/>
                  </a:cubicBezTo>
                  <a:lnTo>
                    <a:pt x="318" y="13"/>
                  </a:lnTo>
                  <a:cubicBezTo>
                    <a:pt x="303" y="5"/>
                    <a:pt x="283" y="1"/>
                    <a:pt x="261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3273679" y="805811"/>
              <a:ext cx="11282" cy="7698"/>
            </a:xfrm>
            <a:custGeom>
              <a:avLst/>
              <a:gdLst/>
              <a:ahLst/>
              <a:cxnLst/>
              <a:rect l="l" t="t" r="r" b="b"/>
              <a:pathLst>
                <a:path w="765" h="522" extrusionOk="0">
                  <a:moveTo>
                    <a:pt x="251" y="1"/>
                  </a:moveTo>
                  <a:cubicBezTo>
                    <a:pt x="180" y="1"/>
                    <a:pt x="113" y="42"/>
                    <a:pt x="64" y="139"/>
                  </a:cubicBezTo>
                  <a:lnTo>
                    <a:pt x="32" y="235"/>
                  </a:lnTo>
                  <a:cubicBezTo>
                    <a:pt x="0" y="330"/>
                    <a:pt x="64" y="458"/>
                    <a:pt x="191" y="458"/>
                  </a:cubicBezTo>
                  <a:lnTo>
                    <a:pt x="541" y="521"/>
                  </a:lnTo>
                  <a:cubicBezTo>
                    <a:pt x="637" y="521"/>
                    <a:pt x="732" y="490"/>
                    <a:pt x="764" y="394"/>
                  </a:cubicBezTo>
                  <a:cubicBezTo>
                    <a:pt x="764" y="267"/>
                    <a:pt x="701" y="171"/>
                    <a:pt x="637" y="139"/>
                  </a:cubicBezTo>
                  <a:lnTo>
                    <a:pt x="319" y="12"/>
                  </a:lnTo>
                  <a:cubicBezTo>
                    <a:pt x="296" y="5"/>
                    <a:pt x="274" y="1"/>
                    <a:pt x="251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3272735" y="811961"/>
              <a:ext cx="9350" cy="6799"/>
            </a:xfrm>
            <a:custGeom>
              <a:avLst/>
              <a:gdLst/>
              <a:ahLst/>
              <a:cxnLst/>
              <a:rect l="l" t="t" r="r" b="b"/>
              <a:pathLst>
                <a:path w="634" h="461" extrusionOk="0">
                  <a:moveTo>
                    <a:pt x="171" y="1"/>
                  </a:moveTo>
                  <a:cubicBezTo>
                    <a:pt x="87" y="1"/>
                    <a:pt x="1" y="58"/>
                    <a:pt x="1" y="136"/>
                  </a:cubicBezTo>
                  <a:lnTo>
                    <a:pt x="1" y="200"/>
                  </a:lnTo>
                  <a:cubicBezTo>
                    <a:pt x="1" y="327"/>
                    <a:pt x="96" y="391"/>
                    <a:pt x="160" y="391"/>
                  </a:cubicBezTo>
                  <a:lnTo>
                    <a:pt x="478" y="455"/>
                  </a:lnTo>
                  <a:cubicBezTo>
                    <a:pt x="491" y="459"/>
                    <a:pt x="503" y="461"/>
                    <a:pt x="515" y="461"/>
                  </a:cubicBezTo>
                  <a:cubicBezTo>
                    <a:pt x="589" y="461"/>
                    <a:pt x="633" y="378"/>
                    <a:pt x="605" y="296"/>
                  </a:cubicBezTo>
                  <a:cubicBezTo>
                    <a:pt x="605" y="200"/>
                    <a:pt x="574" y="104"/>
                    <a:pt x="478" y="73"/>
                  </a:cubicBezTo>
                  <a:lnTo>
                    <a:pt x="223" y="9"/>
                  </a:lnTo>
                  <a:cubicBezTo>
                    <a:pt x="207" y="3"/>
                    <a:pt x="189" y="1"/>
                    <a:pt x="171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3272735" y="818656"/>
              <a:ext cx="7993" cy="4719"/>
            </a:xfrm>
            <a:custGeom>
              <a:avLst/>
              <a:gdLst/>
              <a:ahLst/>
              <a:cxnLst/>
              <a:rect l="l" t="t" r="r" b="b"/>
              <a:pathLst>
                <a:path w="542" h="320" extrusionOk="0">
                  <a:moveTo>
                    <a:pt x="160" y="1"/>
                  </a:moveTo>
                  <a:cubicBezTo>
                    <a:pt x="96" y="1"/>
                    <a:pt x="1" y="33"/>
                    <a:pt x="1" y="96"/>
                  </a:cubicBezTo>
                  <a:lnTo>
                    <a:pt x="1" y="160"/>
                  </a:lnTo>
                  <a:cubicBezTo>
                    <a:pt x="1" y="224"/>
                    <a:pt x="64" y="319"/>
                    <a:pt x="128" y="319"/>
                  </a:cubicBezTo>
                  <a:lnTo>
                    <a:pt x="383" y="319"/>
                  </a:lnTo>
                  <a:cubicBezTo>
                    <a:pt x="446" y="319"/>
                    <a:pt x="478" y="255"/>
                    <a:pt x="478" y="192"/>
                  </a:cubicBezTo>
                  <a:cubicBezTo>
                    <a:pt x="542" y="96"/>
                    <a:pt x="478" y="33"/>
                    <a:pt x="414" y="33"/>
                  </a:cubicBezTo>
                  <a:lnTo>
                    <a:pt x="160" y="1"/>
                  </a:ln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3363347" y="704093"/>
              <a:ext cx="45555" cy="102834"/>
            </a:xfrm>
            <a:custGeom>
              <a:avLst/>
              <a:gdLst/>
              <a:ahLst/>
              <a:cxnLst/>
              <a:rect l="l" t="t" r="r" b="b"/>
              <a:pathLst>
                <a:path w="3089" h="6973" extrusionOk="0">
                  <a:moveTo>
                    <a:pt x="2707" y="1"/>
                  </a:moveTo>
                  <a:lnTo>
                    <a:pt x="2579" y="6241"/>
                  </a:lnTo>
                  <a:lnTo>
                    <a:pt x="1" y="4840"/>
                  </a:lnTo>
                  <a:lnTo>
                    <a:pt x="1" y="4840"/>
                  </a:lnTo>
                  <a:cubicBezTo>
                    <a:pt x="33" y="4904"/>
                    <a:pt x="64" y="4904"/>
                    <a:pt x="128" y="4935"/>
                  </a:cubicBezTo>
                  <a:cubicBezTo>
                    <a:pt x="2420" y="6368"/>
                    <a:pt x="3089" y="6973"/>
                    <a:pt x="3089" y="6973"/>
                  </a:cubicBezTo>
                  <a:cubicBezTo>
                    <a:pt x="3089" y="6973"/>
                    <a:pt x="3089" y="6845"/>
                    <a:pt x="3025" y="6591"/>
                  </a:cubicBezTo>
                  <a:cubicBezTo>
                    <a:pt x="2898" y="5890"/>
                    <a:pt x="2707" y="3949"/>
                    <a:pt x="2707" y="192"/>
                  </a:cubicBezTo>
                  <a:lnTo>
                    <a:pt x="2707" y="33"/>
                  </a:lnTo>
                  <a:lnTo>
                    <a:pt x="2707" y="1"/>
                  </a:lnTo>
                  <a:close/>
                </a:path>
              </a:pathLst>
            </a:custGeom>
            <a:solidFill>
              <a:srgbClr val="010101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3417811" y="649171"/>
              <a:ext cx="25838" cy="22077"/>
            </a:xfrm>
            <a:custGeom>
              <a:avLst/>
              <a:gdLst/>
              <a:ahLst/>
              <a:cxnLst/>
              <a:rect l="l" t="t" r="r" b="b"/>
              <a:pathLst>
                <a:path w="1752" h="1497" extrusionOk="0">
                  <a:moveTo>
                    <a:pt x="1115" y="0"/>
                  </a:moveTo>
                  <a:cubicBezTo>
                    <a:pt x="1019" y="319"/>
                    <a:pt x="892" y="573"/>
                    <a:pt x="765" y="733"/>
                  </a:cubicBezTo>
                  <a:cubicBezTo>
                    <a:pt x="765" y="764"/>
                    <a:pt x="733" y="764"/>
                    <a:pt x="733" y="764"/>
                  </a:cubicBezTo>
                  <a:lnTo>
                    <a:pt x="1" y="1115"/>
                  </a:lnTo>
                  <a:lnTo>
                    <a:pt x="1274" y="1115"/>
                  </a:lnTo>
                  <a:lnTo>
                    <a:pt x="1338" y="1210"/>
                  </a:lnTo>
                  <a:lnTo>
                    <a:pt x="1497" y="1497"/>
                  </a:lnTo>
                  <a:cubicBezTo>
                    <a:pt x="1624" y="1083"/>
                    <a:pt x="1751" y="860"/>
                    <a:pt x="1751" y="860"/>
                  </a:cubicBezTo>
                  <a:lnTo>
                    <a:pt x="1115" y="0"/>
                  </a:lnTo>
                  <a:close/>
                </a:path>
              </a:pathLst>
            </a:custGeom>
            <a:solidFill>
              <a:srgbClr val="010101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3245982" y="936980"/>
              <a:ext cx="21133" cy="25366"/>
            </a:xfrm>
            <a:custGeom>
              <a:avLst/>
              <a:gdLst/>
              <a:ahLst/>
              <a:cxnLst/>
              <a:rect l="l" t="t" r="r" b="b"/>
              <a:pathLst>
                <a:path w="1433" h="1720" extrusionOk="0">
                  <a:moveTo>
                    <a:pt x="0" y="0"/>
                  </a:moveTo>
                  <a:cubicBezTo>
                    <a:pt x="32" y="32"/>
                    <a:pt x="637" y="605"/>
                    <a:pt x="987" y="828"/>
                  </a:cubicBezTo>
                  <a:lnTo>
                    <a:pt x="860" y="1719"/>
                  </a:lnTo>
                  <a:lnTo>
                    <a:pt x="1433" y="732"/>
                  </a:lnTo>
                  <a:cubicBezTo>
                    <a:pt x="828" y="478"/>
                    <a:pt x="350" y="255"/>
                    <a:pt x="0" y="0"/>
                  </a:cubicBezTo>
                  <a:close/>
                </a:path>
              </a:pathLst>
            </a:custGeom>
            <a:solidFill>
              <a:srgbClr val="010101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3324382" y="964677"/>
              <a:ext cx="43682" cy="16915"/>
            </a:xfrm>
            <a:custGeom>
              <a:avLst/>
              <a:gdLst/>
              <a:ahLst/>
              <a:cxnLst/>
              <a:rect l="l" t="t" r="r" b="b"/>
              <a:pathLst>
                <a:path w="2962" h="1147" extrusionOk="0">
                  <a:moveTo>
                    <a:pt x="223" y="0"/>
                  </a:moveTo>
                  <a:lnTo>
                    <a:pt x="0" y="64"/>
                  </a:lnTo>
                  <a:cubicBezTo>
                    <a:pt x="0" y="64"/>
                    <a:pt x="1815" y="987"/>
                    <a:pt x="2961" y="1146"/>
                  </a:cubicBezTo>
                  <a:cubicBezTo>
                    <a:pt x="2961" y="924"/>
                    <a:pt x="2866" y="669"/>
                    <a:pt x="2802" y="478"/>
                  </a:cubicBezTo>
                  <a:cubicBezTo>
                    <a:pt x="2579" y="446"/>
                    <a:pt x="2293" y="382"/>
                    <a:pt x="2038" y="350"/>
                  </a:cubicBezTo>
                  <a:cubicBezTo>
                    <a:pt x="1401" y="223"/>
                    <a:pt x="796" y="128"/>
                    <a:pt x="223" y="0"/>
                  </a:cubicBezTo>
                  <a:close/>
                </a:path>
              </a:pathLst>
            </a:custGeom>
            <a:solidFill>
              <a:srgbClr val="010101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3469459" y="699403"/>
              <a:ext cx="62928" cy="153064"/>
            </a:xfrm>
            <a:custGeom>
              <a:avLst/>
              <a:gdLst/>
              <a:ahLst/>
              <a:cxnLst/>
              <a:rect l="l" t="t" r="r" b="b"/>
              <a:pathLst>
                <a:path w="4267" h="10379" extrusionOk="0">
                  <a:moveTo>
                    <a:pt x="1560" y="1"/>
                  </a:moveTo>
                  <a:lnTo>
                    <a:pt x="1560" y="1"/>
                  </a:lnTo>
                  <a:cubicBezTo>
                    <a:pt x="2579" y="1847"/>
                    <a:pt x="3534" y="5508"/>
                    <a:pt x="3789" y="7705"/>
                  </a:cubicBezTo>
                  <a:cubicBezTo>
                    <a:pt x="3598" y="8373"/>
                    <a:pt x="3120" y="8914"/>
                    <a:pt x="2420" y="9265"/>
                  </a:cubicBezTo>
                  <a:cubicBezTo>
                    <a:pt x="2324" y="9296"/>
                    <a:pt x="2229" y="9392"/>
                    <a:pt x="2102" y="9424"/>
                  </a:cubicBezTo>
                  <a:cubicBezTo>
                    <a:pt x="1528" y="9742"/>
                    <a:pt x="764" y="9933"/>
                    <a:pt x="0" y="10060"/>
                  </a:cubicBezTo>
                  <a:cubicBezTo>
                    <a:pt x="128" y="10124"/>
                    <a:pt x="191" y="10251"/>
                    <a:pt x="319" y="10379"/>
                  </a:cubicBezTo>
                  <a:cubicBezTo>
                    <a:pt x="733" y="10347"/>
                    <a:pt x="2070" y="10188"/>
                    <a:pt x="3184" y="9551"/>
                  </a:cubicBezTo>
                  <a:cubicBezTo>
                    <a:pt x="3916" y="9105"/>
                    <a:pt x="4266" y="8278"/>
                    <a:pt x="4107" y="7482"/>
                  </a:cubicBezTo>
                  <a:cubicBezTo>
                    <a:pt x="3598" y="5158"/>
                    <a:pt x="3025" y="2866"/>
                    <a:pt x="2324" y="1179"/>
                  </a:cubicBezTo>
                  <a:cubicBezTo>
                    <a:pt x="2102" y="733"/>
                    <a:pt x="1847" y="383"/>
                    <a:pt x="1560" y="1"/>
                  </a:cubicBezTo>
                  <a:close/>
                </a:path>
              </a:pathLst>
            </a:custGeom>
            <a:solidFill>
              <a:srgbClr val="010101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3349956" y="558559"/>
              <a:ext cx="30306" cy="46145"/>
            </a:xfrm>
            <a:custGeom>
              <a:avLst/>
              <a:gdLst/>
              <a:ahLst/>
              <a:cxnLst/>
              <a:rect l="l" t="t" r="r" b="b"/>
              <a:pathLst>
                <a:path w="2055" h="3129" extrusionOk="0">
                  <a:moveTo>
                    <a:pt x="2055" y="0"/>
                  </a:moveTo>
                  <a:cubicBezTo>
                    <a:pt x="2054" y="0"/>
                    <a:pt x="2054" y="0"/>
                    <a:pt x="2053" y="0"/>
                  </a:cubicBezTo>
                  <a:lnTo>
                    <a:pt x="2053" y="0"/>
                  </a:lnTo>
                  <a:cubicBezTo>
                    <a:pt x="2054" y="0"/>
                    <a:pt x="2054" y="0"/>
                    <a:pt x="2055" y="0"/>
                  </a:cubicBezTo>
                  <a:close/>
                  <a:moveTo>
                    <a:pt x="2053" y="0"/>
                  </a:moveTo>
                  <a:lnTo>
                    <a:pt x="2053" y="0"/>
                  </a:lnTo>
                  <a:cubicBezTo>
                    <a:pt x="558" y="160"/>
                    <a:pt x="113" y="1306"/>
                    <a:pt x="81" y="1942"/>
                  </a:cubicBezTo>
                  <a:cubicBezTo>
                    <a:pt x="1" y="2479"/>
                    <a:pt x="418" y="3129"/>
                    <a:pt x="1104" y="3129"/>
                  </a:cubicBezTo>
                  <a:cubicBezTo>
                    <a:pt x="1232" y="3129"/>
                    <a:pt x="1369" y="3106"/>
                    <a:pt x="1514" y="3056"/>
                  </a:cubicBezTo>
                  <a:cubicBezTo>
                    <a:pt x="1577" y="3024"/>
                    <a:pt x="1609" y="2993"/>
                    <a:pt x="1609" y="2993"/>
                  </a:cubicBezTo>
                  <a:cubicBezTo>
                    <a:pt x="1609" y="2993"/>
                    <a:pt x="240" y="2579"/>
                    <a:pt x="463" y="1496"/>
                  </a:cubicBezTo>
                  <a:cubicBezTo>
                    <a:pt x="715" y="488"/>
                    <a:pt x="1997" y="10"/>
                    <a:pt x="2053" y="0"/>
                  </a:cubicBezTo>
                  <a:close/>
                </a:path>
              </a:pathLst>
            </a:custGeom>
            <a:solidFill>
              <a:srgbClr val="72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3438473" y="575932"/>
              <a:ext cx="20676" cy="67145"/>
            </a:xfrm>
            <a:custGeom>
              <a:avLst/>
              <a:gdLst/>
              <a:ahLst/>
              <a:cxnLst/>
              <a:rect l="l" t="t" r="r" b="b"/>
              <a:pathLst>
                <a:path w="1402" h="4553" extrusionOk="0">
                  <a:moveTo>
                    <a:pt x="0" y="0"/>
                  </a:moveTo>
                  <a:cubicBezTo>
                    <a:pt x="0" y="64"/>
                    <a:pt x="1115" y="1751"/>
                    <a:pt x="255" y="2961"/>
                  </a:cubicBezTo>
                  <a:cubicBezTo>
                    <a:pt x="287" y="2961"/>
                    <a:pt x="287" y="2993"/>
                    <a:pt x="319" y="2993"/>
                  </a:cubicBezTo>
                  <a:cubicBezTo>
                    <a:pt x="605" y="3184"/>
                    <a:pt x="669" y="3661"/>
                    <a:pt x="510" y="4107"/>
                  </a:cubicBezTo>
                  <a:cubicBezTo>
                    <a:pt x="478" y="4266"/>
                    <a:pt x="414" y="4425"/>
                    <a:pt x="287" y="4552"/>
                  </a:cubicBezTo>
                  <a:cubicBezTo>
                    <a:pt x="1337" y="3788"/>
                    <a:pt x="1401" y="1592"/>
                    <a:pt x="733" y="637"/>
                  </a:cubicBezTo>
                  <a:cubicBezTo>
                    <a:pt x="478" y="382"/>
                    <a:pt x="255" y="159"/>
                    <a:pt x="0" y="0"/>
                  </a:cubicBezTo>
                  <a:close/>
                </a:path>
              </a:pathLst>
            </a:custGeom>
            <a:solidFill>
              <a:srgbClr val="491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3368509" y="556656"/>
              <a:ext cx="29598" cy="16001"/>
            </a:xfrm>
            <a:custGeom>
              <a:avLst/>
              <a:gdLst/>
              <a:ahLst/>
              <a:cxnLst/>
              <a:rect l="l" t="t" r="r" b="b"/>
              <a:pathLst>
                <a:path w="2007" h="1085" extrusionOk="0">
                  <a:moveTo>
                    <a:pt x="1931" y="0"/>
                  </a:moveTo>
                  <a:cubicBezTo>
                    <a:pt x="1118" y="0"/>
                    <a:pt x="650" y="497"/>
                    <a:pt x="1" y="1084"/>
                  </a:cubicBezTo>
                  <a:cubicBezTo>
                    <a:pt x="65" y="1052"/>
                    <a:pt x="1211" y="257"/>
                    <a:pt x="2007" y="2"/>
                  </a:cubicBezTo>
                  <a:cubicBezTo>
                    <a:pt x="1981" y="1"/>
                    <a:pt x="1956" y="0"/>
                    <a:pt x="1931" y="0"/>
                  </a:cubicBezTo>
                  <a:close/>
                </a:path>
              </a:pathLst>
            </a:custGeom>
            <a:solidFill>
              <a:srgbClr val="72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3389643" y="574516"/>
              <a:ext cx="46499" cy="12226"/>
            </a:xfrm>
            <a:custGeom>
              <a:avLst/>
              <a:gdLst/>
              <a:ahLst/>
              <a:cxnLst/>
              <a:rect l="l" t="t" r="r" b="b"/>
              <a:pathLst>
                <a:path w="3153" h="829" extrusionOk="0">
                  <a:moveTo>
                    <a:pt x="860" y="1"/>
                  </a:moveTo>
                  <a:cubicBezTo>
                    <a:pt x="701" y="1"/>
                    <a:pt x="574" y="32"/>
                    <a:pt x="414" y="32"/>
                  </a:cubicBezTo>
                  <a:cubicBezTo>
                    <a:pt x="375" y="52"/>
                    <a:pt x="336" y="72"/>
                    <a:pt x="296" y="90"/>
                  </a:cubicBezTo>
                  <a:lnTo>
                    <a:pt x="296" y="90"/>
                  </a:lnTo>
                  <a:cubicBezTo>
                    <a:pt x="484" y="42"/>
                    <a:pt x="672" y="21"/>
                    <a:pt x="860" y="1"/>
                  </a:cubicBezTo>
                  <a:close/>
                  <a:moveTo>
                    <a:pt x="296" y="90"/>
                  </a:moveTo>
                  <a:lnTo>
                    <a:pt x="296" y="90"/>
                  </a:lnTo>
                  <a:cubicBezTo>
                    <a:pt x="197" y="115"/>
                    <a:pt x="99" y="148"/>
                    <a:pt x="0" y="192"/>
                  </a:cubicBezTo>
                  <a:cubicBezTo>
                    <a:pt x="111" y="170"/>
                    <a:pt x="206" y="132"/>
                    <a:pt x="296" y="90"/>
                  </a:cubicBezTo>
                  <a:close/>
                  <a:moveTo>
                    <a:pt x="1688" y="32"/>
                  </a:moveTo>
                  <a:lnTo>
                    <a:pt x="1688" y="32"/>
                  </a:lnTo>
                  <a:cubicBezTo>
                    <a:pt x="1815" y="64"/>
                    <a:pt x="1974" y="96"/>
                    <a:pt x="2070" y="160"/>
                  </a:cubicBezTo>
                  <a:cubicBezTo>
                    <a:pt x="2128" y="171"/>
                    <a:pt x="2183" y="183"/>
                    <a:pt x="2234" y="198"/>
                  </a:cubicBezTo>
                  <a:lnTo>
                    <a:pt x="2234" y="198"/>
                  </a:lnTo>
                  <a:cubicBezTo>
                    <a:pt x="2060" y="119"/>
                    <a:pt x="1881" y="54"/>
                    <a:pt x="1688" y="32"/>
                  </a:cubicBezTo>
                  <a:close/>
                  <a:moveTo>
                    <a:pt x="2234" y="198"/>
                  </a:moveTo>
                  <a:cubicBezTo>
                    <a:pt x="2318" y="236"/>
                    <a:pt x="2401" y="278"/>
                    <a:pt x="2484" y="319"/>
                  </a:cubicBezTo>
                  <a:cubicBezTo>
                    <a:pt x="2403" y="259"/>
                    <a:pt x="2323" y="224"/>
                    <a:pt x="2234" y="198"/>
                  </a:cubicBezTo>
                  <a:close/>
                  <a:moveTo>
                    <a:pt x="2484" y="319"/>
                  </a:moveTo>
                  <a:lnTo>
                    <a:pt x="2484" y="319"/>
                  </a:lnTo>
                  <a:cubicBezTo>
                    <a:pt x="2651" y="438"/>
                    <a:pt x="2836" y="558"/>
                    <a:pt x="2998" y="690"/>
                  </a:cubicBezTo>
                  <a:lnTo>
                    <a:pt x="2998" y="690"/>
                  </a:lnTo>
                  <a:cubicBezTo>
                    <a:pt x="2949" y="641"/>
                    <a:pt x="2900" y="591"/>
                    <a:pt x="2834" y="542"/>
                  </a:cubicBezTo>
                  <a:lnTo>
                    <a:pt x="2484" y="319"/>
                  </a:lnTo>
                  <a:close/>
                  <a:moveTo>
                    <a:pt x="2998" y="690"/>
                  </a:moveTo>
                  <a:lnTo>
                    <a:pt x="2998" y="690"/>
                  </a:lnTo>
                  <a:cubicBezTo>
                    <a:pt x="3044" y="736"/>
                    <a:pt x="3091" y="782"/>
                    <a:pt x="3152" y="828"/>
                  </a:cubicBezTo>
                  <a:cubicBezTo>
                    <a:pt x="3104" y="781"/>
                    <a:pt x="3053" y="735"/>
                    <a:pt x="2998" y="690"/>
                  </a:cubicBezTo>
                  <a:close/>
                </a:path>
              </a:pathLst>
            </a:custGeom>
            <a:solidFill>
              <a:srgbClr val="491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3388699" y="586993"/>
              <a:ext cx="46971" cy="20868"/>
            </a:xfrm>
            <a:custGeom>
              <a:avLst/>
              <a:gdLst/>
              <a:ahLst/>
              <a:cxnLst/>
              <a:rect l="l" t="t" r="r" b="b"/>
              <a:pathLst>
                <a:path w="3185" h="1415" extrusionOk="0">
                  <a:moveTo>
                    <a:pt x="267" y="1"/>
                  </a:moveTo>
                  <a:cubicBezTo>
                    <a:pt x="182" y="1"/>
                    <a:pt x="94" y="5"/>
                    <a:pt x="1" y="14"/>
                  </a:cubicBezTo>
                  <a:cubicBezTo>
                    <a:pt x="160" y="14"/>
                    <a:pt x="319" y="14"/>
                    <a:pt x="510" y="78"/>
                  </a:cubicBezTo>
                  <a:cubicBezTo>
                    <a:pt x="638" y="78"/>
                    <a:pt x="797" y="78"/>
                    <a:pt x="956" y="141"/>
                  </a:cubicBezTo>
                  <a:cubicBezTo>
                    <a:pt x="1211" y="173"/>
                    <a:pt x="1529" y="205"/>
                    <a:pt x="1815" y="332"/>
                  </a:cubicBezTo>
                  <a:cubicBezTo>
                    <a:pt x="2102" y="396"/>
                    <a:pt x="2388" y="555"/>
                    <a:pt x="2611" y="714"/>
                  </a:cubicBezTo>
                  <a:cubicBezTo>
                    <a:pt x="2739" y="842"/>
                    <a:pt x="2866" y="937"/>
                    <a:pt x="2930" y="1033"/>
                  </a:cubicBezTo>
                  <a:cubicBezTo>
                    <a:pt x="3025" y="1128"/>
                    <a:pt x="3089" y="1288"/>
                    <a:pt x="3184" y="1415"/>
                  </a:cubicBezTo>
                  <a:cubicBezTo>
                    <a:pt x="3089" y="1256"/>
                    <a:pt x="3025" y="1128"/>
                    <a:pt x="2930" y="1001"/>
                  </a:cubicBezTo>
                  <a:cubicBezTo>
                    <a:pt x="2866" y="874"/>
                    <a:pt x="2739" y="778"/>
                    <a:pt x="2611" y="683"/>
                  </a:cubicBezTo>
                  <a:cubicBezTo>
                    <a:pt x="2484" y="619"/>
                    <a:pt x="2325" y="523"/>
                    <a:pt x="2229" y="460"/>
                  </a:cubicBezTo>
                  <a:cubicBezTo>
                    <a:pt x="2070" y="364"/>
                    <a:pt x="1943" y="301"/>
                    <a:pt x="1784" y="237"/>
                  </a:cubicBezTo>
                  <a:cubicBezTo>
                    <a:pt x="1497" y="173"/>
                    <a:pt x="1211" y="78"/>
                    <a:pt x="892" y="46"/>
                  </a:cubicBezTo>
                  <a:cubicBezTo>
                    <a:pt x="667" y="23"/>
                    <a:pt x="474" y="1"/>
                    <a:pt x="267" y="1"/>
                  </a:cubicBezTo>
                  <a:close/>
                </a:path>
              </a:pathLst>
            </a:custGeom>
            <a:solidFill>
              <a:srgbClr val="491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3036575" y="932748"/>
              <a:ext cx="148847" cy="72779"/>
            </a:xfrm>
            <a:custGeom>
              <a:avLst/>
              <a:gdLst/>
              <a:ahLst/>
              <a:cxnLst/>
              <a:rect l="l" t="t" r="r" b="b"/>
              <a:pathLst>
                <a:path w="10093" h="4935" extrusionOk="0">
                  <a:moveTo>
                    <a:pt x="1752" y="1"/>
                  </a:moveTo>
                  <a:lnTo>
                    <a:pt x="1" y="3948"/>
                  </a:lnTo>
                  <a:lnTo>
                    <a:pt x="10092" y="4935"/>
                  </a:lnTo>
                  <a:lnTo>
                    <a:pt x="9551" y="1051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3035631" y="932276"/>
              <a:ext cx="149790" cy="73251"/>
            </a:xfrm>
            <a:custGeom>
              <a:avLst/>
              <a:gdLst/>
              <a:ahLst/>
              <a:cxnLst/>
              <a:rect l="l" t="t" r="r" b="b"/>
              <a:pathLst>
                <a:path w="10157" h="4967" extrusionOk="0">
                  <a:moveTo>
                    <a:pt x="1847" y="1"/>
                  </a:moveTo>
                  <a:cubicBezTo>
                    <a:pt x="1847" y="1"/>
                    <a:pt x="1052" y="606"/>
                    <a:pt x="1243" y="1561"/>
                  </a:cubicBezTo>
                  <a:cubicBezTo>
                    <a:pt x="447" y="2197"/>
                    <a:pt x="128" y="2866"/>
                    <a:pt x="65" y="3343"/>
                  </a:cubicBezTo>
                  <a:cubicBezTo>
                    <a:pt x="1" y="3630"/>
                    <a:pt x="1" y="3821"/>
                    <a:pt x="65" y="3980"/>
                  </a:cubicBezTo>
                  <a:lnTo>
                    <a:pt x="10156" y="4967"/>
                  </a:lnTo>
                  <a:cubicBezTo>
                    <a:pt x="10156" y="4967"/>
                    <a:pt x="9997" y="4744"/>
                    <a:pt x="9902" y="4394"/>
                  </a:cubicBezTo>
                  <a:cubicBezTo>
                    <a:pt x="9679" y="3853"/>
                    <a:pt x="9520" y="3184"/>
                    <a:pt x="9838" y="2675"/>
                  </a:cubicBezTo>
                  <a:cubicBezTo>
                    <a:pt x="9074" y="1911"/>
                    <a:pt x="9615" y="1051"/>
                    <a:pt x="9615" y="1051"/>
                  </a:cubicBezTo>
                  <a:lnTo>
                    <a:pt x="18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3035631" y="981579"/>
              <a:ext cx="149790" cy="23950"/>
            </a:xfrm>
            <a:custGeom>
              <a:avLst/>
              <a:gdLst/>
              <a:ahLst/>
              <a:cxnLst/>
              <a:rect l="l" t="t" r="r" b="b"/>
              <a:pathLst>
                <a:path w="10157" h="1624" extrusionOk="0">
                  <a:moveTo>
                    <a:pt x="65" y="0"/>
                  </a:moveTo>
                  <a:cubicBezTo>
                    <a:pt x="1" y="287"/>
                    <a:pt x="1" y="478"/>
                    <a:pt x="65" y="637"/>
                  </a:cubicBezTo>
                  <a:lnTo>
                    <a:pt x="10156" y="1624"/>
                  </a:lnTo>
                  <a:cubicBezTo>
                    <a:pt x="10156" y="1624"/>
                    <a:pt x="9997" y="1401"/>
                    <a:pt x="9933" y="1083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F7D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3045969" y="958572"/>
              <a:ext cx="12226" cy="22549"/>
            </a:xfrm>
            <a:custGeom>
              <a:avLst/>
              <a:gdLst/>
              <a:ahLst/>
              <a:cxnLst/>
              <a:rect l="l" t="t" r="r" b="b"/>
              <a:pathLst>
                <a:path w="829" h="1529" extrusionOk="0">
                  <a:moveTo>
                    <a:pt x="796" y="0"/>
                  </a:moveTo>
                  <a:cubicBezTo>
                    <a:pt x="0" y="637"/>
                    <a:pt x="32" y="1497"/>
                    <a:pt x="64" y="1529"/>
                  </a:cubicBezTo>
                  <a:cubicBezTo>
                    <a:pt x="96" y="1497"/>
                    <a:pt x="64" y="637"/>
                    <a:pt x="828" y="32"/>
                  </a:cubicBezTo>
                  <a:lnTo>
                    <a:pt x="828" y="0"/>
                  </a:lnTo>
                  <a:close/>
                  <a:moveTo>
                    <a:pt x="85" y="1514"/>
                  </a:moveTo>
                  <a:cubicBezTo>
                    <a:pt x="82" y="1514"/>
                    <a:pt x="75" y="1518"/>
                    <a:pt x="64" y="1529"/>
                  </a:cubicBezTo>
                  <a:cubicBezTo>
                    <a:pt x="85" y="1529"/>
                    <a:pt x="92" y="1514"/>
                    <a:pt x="85" y="1514"/>
                  </a:cubicBez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3062398" y="959973"/>
              <a:ext cx="12226" cy="22092"/>
            </a:xfrm>
            <a:custGeom>
              <a:avLst/>
              <a:gdLst/>
              <a:ahLst/>
              <a:cxnLst/>
              <a:rect l="l" t="t" r="r" b="b"/>
              <a:pathLst>
                <a:path w="829" h="1498" extrusionOk="0">
                  <a:moveTo>
                    <a:pt x="796" y="1"/>
                  </a:moveTo>
                  <a:cubicBezTo>
                    <a:pt x="1" y="638"/>
                    <a:pt x="32" y="1465"/>
                    <a:pt x="64" y="1497"/>
                  </a:cubicBezTo>
                  <a:cubicBezTo>
                    <a:pt x="96" y="1465"/>
                    <a:pt x="64" y="669"/>
                    <a:pt x="828" y="33"/>
                  </a:cubicBezTo>
                  <a:lnTo>
                    <a:pt x="828" y="1"/>
                  </a:ln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3078828" y="961389"/>
              <a:ext cx="12226" cy="22549"/>
            </a:xfrm>
            <a:custGeom>
              <a:avLst/>
              <a:gdLst/>
              <a:ahLst/>
              <a:cxnLst/>
              <a:rect l="l" t="t" r="r" b="b"/>
              <a:pathLst>
                <a:path w="829" h="1529" extrusionOk="0">
                  <a:moveTo>
                    <a:pt x="797" y="0"/>
                  </a:moveTo>
                  <a:cubicBezTo>
                    <a:pt x="1" y="669"/>
                    <a:pt x="33" y="1497"/>
                    <a:pt x="64" y="1529"/>
                  </a:cubicBezTo>
                  <a:cubicBezTo>
                    <a:pt x="96" y="1497"/>
                    <a:pt x="64" y="669"/>
                    <a:pt x="828" y="64"/>
                  </a:cubicBezTo>
                  <a:lnTo>
                    <a:pt x="828" y="0"/>
                  </a:lnTo>
                  <a:close/>
                  <a:moveTo>
                    <a:pt x="86" y="1514"/>
                  </a:moveTo>
                  <a:cubicBezTo>
                    <a:pt x="82" y="1514"/>
                    <a:pt x="75" y="1518"/>
                    <a:pt x="64" y="1529"/>
                  </a:cubicBezTo>
                  <a:cubicBezTo>
                    <a:pt x="86" y="1529"/>
                    <a:pt x="93" y="1514"/>
                    <a:pt x="86" y="1514"/>
                  </a:cubicBez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3095272" y="962790"/>
              <a:ext cx="12211" cy="22564"/>
            </a:xfrm>
            <a:custGeom>
              <a:avLst/>
              <a:gdLst/>
              <a:ahLst/>
              <a:cxnLst/>
              <a:rect l="l" t="t" r="r" b="b"/>
              <a:pathLst>
                <a:path w="828" h="1530" extrusionOk="0">
                  <a:moveTo>
                    <a:pt x="796" y="1"/>
                  </a:moveTo>
                  <a:cubicBezTo>
                    <a:pt x="0" y="638"/>
                    <a:pt x="32" y="1465"/>
                    <a:pt x="64" y="1529"/>
                  </a:cubicBezTo>
                  <a:cubicBezTo>
                    <a:pt x="96" y="1465"/>
                    <a:pt x="64" y="670"/>
                    <a:pt x="828" y="33"/>
                  </a:cubicBezTo>
                  <a:lnTo>
                    <a:pt x="828" y="1"/>
                  </a:ln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3112173" y="965607"/>
              <a:ext cx="11739" cy="21148"/>
            </a:xfrm>
            <a:custGeom>
              <a:avLst/>
              <a:gdLst/>
              <a:ahLst/>
              <a:cxnLst/>
              <a:rect l="l" t="t" r="r" b="b"/>
              <a:pathLst>
                <a:path w="796" h="1434" extrusionOk="0">
                  <a:moveTo>
                    <a:pt x="764" y="1"/>
                  </a:moveTo>
                  <a:cubicBezTo>
                    <a:pt x="0" y="447"/>
                    <a:pt x="0" y="1402"/>
                    <a:pt x="32" y="1434"/>
                  </a:cubicBezTo>
                  <a:cubicBezTo>
                    <a:pt x="64" y="1402"/>
                    <a:pt x="64" y="479"/>
                    <a:pt x="796" y="65"/>
                  </a:cubicBezTo>
                  <a:lnTo>
                    <a:pt x="796" y="1"/>
                  </a:ln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3126715" y="969367"/>
              <a:ext cx="13170" cy="19260"/>
            </a:xfrm>
            <a:custGeom>
              <a:avLst/>
              <a:gdLst/>
              <a:ahLst/>
              <a:cxnLst/>
              <a:rect l="l" t="t" r="r" b="b"/>
              <a:pathLst>
                <a:path w="893" h="1306" extrusionOk="0">
                  <a:moveTo>
                    <a:pt x="829" y="1"/>
                  </a:moveTo>
                  <a:cubicBezTo>
                    <a:pt x="1" y="446"/>
                    <a:pt x="128" y="1274"/>
                    <a:pt x="160" y="1306"/>
                  </a:cubicBezTo>
                  <a:cubicBezTo>
                    <a:pt x="192" y="1242"/>
                    <a:pt x="128" y="446"/>
                    <a:pt x="892" y="32"/>
                  </a:cubicBezTo>
                  <a:lnTo>
                    <a:pt x="892" y="1"/>
                  </a:ln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3145032" y="970311"/>
              <a:ext cx="13627" cy="21133"/>
            </a:xfrm>
            <a:custGeom>
              <a:avLst/>
              <a:gdLst/>
              <a:ahLst/>
              <a:cxnLst/>
              <a:rect l="l" t="t" r="r" b="b"/>
              <a:pathLst>
                <a:path w="924" h="1433" extrusionOk="0">
                  <a:moveTo>
                    <a:pt x="860" y="0"/>
                  </a:moveTo>
                  <a:cubicBezTo>
                    <a:pt x="0" y="446"/>
                    <a:pt x="128" y="1401"/>
                    <a:pt x="160" y="1433"/>
                  </a:cubicBezTo>
                  <a:cubicBezTo>
                    <a:pt x="192" y="1401"/>
                    <a:pt x="64" y="478"/>
                    <a:pt x="924" y="64"/>
                  </a:cubicBezTo>
                  <a:lnTo>
                    <a:pt x="924" y="0"/>
                  </a:ln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3036575" y="990973"/>
              <a:ext cx="148847" cy="16443"/>
            </a:xfrm>
            <a:custGeom>
              <a:avLst/>
              <a:gdLst/>
              <a:ahLst/>
              <a:cxnLst/>
              <a:rect l="l" t="t" r="r" b="b"/>
              <a:pathLst>
                <a:path w="10093" h="1115" extrusionOk="0">
                  <a:moveTo>
                    <a:pt x="1" y="0"/>
                  </a:moveTo>
                  <a:lnTo>
                    <a:pt x="1" y="287"/>
                  </a:lnTo>
                  <a:lnTo>
                    <a:pt x="10060" y="1114"/>
                  </a:lnTo>
                  <a:lnTo>
                    <a:pt x="10092" y="98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3055364" y="935093"/>
              <a:ext cx="9866" cy="20204"/>
            </a:xfrm>
            <a:custGeom>
              <a:avLst/>
              <a:gdLst/>
              <a:ahLst/>
              <a:cxnLst/>
              <a:rect l="l" t="t" r="r" b="b"/>
              <a:pathLst>
                <a:path w="669" h="1370" extrusionOk="0">
                  <a:moveTo>
                    <a:pt x="637" y="1"/>
                  </a:moveTo>
                  <a:cubicBezTo>
                    <a:pt x="637" y="64"/>
                    <a:pt x="0" y="733"/>
                    <a:pt x="255" y="1370"/>
                  </a:cubicBezTo>
                  <a:cubicBezTo>
                    <a:pt x="318" y="1370"/>
                    <a:pt x="318" y="1338"/>
                    <a:pt x="255" y="1338"/>
                  </a:cubicBezTo>
                  <a:cubicBezTo>
                    <a:pt x="32" y="733"/>
                    <a:pt x="669" y="64"/>
                    <a:pt x="669" y="64"/>
                  </a:cubicBezTo>
                  <a:lnTo>
                    <a:pt x="669" y="1"/>
                  </a:ln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3070849" y="936980"/>
              <a:ext cx="10338" cy="20189"/>
            </a:xfrm>
            <a:custGeom>
              <a:avLst/>
              <a:gdLst/>
              <a:ahLst/>
              <a:cxnLst/>
              <a:rect l="l" t="t" r="r" b="b"/>
              <a:pathLst>
                <a:path w="701" h="1369" extrusionOk="0">
                  <a:moveTo>
                    <a:pt x="637" y="0"/>
                  </a:moveTo>
                  <a:cubicBezTo>
                    <a:pt x="637" y="32"/>
                    <a:pt x="1" y="732"/>
                    <a:pt x="287" y="1369"/>
                  </a:cubicBezTo>
                  <a:cubicBezTo>
                    <a:pt x="319" y="1369"/>
                    <a:pt x="319" y="1369"/>
                    <a:pt x="287" y="1305"/>
                  </a:cubicBezTo>
                  <a:cubicBezTo>
                    <a:pt x="64" y="700"/>
                    <a:pt x="701" y="32"/>
                    <a:pt x="701" y="32"/>
                  </a:cubicBezTo>
                  <a:lnTo>
                    <a:pt x="701" y="0"/>
                  </a:ln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3086806" y="939325"/>
              <a:ext cx="9881" cy="20204"/>
            </a:xfrm>
            <a:custGeom>
              <a:avLst/>
              <a:gdLst/>
              <a:ahLst/>
              <a:cxnLst/>
              <a:rect l="l" t="t" r="r" b="b"/>
              <a:pathLst>
                <a:path w="670" h="1370" extrusionOk="0">
                  <a:moveTo>
                    <a:pt x="638" y="0"/>
                  </a:moveTo>
                  <a:cubicBezTo>
                    <a:pt x="638" y="32"/>
                    <a:pt x="1" y="732"/>
                    <a:pt x="287" y="1369"/>
                  </a:cubicBezTo>
                  <a:cubicBezTo>
                    <a:pt x="319" y="1305"/>
                    <a:pt x="319" y="1305"/>
                    <a:pt x="287" y="1305"/>
                  </a:cubicBezTo>
                  <a:cubicBezTo>
                    <a:pt x="33" y="701"/>
                    <a:pt x="670" y="32"/>
                    <a:pt x="670" y="32"/>
                  </a:cubicBezTo>
                  <a:lnTo>
                    <a:pt x="670" y="0"/>
                  </a:ln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3102779" y="941198"/>
              <a:ext cx="9866" cy="19732"/>
            </a:xfrm>
            <a:custGeom>
              <a:avLst/>
              <a:gdLst/>
              <a:ahLst/>
              <a:cxnLst/>
              <a:rect l="l" t="t" r="r" b="b"/>
              <a:pathLst>
                <a:path w="669" h="1338" extrusionOk="0">
                  <a:moveTo>
                    <a:pt x="637" y="1"/>
                  </a:moveTo>
                  <a:cubicBezTo>
                    <a:pt x="637" y="32"/>
                    <a:pt x="0" y="701"/>
                    <a:pt x="287" y="1338"/>
                  </a:cubicBezTo>
                  <a:cubicBezTo>
                    <a:pt x="319" y="1338"/>
                    <a:pt x="319" y="1306"/>
                    <a:pt x="287" y="1306"/>
                  </a:cubicBezTo>
                  <a:cubicBezTo>
                    <a:pt x="32" y="701"/>
                    <a:pt x="669" y="32"/>
                    <a:pt x="669" y="32"/>
                  </a:cubicBezTo>
                  <a:lnTo>
                    <a:pt x="669" y="1"/>
                  </a:ln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3118736" y="943071"/>
              <a:ext cx="9881" cy="19732"/>
            </a:xfrm>
            <a:custGeom>
              <a:avLst/>
              <a:gdLst/>
              <a:ahLst/>
              <a:cxnLst/>
              <a:rect l="l" t="t" r="r" b="b"/>
              <a:pathLst>
                <a:path w="670" h="1338" extrusionOk="0">
                  <a:moveTo>
                    <a:pt x="637" y="1"/>
                  </a:moveTo>
                  <a:cubicBezTo>
                    <a:pt x="637" y="33"/>
                    <a:pt x="1" y="701"/>
                    <a:pt x="255" y="1338"/>
                  </a:cubicBezTo>
                  <a:cubicBezTo>
                    <a:pt x="319" y="1338"/>
                    <a:pt x="319" y="1338"/>
                    <a:pt x="255" y="1306"/>
                  </a:cubicBezTo>
                  <a:cubicBezTo>
                    <a:pt x="33" y="701"/>
                    <a:pt x="669" y="33"/>
                    <a:pt x="669" y="33"/>
                  </a:cubicBezTo>
                  <a:lnTo>
                    <a:pt x="669" y="1"/>
                  </a:ln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3134236" y="945431"/>
              <a:ext cx="10338" cy="19732"/>
            </a:xfrm>
            <a:custGeom>
              <a:avLst/>
              <a:gdLst/>
              <a:ahLst/>
              <a:cxnLst/>
              <a:rect l="l" t="t" r="r" b="b"/>
              <a:pathLst>
                <a:path w="701" h="1338" extrusionOk="0">
                  <a:moveTo>
                    <a:pt x="637" y="0"/>
                  </a:moveTo>
                  <a:cubicBezTo>
                    <a:pt x="637" y="32"/>
                    <a:pt x="0" y="700"/>
                    <a:pt x="287" y="1337"/>
                  </a:cubicBezTo>
                  <a:cubicBezTo>
                    <a:pt x="319" y="1337"/>
                    <a:pt x="319" y="1305"/>
                    <a:pt x="287" y="1305"/>
                  </a:cubicBezTo>
                  <a:cubicBezTo>
                    <a:pt x="64" y="700"/>
                    <a:pt x="701" y="32"/>
                    <a:pt x="701" y="32"/>
                  </a:cubicBezTo>
                  <a:lnTo>
                    <a:pt x="701" y="0"/>
                  </a:ln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3050659" y="932276"/>
              <a:ext cx="130058" cy="39921"/>
            </a:xfrm>
            <a:custGeom>
              <a:avLst/>
              <a:gdLst/>
              <a:ahLst/>
              <a:cxnLst/>
              <a:rect l="l" t="t" r="r" b="b"/>
              <a:pathLst>
                <a:path w="8819" h="2707" extrusionOk="0">
                  <a:moveTo>
                    <a:pt x="797" y="1"/>
                  </a:moveTo>
                  <a:cubicBezTo>
                    <a:pt x="797" y="1"/>
                    <a:pt x="1" y="606"/>
                    <a:pt x="192" y="1561"/>
                  </a:cubicBezTo>
                  <a:lnTo>
                    <a:pt x="8819" y="2707"/>
                  </a:lnTo>
                  <a:cubicBezTo>
                    <a:pt x="8023" y="1943"/>
                    <a:pt x="8596" y="1083"/>
                    <a:pt x="8532" y="1019"/>
                  </a:cubicBezTo>
                  <a:lnTo>
                    <a:pt x="797" y="1"/>
                  </a:lnTo>
                  <a:close/>
                </a:path>
              </a:pathLst>
            </a:custGeom>
            <a:solidFill>
              <a:srgbClr val="010101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3075539" y="990501"/>
              <a:ext cx="87821" cy="8937"/>
            </a:xfrm>
            <a:custGeom>
              <a:avLst/>
              <a:gdLst/>
              <a:ahLst/>
              <a:cxnLst/>
              <a:rect l="l" t="t" r="r" b="b"/>
              <a:pathLst>
                <a:path w="5955" h="606" extrusionOk="0">
                  <a:moveTo>
                    <a:pt x="1" y="0"/>
                  </a:moveTo>
                  <a:lnTo>
                    <a:pt x="2357" y="223"/>
                  </a:lnTo>
                  <a:lnTo>
                    <a:pt x="4744" y="478"/>
                  </a:lnTo>
                  <a:lnTo>
                    <a:pt x="5954" y="605"/>
                  </a:lnTo>
                  <a:lnTo>
                    <a:pt x="4744" y="446"/>
                  </a:lnTo>
                  <a:lnTo>
                    <a:pt x="2357" y="1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0" name="Google Shape;2920;p40"/>
          <p:cNvSpPr/>
          <p:nvPr/>
        </p:nvSpPr>
        <p:spPr>
          <a:xfrm rot="790735">
            <a:off x="2496629" y="3572534"/>
            <a:ext cx="671074" cy="860633"/>
          </a:xfrm>
          <a:prstGeom prst="star4">
            <a:avLst>
              <a:gd name="adj" fmla="val 12221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Picture 2" descr="génesis 1: 1 951576 Foto de stock en Vecteez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2" y="86140"/>
            <a:ext cx="8627165" cy="498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531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6" name="Google Shape;2726;p39"/>
          <p:cNvSpPr txBox="1">
            <a:spLocks noGrp="1"/>
          </p:cNvSpPr>
          <p:nvPr>
            <p:ph type="subTitle" idx="1"/>
          </p:nvPr>
        </p:nvSpPr>
        <p:spPr>
          <a:xfrm>
            <a:off x="720609" y="969813"/>
            <a:ext cx="3552514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Tx/>
              <a:buChar char="-"/>
            </a:pPr>
            <a:r>
              <a:rPr lang="es-ES" sz="2400" dirty="0" smtClean="0"/>
              <a:t>Camino</a:t>
            </a:r>
          </a:p>
          <a:p>
            <a:pPr marL="285750" lvl="0" indent="-285750">
              <a:buFontTx/>
              <a:buChar char="-"/>
            </a:pPr>
            <a:endParaRPr lang="es-ES" sz="2400" dirty="0"/>
          </a:p>
          <a:p>
            <a:pPr marL="285750" lvl="0" indent="-285750">
              <a:buFontTx/>
              <a:buChar char="-"/>
            </a:pPr>
            <a:r>
              <a:rPr lang="es-ES" sz="2400" dirty="0" smtClean="0"/>
              <a:t>Vida </a:t>
            </a:r>
          </a:p>
          <a:p>
            <a:pPr marL="285750" lvl="0" indent="-285750">
              <a:buFontTx/>
              <a:buChar char="-"/>
            </a:pPr>
            <a:endParaRPr lang="es-ES" sz="2400" dirty="0"/>
          </a:p>
          <a:p>
            <a:pPr marL="285750" lvl="0" indent="-285750">
              <a:buFontTx/>
              <a:buChar char="-"/>
            </a:pPr>
            <a:r>
              <a:rPr lang="es-ES" sz="2400" dirty="0" smtClean="0"/>
              <a:t>Verdad</a:t>
            </a:r>
          </a:p>
          <a:p>
            <a:pPr marL="0" lvl="0" indent="0"/>
            <a:endParaRPr lang="es-ES" dirty="0"/>
          </a:p>
          <a:p>
            <a:pPr marL="0" lvl="0" indent="0"/>
            <a:endParaRPr lang="es-ES" dirty="0" smtClean="0"/>
          </a:p>
          <a:p>
            <a:pPr marL="0" lvl="0" indent="0"/>
            <a:endParaRPr lang="es-ES" dirty="0"/>
          </a:p>
          <a:p>
            <a:pPr marL="0" lvl="0" indent="0"/>
            <a:endParaRPr dirty="0"/>
          </a:p>
        </p:txBody>
      </p:sp>
      <p:sp>
        <p:nvSpPr>
          <p:cNvPr id="2727" name="Google Shape;2727;p39"/>
          <p:cNvSpPr txBox="1">
            <a:spLocks noGrp="1"/>
          </p:cNvSpPr>
          <p:nvPr>
            <p:ph type="title" idx="15"/>
          </p:nvPr>
        </p:nvSpPr>
        <p:spPr>
          <a:xfrm>
            <a:off x="659523" y="64185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3600" dirty="0" smtClean="0">
                <a:latin typeface="El Messiri" panose="020B0604020202020204" charset="-78"/>
                <a:cs typeface="El Messiri" panose="020B0604020202020204" charset="-78"/>
              </a:rPr>
              <a:t>¿Qué o Quién es Dios?</a:t>
            </a:r>
            <a:endParaRPr sz="3600" dirty="0">
              <a:latin typeface="El Messiri" panose="020B0604020202020204" charset="-78"/>
              <a:cs typeface="El Messiri" panose="020B0604020202020204" charset="-78"/>
            </a:endParaRPr>
          </a:p>
        </p:txBody>
      </p:sp>
      <p:sp>
        <p:nvSpPr>
          <p:cNvPr id="2735" name="Google Shape;2735;p39"/>
          <p:cNvSpPr/>
          <p:nvPr/>
        </p:nvSpPr>
        <p:spPr>
          <a:xfrm rot="-1214853">
            <a:off x="7809406" y="94839"/>
            <a:ext cx="710825" cy="911462"/>
          </a:xfrm>
          <a:prstGeom prst="star4">
            <a:avLst>
              <a:gd name="adj" fmla="val 12221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36" name="Google Shape;2736;p39"/>
          <p:cNvGrpSpPr/>
          <p:nvPr/>
        </p:nvGrpSpPr>
        <p:grpSpPr>
          <a:xfrm rot="716659">
            <a:off x="269320" y="3291005"/>
            <a:ext cx="1510381" cy="1844590"/>
            <a:chOff x="5020157" y="3833912"/>
            <a:chExt cx="800173" cy="1034831"/>
          </a:xfrm>
        </p:grpSpPr>
        <p:sp>
          <p:nvSpPr>
            <p:cNvPr id="2737" name="Google Shape;2737;p39"/>
            <p:cNvSpPr/>
            <p:nvPr/>
          </p:nvSpPr>
          <p:spPr>
            <a:xfrm>
              <a:off x="5020157" y="3833912"/>
              <a:ext cx="800173" cy="1034831"/>
            </a:xfrm>
            <a:custGeom>
              <a:avLst/>
              <a:gdLst/>
              <a:ahLst/>
              <a:cxnLst/>
              <a:rect l="l" t="t" r="r" b="b"/>
              <a:pathLst>
                <a:path w="47180" h="61016" extrusionOk="0">
                  <a:moveTo>
                    <a:pt x="4170" y="0"/>
                  </a:moveTo>
                  <a:cubicBezTo>
                    <a:pt x="3156" y="0"/>
                    <a:pt x="2138" y="568"/>
                    <a:pt x="1242" y="1993"/>
                  </a:cubicBezTo>
                  <a:cubicBezTo>
                    <a:pt x="287" y="3585"/>
                    <a:pt x="224" y="5527"/>
                    <a:pt x="160" y="7373"/>
                  </a:cubicBezTo>
                  <a:cubicBezTo>
                    <a:pt x="1" y="19312"/>
                    <a:pt x="701" y="31281"/>
                    <a:pt x="3280" y="42901"/>
                  </a:cubicBezTo>
                  <a:cubicBezTo>
                    <a:pt x="4139" y="46721"/>
                    <a:pt x="5190" y="50510"/>
                    <a:pt x="5062" y="54394"/>
                  </a:cubicBezTo>
                  <a:cubicBezTo>
                    <a:pt x="5031" y="55444"/>
                    <a:pt x="4903" y="56526"/>
                    <a:pt x="5062" y="57577"/>
                  </a:cubicBezTo>
                  <a:cubicBezTo>
                    <a:pt x="5540" y="61015"/>
                    <a:pt x="8373" y="60729"/>
                    <a:pt x="11111" y="60760"/>
                  </a:cubicBezTo>
                  <a:lnTo>
                    <a:pt x="12416" y="60760"/>
                  </a:lnTo>
                  <a:cubicBezTo>
                    <a:pt x="13847" y="60789"/>
                    <a:pt x="15272" y="60805"/>
                    <a:pt x="16690" y="60805"/>
                  </a:cubicBezTo>
                  <a:cubicBezTo>
                    <a:pt x="18427" y="60805"/>
                    <a:pt x="20154" y="60781"/>
                    <a:pt x="21871" y="60729"/>
                  </a:cubicBezTo>
                  <a:cubicBezTo>
                    <a:pt x="28811" y="60729"/>
                    <a:pt x="35815" y="60601"/>
                    <a:pt x="42787" y="60569"/>
                  </a:cubicBezTo>
                  <a:cubicBezTo>
                    <a:pt x="43551" y="60569"/>
                    <a:pt x="44347" y="60538"/>
                    <a:pt x="45015" y="60219"/>
                  </a:cubicBezTo>
                  <a:cubicBezTo>
                    <a:pt x="47180" y="59232"/>
                    <a:pt x="46766" y="54489"/>
                    <a:pt x="45779" y="52770"/>
                  </a:cubicBezTo>
                  <a:cubicBezTo>
                    <a:pt x="44952" y="51369"/>
                    <a:pt x="43423" y="50637"/>
                    <a:pt x="41927" y="50032"/>
                  </a:cubicBezTo>
                  <a:cubicBezTo>
                    <a:pt x="40113" y="49300"/>
                    <a:pt x="38266" y="48791"/>
                    <a:pt x="36356" y="48472"/>
                  </a:cubicBezTo>
                  <a:cubicBezTo>
                    <a:pt x="35083" y="48281"/>
                    <a:pt x="33650" y="48090"/>
                    <a:pt x="32631" y="47199"/>
                  </a:cubicBezTo>
                  <a:cubicBezTo>
                    <a:pt x="31135" y="45894"/>
                    <a:pt x="30785" y="42233"/>
                    <a:pt x="30244" y="40354"/>
                  </a:cubicBezTo>
                  <a:cubicBezTo>
                    <a:pt x="29448" y="37489"/>
                    <a:pt x="28811" y="34560"/>
                    <a:pt x="28620" y="31568"/>
                  </a:cubicBezTo>
                  <a:cubicBezTo>
                    <a:pt x="28493" y="29212"/>
                    <a:pt x="28620" y="26761"/>
                    <a:pt x="27952" y="24469"/>
                  </a:cubicBezTo>
                  <a:cubicBezTo>
                    <a:pt x="27028" y="21508"/>
                    <a:pt x="24896" y="19280"/>
                    <a:pt x="22826" y="17051"/>
                  </a:cubicBezTo>
                  <a:cubicBezTo>
                    <a:pt x="20693" y="14727"/>
                    <a:pt x="18242" y="12467"/>
                    <a:pt x="15090" y="11735"/>
                  </a:cubicBezTo>
                  <a:cubicBezTo>
                    <a:pt x="13817" y="11480"/>
                    <a:pt x="12480" y="11416"/>
                    <a:pt x="11429" y="10621"/>
                  </a:cubicBezTo>
                  <a:cubicBezTo>
                    <a:pt x="10124" y="9602"/>
                    <a:pt x="9965" y="7724"/>
                    <a:pt x="9647" y="6068"/>
                  </a:cubicBezTo>
                  <a:cubicBezTo>
                    <a:pt x="9170" y="3503"/>
                    <a:pt x="6687" y="0"/>
                    <a:pt x="4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48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087660" y="3905503"/>
              <a:ext cx="662492" cy="893826"/>
            </a:xfrm>
            <a:custGeom>
              <a:avLst/>
              <a:gdLst/>
              <a:ahLst/>
              <a:cxnLst/>
              <a:rect l="l" t="t" r="r" b="b"/>
              <a:pathLst>
                <a:path w="39062" h="52702" extrusionOk="0">
                  <a:moveTo>
                    <a:pt x="10569" y="19961"/>
                  </a:moveTo>
                  <a:cubicBezTo>
                    <a:pt x="10665" y="20120"/>
                    <a:pt x="10856" y="20280"/>
                    <a:pt x="11142" y="20407"/>
                  </a:cubicBezTo>
                  <a:cubicBezTo>
                    <a:pt x="10824" y="20311"/>
                    <a:pt x="10633" y="20152"/>
                    <a:pt x="10569" y="19961"/>
                  </a:cubicBezTo>
                  <a:close/>
                  <a:moveTo>
                    <a:pt x="503" y="24844"/>
                  </a:moveTo>
                  <a:cubicBezTo>
                    <a:pt x="550" y="24865"/>
                    <a:pt x="578" y="24873"/>
                    <a:pt x="605" y="24927"/>
                  </a:cubicBezTo>
                  <a:cubicBezTo>
                    <a:pt x="573" y="24927"/>
                    <a:pt x="573" y="24864"/>
                    <a:pt x="509" y="24864"/>
                  </a:cubicBezTo>
                  <a:cubicBezTo>
                    <a:pt x="509" y="24864"/>
                    <a:pt x="509" y="24853"/>
                    <a:pt x="503" y="24844"/>
                  </a:cubicBezTo>
                  <a:close/>
                  <a:moveTo>
                    <a:pt x="10124" y="26710"/>
                  </a:moveTo>
                  <a:cubicBezTo>
                    <a:pt x="10283" y="27506"/>
                    <a:pt x="10442" y="28270"/>
                    <a:pt x="10601" y="29002"/>
                  </a:cubicBezTo>
                  <a:cubicBezTo>
                    <a:pt x="10601" y="29002"/>
                    <a:pt x="9996" y="36293"/>
                    <a:pt x="8022" y="38712"/>
                  </a:cubicBezTo>
                  <a:cubicBezTo>
                    <a:pt x="6845" y="40081"/>
                    <a:pt x="6112" y="41577"/>
                    <a:pt x="5571" y="43073"/>
                  </a:cubicBezTo>
                  <a:lnTo>
                    <a:pt x="4075" y="28334"/>
                  </a:lnTo>
                  <a:lnTo>
                    <a:pt x="4075" y="28334"/>
                  </a:lnTo>
                  <a:cubicBezTo>
                    <a:pt x="4425" y="28588"/>
                    <a:pt x="4839" y="28811"/>
                    <a:pt x="5253" y="29002"/>
                  </a:cubicBezTo>
                  <a:cubicBezTo>
                    <a:pt x="5372" y="29007"/>
                    <a:pt x="5488" y="29010"/>
                    <a:pt x="5602" y="29010"/>
                  </a:cubicBezTo>
                  <a:cubicBezTo>
                    <a:pt x="9108" y="29010"/>
                    <a:pt x="10124" y="26710"/>
                    <a:pt x="10124" y="26710"/>
                  </a:cubicBezTo>
                  <a:close/>
                  <a:moveTo>
                    <a:pt x="21871" y="45079"/>
                  </a:moveTo>
                  <a:lnTo>
                    <a:pt x="21871" y="45079"/>
                  </a:lnTo>
                  <a:cubicBezTo>
                    <a:pt x="21807" y="45174"/>
                    <a:pt x="21775" y="45238"/>
                    <a:pt x="21711" y="45302"/>
                  </a:cubicBezTo>
                  <a:cubicBezTo>
                    <a:pt x="21743" y="45206"/>
                    <a:pt x="21775" y="45143"/>
                    <a:pt x="21871" y="45079"/>
                  </a:cubicBezTo>
                  <a:close/>
                  <a:moveTo>
                    <a:pt x="38616" y="52528"/>
                  </a:moveTo>
                  <a:cubicBezTo>
                    <a:pt x="38616" y="52528"/>
                    <a:pt x="38616" y="52528"/>
                    <a:pt x="38616" y="52528"/>
                  </a:cubicBezTo>
                  <a:lnTo>
                    <a:pt x="38616" y="52528"/>
                  </a:lnTo>
                  <a:close/>
                  <a:moveTo>
                    <a:pt x="860" y="1"/>
                  </a:moveTo>
                  <a:cubicBezTo>
                    <a:pt x="764" y="1"/>
                    <a:pt x="637" y="1"/>
                    <a:pt x="541" y="33"/>
                  </a:cubicBezTo>
                  <a:cubicBezTo>
                    <a:pt x="223" y="128"/>
                    <a:pt x="0" y="351"/>
                    <a:pt x="64" y="510"/>
                  </a:cubicBezTo>
                  <a:lnTo>
                    <a:pt x="1751" y="15886"/>
                  </a:lnTo>
                  <a:lnTo>
                    <a:pt x="1592" y="15918"/>
                  </a:lnTo>
                  <a:cubicBezTo>
                    <a:pt x="1560" y="15918"/>
                    <a:pt x="1496" y="15918"/>
                    <a:pt x="1433" y="15950"/>
                  </a:cubicBezTo>
                  <a:cubicBezTo>
                    <a:pt x="1242" y="16014"/>
                    <a:pt x="1051" y="16173"/>
                    <a:pt x="923" y="16364"/>
                  </a:cubicBezTo>
                  <a:cubicBezTo>
                    <a:pt x="796" y="16587"/>
                    <a:pt x="700" y="16873"/>
                    <a:pt x="700" y="17192"/>
                  </a:cubicBezTo>
                  <a:cubicBezTo>
                    <a:pt x="637" y="17605"/>
                    <a:pt x="1019" y="18115"/>
                    <a:pt x="1019" y="18115"/>
                  </a:cubicBezTo>
                  <a:lnTo>
                    <a:pt x="1528" y="20566"/>
                  </a:lnTo>
                  <a:lnTo>
                    <a:pt x="1624" y="21139"/>
                  </a:lnTo>
                  <a:cubicBezTo>
                    <a:pt x="1560" y="21203"/>
                    <a:pt x="1528" y="21298"/>
                    <a:pt x="1433" y="21362"/>
                  </a:cubicBezTo>
                  <a:cubicBezTo>
                    <a:pt x="1242" y="21617"/>
                    <a:pt x="1146" y="21935"/>
                    <a:pt x="1082" y="22253"/>
                  </a:cubicBezTo>
                  <a:cubicBezTo>
                    <a:pt x="669" y="23527"/>
                    <a:pt x="478" y="24163"/>
                    <a:pt x="446" y="24609"/>
                  </a:cubicBezTo>
                  <a:cubicBezTo>
                    <a:pt x="446" y="26085"/>
                    <a:pt x="934" y="26360"/>
                    <a:pt x="1299" y="26360"/>
                  </a:cubicBezTo>
                  <a:cubicBezTo>
                    <a:pt x="1501" y="26360"/>
                    <a:pt x="1665" y="26276"/>
                    <a:pt x="1687" y="26265"/>
                  </a:cubicBezTo>
                  <a:cubicBezTo>
                    <a:pt x="1687" y="26265"/>
                    <a:pt x="2197" y="26869"/>
                    <a:pt x="3024" y="27538"/>
                  </a:cubicBezTo>
                  <a:lnTo>
                    <a:pt x="5030" y="45525"/>
                  </a:lnTo>
                  <a:cubicBezTo>
                    <a:pt x="4584" y="48167"/>
                    <a:pt x="4871" y="50491"/>
                    <a:pt x="5030" y="51923"/>
                  </a:cubicBezTo>
                  <a:cubicBezTo>
                    <a:pt x="5062" y="52337"/>
                    <a:pt x="5412" y="52656"/>
                    <a:pt x="5826" y="52687"/>
                  </a:cubicBezTo>
                  <a:lnTo>
                    <a:pt x="8150" y="52687"/>
                  </a:lnTo>
                  <a:cubicBezTo>
                    <a:pt x="8192" y="52698"/>
                    <a:pt x="8312" y="52702"/>
                    <a:pt x="8489" y="52702"/>
                  </a:cubicBezTo>
                  <a:cubicBezTo>
                    <a:pt x="8843" y="52702"/>
                    <a:pt x="9423" y="52687"/>
                    <a:pt x="10060" y="52687"/>
                  </a:cubicBezTo>
                  <a:cubicBezTo>
                    <a:pt x="12065" y="52687"/>
                    <a:pt x="15281" y="52687"/>
                    <a:pt x="18496" y="52656"/>
                  </a:cubicBezTo>
                  <a:cubicBezTo>
                    <a:pt x="22475" y="52624"/>
                    <a:pt x="26518" y="52560"/>
                    <a:pt x="28142" y="52528"/>
                  </a:cubicBezTo>
                  <a:lnTo>
                    <a:pt x="29320" y="52528"/>
                  </a:lnTo>
                  <a:lnTo>
                    <a:pt x="29320" y="52496"/>
                  </a:lnTo>
                  <a:lnTo>
                    <a:pt x="31357" y="52465"/>
                  </a:lnTo>
                  <a:lnTo>
                    <a:pt x="38616" y="52528"/>
                  </a:lnTo>
                  <a:lnTo>
                    <a:pt x="38616" y="52528"/>
                  </a:lnTo>
                  <a:cubicBezTo>
                    <a:pt x="38612" y="52528"/>
                    <a:pt x="38537" y="52527"/>
                    <a:pt x="37374" y="52496"/>
                  </a:cubicBezTo>
                  <a:lnTo>
                    <a:pt x="38648" y="52496"/>
                  </a:lnTo>
                  <a:cubicBezTo>
                    <a:pt x="38648" y="52496"/>
                    <a:pt x="39061" y="51541"/>
                    <a:pt x="36706" y="51541"/>
                  </a:cubicBezTo>
                  <a:cubicBezTo>
                    <a:pt x="35241" y="51541"/>
                    <a:pt x="34541" y="50968"/>
                    <a:pt x="34032" y="50555"/>
                  </a:cubicBezTo>
                  <a:lnTo>
                    <a:pt x="34032" y="50555"/>
                  </a:lnTo>
                  <a:lnTo>
                    <a:pt x="38297" y="50586"/>
                  </a:lnTo>
                  <a:cubicBezTo>
                    <a:pt x="38297" y="50586"/>
                    <a:pt x="38743" y="49663"/>
                    <a:pt x="36387" y="49663"/>
                  </a:cubicBezTo>
                  <a:cubicBezTo>
                    <a:pt x="34032" y="49663"/>
                    <a:pt x="33713" y="48262"/>
                    <a:pt x="32726" y="48103"/>
                  </a:cubicBezTo>
                  <a:cubicBezTo>
                    <a:pt x="32628" y="48093"/>
                    <a:pt x="32532" y="48089"/>
                    <a:pt x="32440" y="48089"/>
                  </a:cubicBezTo>
                  <a:cubicBezTo>
                    <a:pt x="31646" y="48089"/>
                    <a:pt x="31135" y="48422"/>
                    <a:pt x="31135" y="48422"/>
                  </a:cubicBezTo>
                  <a:cubicBezTo>
                    <a:pt x="30339" y="48326"/>
                    <a:pt x="28874" y="47880"/>
                    <a:pt x="27219" y="47307"/>
                  </a:cubicBezTo>
                  <a:cubicBezTo>
                    <a:pt x="27219" y="47244"/>
                    <a:pt x="27187" y="47116"/>
                    <a:pt x="27155" y="47053"/>
                  </a:cubicBezTo>
                  <a:cubicBezTo>
                    <a:pt x="25245" y="46448"/>
                    <a:pt x="22730" y="45461"/>
                    <a:pt x="21871" y="45079"/>
                  </a:cubicBezTo>
                  <a:cubicBezTo>
                    <a:pt x="22348" y="44283"/>
                    <a:pt x="22730" y="43392"/>
                    <a:pt x="23017" y="42468"/>
                  </a:cubicBezTo>
                  <a:cubicBezTo>
                    <a:pt x="23717" y="40145"/>
                    <a:pt x="23399" y="37661"/>
                    <a:pt x="22221" y="35528"/>
                  </a:cubicBezTo>
                  <a:cubicBezTo>
                    <a:pt x="21902" y="34987"/>
                    <a:pt x="21616" y="34382"/>
                    <a:pt x="21298" y="33746"/>
                  </a:cubicBezTo>
                  <a:lnTo>
                    <a:pt x="21298" y="33364"/>
                  </a:lnTo>
                  <a:cubicBezTo>
                    <a:pt x="21298" y="33268"/>
                    <a:pt x="21298" y="33141"/>
                    <a:pt x="21266" y="33077"/>
                  </a:cubicBezTo>
                  <a:cubicBezTo>
                    <a:pt x="21234" y="32759"/>
                    <a:pt x="21138" y="32441"/>
                    <a:pt x="20947" y="32186"/>
                  </a:cubicBezTo>
                  <a:lnTo>
                    <a:pt x="20916" y="32186"/>
                  </a:lnTo>
                  <a:cubicBezTo>
                    <a:pt x="20820" y="31199"/>
                    <a:pt x="20788" y="30276"/>
                    <a:pt x="20693" y="29448"/>
                  </a:cubicBezTo>
                  <a:cubicBezTo>
                    <a:pt x="20788" y="28843"/>
                    <a:pt x="20693" y="28175"/>
                    <a:pt x="20661" y="27697"/>
                  </a:cubicBezTo>
                  <a:cubicBezTo>
                    <a:pt x="20661" y="27255"/>
                    <a:pt x="20630" y="26688"/>
                    <a:pt x="20505" y="25934"/>
                  </a:cubicBezTo>
                  <a:lnTo>
                    <a:pt x="20505" y="25934"/>
                  </a:lnTo>
                  <a:cubicBezTo>
                    <a:pt x="20945" y="24219"/>
                    <a:pt x="20469" y="22442"/>
                    <a:pt x="20183" y="21617"/>
                  </a:cubicBezTo>
                  <a:cubicBezTo>
                    <a:pt x="20056" y="21426"/>
                    <a:pt x="20024" y="21330"/>
                    <a:pt x="20024" y="21330"/>
                  </a:cubicBezTo>
                  <a:lnTo>
                    <a:pt x="19992" y="21107"/>
                  </a:lnTo>
                  <a:cubicBezTo>
                    <a:pt x="19961" y="20948"/>
                    <a:pt x="19897" y="20662"/>
                    <a:pt x="19833" y="20184"/>
                  </a:cubicBezTo>
                  <a:cubicBezTo>
                    <a:pt x="19642" y="19038"/>
                    <a:pt x="18401" y="17987"/>
                    <a:pt x="17095" y="17605"/>
                  </a:cubicBezTo>
                  <a:cubicBezTo>
                    <a:pt x="16745" y="17160"/>
                    <a:pt x="16276" y="17048"/>
                    <a:pt x="15894" y="17048"/>
                  </a:cubicBezTo>
                  <a:cubicBezTo>
                    <a:pt x="15512" y="17048"/>
                    <a:pt x="15217" y="17160"/>
                    <a:pt x="15217" y="17160"/>
                  </a:cubicBezTo>
                  <a:cubicBezTo>
                    <a:pt x="14962" y="16587"/>
                    <a:pt x="14580" y="16428"/>
                    <a:pt x="14230" y="16428"/>
                  </a:cubicBezTo>
                  <a:cubicBezTo>
                    <a:pt x="13912" y="16428"/>
                    <a:pt x="13625" y="16555"/>
                    <a:pt x="13625" y="16555"/>
                  </a:cubicBezTo>
                  <a:cubicBezTo>
                    <a:pt x="13594" y="16491"/>
                    <a:pt x="13530" y="16364"/>
                    <a:pt x="13498" y="16237"/>
                  </a:cubicBezTo>
                  <a:cubicBezTo>
                    <a:pt x="13466" y="16205"/>
                    <a:pt x="13466" y="16109"/>
                    <a:pt x="13434" y="16046"/>
                  </a:cubicBezTo>
                  <a:cubicBezTo>
                    <a:pt x="13466" y="15950"/>
                    <a:pt x="13466" y="15886"/>
                    <a:pt x="13466" y="15759"/>
                  </a:cubicBezTo>
                  <a:cubicBezTo>
                    <a:pt x="13466" y="15727"/>
                    <a:pt x="13466" y="15695"/>
                    <a:pt x="13434" y="15632"/>
                  </a:cubicBezTo>
                  <a:cubicBezTo>
                    <a:pt x="13339" y="15409"/>
                    <a:pt x="13307" y="15122"/>
                    <a:pt x="13307" y="15122"/>
                  </a:cubicBezTo>
                  <a:cubicBezTo>
                    <a:pt x="13307" y="15122"/>
                    <a:pt x="13785" y="13308"/>
                    <a:pt x="12416" y="12130"/>
                  </a:cubicBezTo>
                  <a:lnTo>
                    <a:pt x="11938" y="11780"/>
                  </a:lnTo>
                  <a:lnTo>
                    <a:pt x="11747" y="11716"/>
                  </a:lnTo>
                  <a:lnTo>
                    <a:pt x="11683" y="11652"/>
                  </a:lnTo>
                  <a:lnTo>
                    <a:pt x="11620" y="11652"/>
                  </a:lnTo>
                  <a:cubicBezTo>
                    <a:pt x="11178" y="11498"/>
                    <a:pt x="10705" y="11404"/>
                    <a:pt x="10234" y="11404"/>
                  </a:cubicBezTo>
                  <a:cubicBezTo>
                    <a:pt x="10026" y="11404"/>
                    <a:pt x="9819" y="11422"/>
                    <a:pt x="9614" y="11461"/>
                  </a:cubicBezTo>
                  <a:cubicBezTo>
                    <a:pt x="9168" y="11557"/>
                    <a:pt x="8691" y="11716"/>
                    <a:pt x="8341" y="12066"/>
                  </a:cubicBezTo>
                  <a:cubicBezTo>
                    <a:pt x="7768" y="12576"/>
                    <a:pt x="7449" y="13149"/>
                    <a:pt x="7322" y="13658"/>
                  </a:cubicBezTo>
                  <a:cubicBezTo>
                    <a:pt x="7227" y="14104"/>
                    <a:pt x="7258" y="14518"/>
                    <a:pt x="7290" y="14900"/>
                  </a:cubicBezTo>
                  <a:cubicBezTo>
                    <a:pt x="7290" y="14963"/>
                    <a:pt x="7322" y="15059"/>
                    <a:pt x="7322" y="15122"/>
                  </a:cubicBezTo>
                  <a:cubicBezTo>
                    <a:pt x="7322" y="15122"/>
                    <a:pt x="7386" y="15250"/>
                    <a:pt x="7545" y="15409"/>
                  </a:cubicBezTo>
                  <a:cubicBezTo>
                    <a:pt x="7577" y="15600"/>
                    <a:pt x="7609" y="15759"/>
                    <a:pt x="7640" y="15950"/>
                  </a:cubicBezTo>
                  <a:cubicBezTo>
                    <a:pt x="7640" y="16014"/>
                    <a:pt x="7609" y="16014"/>
                    <a:pt x="7609" y="16046"/>
                  </a:cubicBezTo>
                  <a:cubicBezTo>
                    <a:pt x="7640" y="16046"/>
                    <a:pt x="7640" y="16046"/>
                    <a:pt x="7672" y="16014"/>
                  </a:cubicBezTo>
                  <a:cubicBezTo>
                    <a:pt x="7736" y="16109"/>
                    <a:pt x="7768" y="16237"/>
                    <a:pt x="7831" y="16364"/>
                  </a:cubicBezTo>
                  <a:cubicBezTo>
                    <a:pt x="8118" y="17223"/>
                    <a:pt x="8404" y="17796"/>
                    <a:pt x="8755" y="18274"/>
                  </a:cubicBezTo>
                  <a:cubicBezTo>
                    <a:pt x="9041" y="19070"/>
                    <a:pt x="9550" y="19611"/>
                    <a:pt x="9869" y="19929"/>
                  </a:cubicBezTo>
                  <a:cubicBezTo>
                    <a:pt x="9742" y="20025"/>
                    <a:pt x="9646" y="20152"/>
                    <a:pt x="9519" y="20216"/>
                  </a:cubicBezTo>
                  <a:cubicBezTo>
                    <a:pt x="8468" y="21107"/>
                    <a:pt x="7036" y="22476"/>
                    <a:pt x="6017" y="24323"/>
                  </a:cubicBezTo>
                  <a:cubicBezTo>
                    <a:pt x="5380" y="23017"/>
                    <a:pt x="4425" y="21649"/>
                    <a:pt x="3948" y="21044"/>
                  </a:cubicBezTo>
                  <a:cubicBezTo>
                    <a:pt x="3757" y="20821"/>
                    <a:pt x="3661" y="20693"/>
                    <a:pt x="3629" y="20662"/>
                  </a:cubicBezTo>
                  <a:lnTo>
                    <a:pt x="3502" y="20534"/>
                  </a:lnTo>
                  <a:lnTo>
                    <a:pt x="3215" y="19898"/>
                  </a:lnTo>
                  <a:lnTo>
                    <a:pt x="2897" y="16714"/>
                  </a:lnTo>
                  <a:cubicBezTo>
                    <a:pt x="2961" y="16682"/>
                    <a:pt x="2961" y="16587"/>
                    <a:pt x="2961" y="16555"/>
                  </a:cubicBezTo>
                  <a:cubicBezTo>
                    <a:pt x="2961" y="16523"/>
                    <a:pt x="2897" y="16491"/>
                    <a:pt x="2865" y="16428"/>
                  </a:cubicBezTo>
                  <a:lnTo>
                    <a:pt x="2833" y="16173"/>
                  </a:lnTo>
                  <a:cubicBezTo>
                    <a:pt x="2897" y="16109"/>
                    <a:pt x="2897" y="16014"/>
                    <a:pt x="2897" y="15918"/>
                  </a:cubicBezTo>
                  <a:cubicBezTo>
                    <a:pt x="2897" y="15886"/>
                    <a:pt x="2865" y="15855"/>
                    <a:pt x="2801" y="15791"/>
                  </a:cubicBezTo>
                  <a:lnTo>
                    <a:pt x="1178" y="192"/>
                  </a:lnTo>
                  <a:cubicBezTo>
                    <a:pt x="1178" y="96"/>
                    <a:pt x="1019" y="33"/>
                    <a:pt x="860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157843" y="4397393"/>
              <a:ext cx="170092" cy="401172"/>
            </a:xfrm>
            <a:custGeom>
              <a:avLst/>
              <a:gdLst/>
              <a:ahLst/>
              <a:cxnLst/>
              <a:rect l="l" t="t" r="r" b="b"/>
              <a:pathLst>
                <a:path w="10029" h="23654" extrusionOk="0">
                  <a:moveTo>
                    <a:pt x="6463" y="0"/>
                  </a:moveTo>
                  <a:cubicBezTo>
                    <a:pt x="6463" y="0"/>
                    <a:pt x="5858" y="7291"/>
                    <a:pt x="3884" y="9710"/>
                  </a:cubicBezTo>
                  <a:cubicBezTo>
                    <a:pt x="1" y="14390"/>
                    <a:pt x="542" y="20311"/>
                    <a:pt x="892" y="22890"/>
                  </a:cubicBezTo>
                  <a:cubicBezTo>
                    <a:pt x="924" y="23335"/>
                    <a:pt x="1338" y="23654"/>
                    <a:pt x="1751" y="23654"/>
                  </a:cubicBezTo>
                  <a:lnTo>
                    <a:pt x="5349" y="23654"/>
                  </a:lnTo>
                  <a:cubicBezTo>
                    <a:pt x="5349" y="23654"/>
                    <a:pt x="6972" y="15026"/>
                    <a:pt x="7004" y="14899"/>
                  </a:cubicBezTo>
                  <a:cubicBezTo>
                    <a:pt x="7068" y="14772"/>
                    <a:pt x="9838" y="7959"/>
                    <a:pt x="9774" y="7131"/>
                  </a:cubicBezTo>
                  <a:cubicBezTo>
                    <a:pt x="9678" y="6304"/>
                    <a:pt x="9869" y="2993"/>
                    <a:pt x="9965" y="2292"/>
                  </a:cubicBezTo>
                  <a:cubicBezTo>
                    <a:pt x="10029" y="1592"/>
                    <a:pt x="6463" y="0"/>
                    <a:pt x="6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5260437" y="4232706"/>
              <a:ext cx="18910" cy="9735"/>
            </a:xfrm>
            <a:custGeom>
              <a:avLst/>
              <a:gdLst/>
              <a:ahLst/>
              <a:cxnLst/>
              <a:rect l="l" t="t" r="r" b="b"/>
              <a:pathLst>
                <a:path w="1115" h="574" extrusionOk="0">
                  <a:moveTo>
                    <a:pt x="1114" y="1"/>
                  </a:moveTo>
                  <a:cubicBezTo>
                    <a:pt x="732" y="1"/>
                    <a:pt x="159" y="160"/>
                    <a:pt x="159" y="160"/>
                  </a:cubicBezTo>
                  <a:cubicBezTo>
                    <a:pt x="159" y="160"/>
                    <a:pt x="0" y="415"/>
                    <a:pt x="0" y="446"/>
                  </a:cubicBezTo>
                  <a:cubicBezTo>
                    <a:pt x="0" y="478"/>
                    <a:pt x="128" y="574"/>
                    <a:pt x="128" y="574"/>
                  </a:cubicBezTo>
                  <a:cubicBezTo>
                    <a:pt x="128" y="574"/>
                    <a:pt x="319" y="574"/>
                    <a:pt x="446" y="542"/>
                  </a:cubicBezTo>
                  <a:cubicBezTo>
                    <a:pt x="573" y="478"/>
                    <a:pt x="955" y="446"/>
                    <a:pt x="11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5259894" y="4232163"/>
              <a:ext cx="19453" cy="10278"/>
            </a:xfrm>
            <a:custGeom>
              <a:avLst/>
              <a:gdLst/>
              <a:ahLst/>
              <a:cxnLst/>
              <a:rect l="l" t="t" r="r" b="b"/>
              <a:pathLst>
                <a:path w="1147" h="606" extrusionOk="0">
                  <a:moveTo>
                    <a:pt x="1083" y="33"/>
                  </a:moveTo>
                  <a:cubicBezTo>
                    <a:pt x="955" y="287"/>
                    <a:pt x="764" y="415"/>
                    <a:pt x="446" y="478"/>
                  </a:cubicBezTo>
                  <a:cubicBezTo>
                    <a:pt x="351" y="510"/>
                    <a:pt x="191" y="510"/>
                    <a:pt x="160" y="510"/>
                  </a:cubicBezTo>
                  <a:cubicBezTo>
                    <a:pt x="128" y="510"/>
                    <a:pt x="96" y="478"/>
                    <a:pt x="96" y="447"/>
                  </a:cubicBezTo>
                  <a:cubicBezTo>
                    <a:pt x="96" y="415"/>
                    <a:pt x="160" y="287"/>
                    <a:pt x="255" y="192"/>
                  </a:cubicBezTo>
                  <a:cubicBezTo>
                    <a:pt x="319" y="192"/>
                    <a:pt x="764" y="96"/>
                    <a:pt x="1083" y="33"/>
                  </a:cubicBezTo>
                  <a:close/>
                  <a:moveTo>
                    <a:pt x="1115" y="1"/>
                  </a:moveTo>
                  <a:cubicBezTo>
                    <a:pt x="764" y="1"/>
                    <a:pt x="191" y="160"/>
                    <a:pt x="160" y="160"/>
                  </a:cubicBezTo>
                  <a:cubicBezTo>
                    <a:pt x="128" y="192"/>
                    <a:pt x="0" y="351"/>
                    <a:pt x="0" y="447"/>
                  </a:cubicBezTo>
                  <a:cubicBezTo>
                    <a:pt x="0" y="510"/>
                    <a:pt x="128" y="606"/>
                    <a:pt x="160" y="606"/>
                  </a:cubicBezTo>
                  <a:cubicBezTo>
                    <a:pt x="191" y="606"/>
                    <a:pt x="351" y="606"/>
                    <a:pt x="446" y="574"/>
                  </a:cubicBezTo>
                  <a:cubicBezTo>
                    <a:pt x="796" y="510"/>
                    <a:pt x="1051" y="319"/>
                    <a:pt x="1146" y="33"/>
                  </a:cubicBezTo>
                  <a:lnTo>
                    <a:pt x="11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5094665" y="4237031"/>
              <a:ext cx="167395" cy="159950"/>
            </a:xfrm>
            <a:custGeom>
              <a:avLst/>
              <a:gdLst/>
              <a:ahLst/>
              <a:cxnLst/>
              <a:rect l="l" t="t" r="r" b="b"/>
              <a:pathLst>
                <a:path w="9870" h="9431" extrusionOk="0">
                  <a:moveTo>
                    <a:pt x="1" y="4998"/>
                  </a:moveTo>
                  <a:lnTo>
                    <a:pt x="1" y="5094"/>
                  </a:lnTo>
                  <a:cubicBezTo>
                    <a:pt x="1" y="5101"/>
                    <a:pt x="1" y="5108"/>
                    <a:pt x="2" y="5115"/>
                  </a:cubicBezTo>
                  <a:lnTo>
                    <a:pt x="2" y="5115"/>
                  </a:lnTo>
                  <a:cubicBezTo>
                    <a:pt x="1" y="5077"/>
                    <a:pt x="1" y="5038"/>
                    <a:pt x="1" y="4998"/>
                  </a:cubicBezTo>
                  <a:close/>
                  <a:moveTo>
                    <a:pt x="9870" y="0"/>
                  </a:moveTo>
                  <a:cubicBezTo>
                    <a:pt x="9615" y="191"/>
                    <a:pt x="9360" y="382"/>
                    <a:pt x="9010" y="605"/>
                  </a:cubicBezTo>
                  <a:cubicBezTo>
                    <a:pt x="7991" y="1465"/>
                    <a:pt x="6591" y="2834"/>
                    <a:pt x="5540" y="4680"/>
                  </a:cubicBezTo>
                  <a:cubicBezTo>
                    <a:pt x="4872" y="3375"/>
                    <a:pt x="3948" y="2070"/>
                    <a:pt x="3439" y="1433"/>
                  </a:cubicBezTo>
                  <a:cubicBezTo>
                    <a:pt x="3249" y="1180"/>
                    <a:pt x="3154" y="1021"/>
                    <a:pt x="3153" y="1019"/>
                  </a:cubicBezTo>
                  <a:lnTo>
                    <a:pt x="3153" y="1019"/>
                  </a:lnTo>
                  <a:cubicBezTo>
                    <a:pt x="3154" y="1021"/>
                    <a:pt x="3248" y="1179"/>
                    <a:pt x="3248" y="1306"/>
                  </a:cubicBezTo>
                  <a:lnTo>
                    <a:pt x="3248" y="1465"/>
                  </a:lnTo>
                  <a:cubicBezTo>
                    <a:pt x="3280" y="1751"/>
                    <a:pt x="3216" y="2070"/>
                    <a:pt x="3089" y="2420"/>
                  </a:cubicBezTo>
                  <a:cubicBezTo>
                    <a:pt x="2993" y="2770"/>
                    <a:pt x="2771" y="3184"/>
                    <a:pt x="2548" y="3566"/>
                  </a:cubicBezTo>
                  <a:cubicBezTo>
                    <a:pt x="2357" y="3948"/>
                    <a:pt x="2070" y="4266"/>
                    <a:pt x="1815" y="4521"/>
                  </a:cubicBezTo>
                  <a:lnTo>
                    <a:pt x="1624" y="4744"/>
                  </a:lnTo>
                  <a:cubicBezTo>
                    <a:pt x="1199" y="5144"/>
                    <a:pt x="754" y="5367"/>
                    <a:pt x="429" y="5367"/>
                  </a:cubicBezTo>
                  <a:cubicBezTo>
                    <a:pt x="340" y="5367"/>
                    <a:pt x="260" y="5351"/>
                    <a:pt x="192" y="5317"/>
                  </a:cubicBezTo>
                  <a:cubicBezTo>
                    <a:pt x="160" y="5317"/>
                    <a:pt x="160" y="5285"/>
                    <a:pt x="96" y="5285"/>
                  </a:cubicBezTo>
                  <a:cubicBezTo>
                    <a:pt x="39" y="5256"/>
                    <a:pt x="8" y="5177"/>
                    <a:pt x="2" y="5115"/>
                  </a:cubicBezTo>
                  <a:lnTo>
                    <a:pt x="2" y="5115"/>
                  </a:lnTo>
                  <a:cubicBezTo>
                    <a:pt x="27" y="6512"/>
                    <a:pt x="515" y="6758"/>
                    <a:pt x="872" y="6758"/>
                  </a:cubicBezTo>
                  <a:cubicBezTo>
                    <a:pt x="1065" y="6758"/>
                    <a:pt x="1220" y="6686"/>
                    <a:pt x="1242" y="6686"/>
                  </a:cubicBezTo>
                  <a:cubicBezTo>
                    <a:pt x="1242" y="6686"/>
                    <a:pt x="2834" y="8437"/>
                    <a:pt x="4840" y="9424"/>
                  </a:cubicBezTo>
                  <a:cubicBezTo>
                    <a:pt x="4959" y="9429"/>
                    <a:pt x="5075" y="9431"/>
                    <a:pt x="5189" y="9431"/>
                  </a:cubicBezTo>
                  <a:cubicBezTo>
                    <a:pt x="8695" y="9431"/>
                    <a:pt x="9711" y="7131"/>
                    <a:pt x="9711" y="7131"/>
                  </a:cubicBezTo>
                  <a:cubicBezTo>
                    <a:pt x="9711" y="7131"/>
                    <a:pt x="9742" y="3184"/>
                    <a:pt x="98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5264745" y="4145783"/>
              <a:ext cx="62650" cy="105847"/>
            </a:xfrm>
            <a:custGeom>
              <a:avLst/>
              <a:gdLst/>
              <a:ahLst/>
              <a:cxnLst/>
              <a:rect l="l" t="t" r="r" b="b"/>
              <a:pathLst>
                <a:path w="3694" h="6241" extrusionOk="0">
                  <a:moveTo>
                    <a:pt x="2484" y="0"/>
                  </a:moveTo>
                  <a:lnTo>
                    <a:pt x="256" y="1369"/>
                  </a:lnTo>
                  <a:lnTo>
                    <a:pt x="701" y="4330"/>
                  </a:lnTo>
                  <a:lnTo>
                    <a:pt x="701" y="4394"/>
                  </a:lnTo>
                  <a:lnTo>
                    <a:pt x="383" y="4457"/>
                  </a:lnTo>
                  <a:lnTo>
                    <a:pt x="542" y="4807"/>
                  </a:lnTo>
                  <a:lnTo>
                    <a:pt x="638" y="4967"/>
                  </a:lnTo>
                  <a:lnTo>
                    <a:pt x="701" y="5126"/>
                  </a:lnTo>
                  <a:lnTo>
                    <a:pt x="1" y="5508"/>
                  </a:lnTo>
                  <a:cubicBezTo>
                    <a:pt x="33" y="5540"/>
                    <a:pt x="33" y="5603"/>
                    <a:pt x="65" y="5667"/>
                  </a:cubicBezTo>
                  <a:lnTo>
                    <a:pt x="65" y="5699"/>
                  </a:lnTo>
                  <a:cubicBezTo>
                    <a:pt x="192" y="5890"/>
                    <a:pt x="383" y="6081"/>
                    <a:pt x="765" y="6208"/>
                  </a:cubicBezTo>
                  <a:cubicBezTo>
                    <a:pt x="829" y="6240"/>
                    <a:pt x="924" y="6240"/>
                    <a:pt x="988" y="6240"/>
                  </a:cubicBezTo>
                  <a:cubicBezTo>
                    <a:pt x="1002" y="6241"/>
                    <a:pt x="1016" y="6241"/>
                    <a:pt x="1031" y="6241"/>
                  </a:cubicBezTo>
                  <a:cubicBezTo>
                    <a:pt x="1792" y="6241"/>
                    <a:pt x="2844" y="5428"/>
                    <a:pt x="3344" y="4585"/>
                  </a:cubicBezTo>
                  <a:cubicBezTo>
                    <a:pt x="3407" y="4362"/>
                    <a:pt x="3535" y="4203"/>
                    <a:pt x="3566" y="4075"/>
                  </a:cubicBezTo>
                  <a:cubicBezTo>
                    <a:pt x="3694" y="3693"/>
                    <a:pt x="3694" y="3375"/>
                    <a:pt x="3535" y="3056"/>
                  </a:cubicBezTo>
                  <a:cubicBezTo>
                    <a:pt x="3535" y="3056"/>
                    <a:pt x="3375" y="2865"/>
                    <a:pt x="3121" y="2324"/>
                  </a:cubicBezTo>
                  <a:cubicBezTo>
                    <a:pt x="3089" y="2229"/>
                    <a:pt x="3057" y="2101"/>
                    <a:pt x="3025" y="2006"/>
                  </a:cubicBezTo>
                  <a:cubicBezTo>
                    <a:pt x="2962" y="1910"/>
                    <a:pt x="2962" y="1879"/>
                    <a:pt x="2930" y="1783"/>
                  </a:cubicBezTo>
                  <a:cubicBezTo>
                    <a:pt x="2771" y="1369"/>
                    <a:pt x="2611" y="733"/>
                    <a:pt x="2484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249091" y="4197614"/>
              <a:ext cx="199246" cy="291034"/>
            </a:xfrm>
            <a:custGeom>
              <a:avLst/>
              <a:gdLst/>
              <a:ahLst/>
              <a:cxnLst/>
              <a:rect l="l" t="t" r="r" b="b"/>
              <a:pathLst>
                <a:path w="11748" h="17160" extrusionOk="0">
                  <a:moveTo>
                    <a:pt x="4489" y="0"/>
                  </a:moveTo>
                  <a:lnTo>
                    <a:pt x="4489" y="0"/>
                  </a:lnTo>
                  <a:cubicBezTo>
                    <a:pt x="4712" y="255"/>
                    <a:pt x="4649" y="605"/>
                    <a:pt x="4553" y="956"/>
                  </a:cubicBezTo>
                  <a:cubicBezTo>
                    <a:pt x="4171" y="1942"/>
                    <a:pt x="2866" y="3152"/>
                    <a:pt x="1943" y="3152"/>
                  </a:cubicBezTo>
                  <a:cubicBezTo>
                    <a:pt x="1879" y="3152"/>
                    <a:pt x="1783" y="3152"/>
                    <a:pt x="1720" y="3120"/>
                  </a:cubicBezTo>
                  <a:cubicBezTo>
                    <a:pt x="1370" y="2993"/>
                    <a:pt x="1147" y="2802"/>
                    <a:pt x="1051" y="2579"/>
                  </a:cubicBezTo>
                  <a:lnTo>
                    <a:pt x="1051" y="2547"/>
                  </a:lnTo>
                  <a:cubicBezTo>
                    <a:pt x="956" y="2356"/>
                    <a:pt x="956" y="2165"/>
                    <a:pt x="956" y="2165"/>
                  </a:cubicBezTo>
                  <a:lnTo>
                    <a:pt x="892" y="2229"/>
                  </a:lnTo>
                  <a:cubicBezTo>
                    <a:pt x="797" y="2356"/>
                    <a:pt x="733" y="2515"/>
                    <a:pt x="637" y="2643"/>
                  </a:cubicBezTo>
                  <a:cubicBezTo>
                    <a:pt x="637" y="2675"/>
                    <a:pt x="606" y="2675"/>
                    <a:pt x="606" y="2706"/>
                  </a:cubicBezTo>
                  <a:cubicBezTo>
                    <a:pt x="606" y="2738"/>
                    <a:pt x="574" y="2738"/>
                    <a:pt x="574" y="2802"/>
                  </a:cubicBezTo>
                  <a:cubicBezTo>
                    <a:pt x="574" y="2834"/>
                    <a:pt x="510" y="2834"/>
                    <a:pt x="510" y="2866"/>
                  </a:cubicBezTo>
                  <a:cubicBezTo>
                    <a:pt x="510" y="2866"/>
                    <a:pt x="510" y="2929"/>
                    <a:pt x="478" y="2929"/>
                  </a:cubicBezTo>
                  <a:lnTo>
                    <a:pt x="478" y="2961"/>
                  </a:lnTo>
                  <a:cubicBezTo>
                    <a:pt x="478" y="2993"/>
                    <a:pt x="478" y="2993"/>
                    <a:pt x="446" y="3025"/>
                  </a:cubicBezTo>
                  <a:cubicBezTo>
                    <a:pt x="446" y="3025"/>
                    <a:pt x="446" y="3088"/>
                    <a:pt x="415" y="3088"/>
                  </a:cubicBezTo>
                  <a:cubicBezTo>
                    <a:pt x="415" y="3120"/>
                    <a:pt x="351" y="3152"/>
                    <a:pt x="351" y="3184"/>
                  </a:cubicBezTo>
                  <a:lnTo>
                    <a:pt x="351" y="3248"/>
                  </a:lnTo>
                  <a:lnTo>
                    <a:pt x="351" y="3279"/>
                  </a:lnTo>
                  <a:lnTo>
                    <a:pt x="351" y="3311"/>
                  </a:lnTo>
                  <a:cubicBezTo>
                    <a:pt x="351" y="3343"/>
                    <a:pt x="351" y="3343"/>
                    <a:pt x="319" y="3407"/>
                  </a:cubicBezTo>
                  <a:cubicBezTo>
                    <a:pt x="319" y="3439"/>
                    <a:pt x="287" y="3470"/>
                    <a:pt x="287" y="3502"/>
                  </a:cubicBezTo>
                  <a:cubicBezTo>
                    <a:pt x="287" y="3566"/>
                    <a:pt x="287" y="3598"/>
                    <a:pt x="224" y="3630"/>
                  </a:cubicBezTo>
                  <a:lnTo>
                    <a:pt x="224" y="3661"/>
                  </a:lnTo>
                  <a:lnTo>
                    <a:pt x="224" y="3757"/>
                  </a:lnTo>
                  <a:lnTo>
                    <a:pt x="224" y="3789"/>
                  </a:lnTo>
                  <a:lnTo>
                    <a:pt x="224" y="3821"/>
                  </a:lnTo>
                  <a:lnTo>
                    <a:pt x="224" y="3884"/>
                  </a:lnTo>
                  <a:lnTo>
                    <a:pt x="224" y="3948"/>
                  </a:lnTo>
                  <a:lnTo>
                    <a:pt x="224" y="4043"/>
                  </a:lnTo>
                  <a:lnTo>
                    <a:pt x="224" y="4075"/>
                  </a:lnTo>
                  <a:lnTo>
                    <a:pt x="224" y="4107"/>
                  </a:lnTo>
                  <a:lnTo>
                    <a:pt x="224" y="4203"/>
                  </a:lnTo>
                  <a:lnTo>
                    <a:pt x="224" y="4234"/>
                  </a:lnTo>
                  <a:lnTo>
                    <a:pt x="224" y="4298"/>
                  </a:lnTo>
                  <a:lnTo>
                    <a:pt x="224" y="4362"/>
                  </a:lnTo>
                  <a:lnTo>
                    <a:pt x="224" y="4394"/>
                  </a:lnTo>
                  <a:lnTo>
                    <a:pt x="224" y="4426"/>
                  </a:lnTo>
                  <a:lnTo>
                    <a:pt x="224" y="4553"/>
                  </a:lnTo>
                  <a:cubicBezTo>
                    <a:pt x="1" y="4712"/>
                    <a:pt x="1" y="4744"/>
                    <a:pt x="1" y="4744"/>
                  </a:cubicBezTo>
                  <a:cubicBezTo>
                    <a:pt x="1" y="5253"/>
                    <a:pt x="32" y="5858"/>
                    <a:pt x="128" y="6495"/>
                  </a:cubicBezTo>
                  <a:cubicBezTo>
                    <a:pt x="128" y="6622"/>
                    <a:pt x="160" y="6749"/>
                    <a:pt x="160" y="6845"/>
                  </a:cubicBezTo>
                  <a:lnTo>
                    <a:pt x="160" y="6940"/>
                  </a:lnTo>
                  <a:cubicBezTo>
                    <a:pt x="160" y="7004"/>
                    <a:pt x="160" y="7036"/>
                    <a:pt x="192" y="7131"/>
                  </a:cubicBezTo>
                  <a:cubicBezTo>
                    <a:pt x="192" y="7163"/>
                    <a:pt x="192" y="7259"/>
                    <a:pt x="255" y="7291"/>
                  </a:cubicBezTo>
                  <a:cubicBezTo>
                    <a:pt x="255" y="7418"/>
                    <a:pt x="287" y="7545"/>
                    <a:pt x="287" y="7641"/>
                  </a:cubicBezTo>
                  <a:lnTo>
                    <a:pt x="287" y="7736"/>
                  </a:lnTo>
                  <a:cubicBezTo>
                    <a:pt x="287" y="7832"/>
                    <a:pt x="319" y="7959"/>
                    <a:pt x="319" y="8087"/>
                  </a:cubicBezTo>
                  <a:cubicBezTo>
                    <a:pt x="415" y="8532"/>
                    <a:pt x="478" y="9010"/>
                    <a:pt x="574" y="9424"/>
                  </a:cubicBezTo>
                  <a:cubicBezTo>
                    <a:pt x="1083" y="12193"/>
                    <a:pt x="1847" y="14963"/>
                    <a:pt x="2102" y="15886"/>
                  </a:cubicBezTo>
                  <a:cubicBezTo>
                    <a:pt x="2165" y="16013"/>
                    <a:pt x="2197" y="16077"/>
                    <a:pt x="2197" y="16141"/>
                  </a:cubicBezTo>
                  <a:lnTo>
                    <a:pt x="2197" y="16491"/>
                  </a:lnTo>
                  <a:cubicBezTo>
                    <a:pt x="2261" y="16523"/>
                    <a:pt x="2356" y="16555"/>
                    <a:pt x="2484" y="16586"/>
                  </a:cubicBezTo>
                  <a:cubicBezTo>
                    <a:pt x="2993" y="16809"/>
                    <a:pt x="3598" y="16968"/>
                    <a:pt x="4171" y="17032"/>
                  </a:cubicBezTo>
                  <a:cubicBezTo>
                    <a:pt x="4617" y="17128"/>
                    <a:pt x="5062" y="17159"/>
                    <a:pt x="5540" y="17159"/>
                  </a:cubicBezTo>
                  <a:lnTo>
                    <a:pt x="6145" y="17159"/>
                  </a:lnTo>
                  <a:cubicBezTo>
                    <a:pt x="6781" y="17159"/>
                    <a:pt x="7418" y="17128"/>
                    <a:pt x="7991" y="17064"/>
                  </a:cubicBezTo>
                  <a:cubicBezTo>
                    <a:pt x="10060" y="16905"/>
                    <a:pt x="11748" y="16523"/>
                    <a:pt x="11748" y="16523"/>
                  </a:cubicBezTo>
                  <a:lnTo>
                    <a:pt x="11748" y="16491"/>
                  </a:lnTo>
                  <a:lnTo>
                    <a:pt x="11398" y="15536"/>
                  </a:lnTo>
                  <a:cubicBezTo>
                    <a:pt x="11398" y="15313"/>
                    <a:pt x="11334" y="15122"/>
                    <a:pt x="11334" y="14931"/>
                  </a:cubicBezTo>
                  <a:cubicBezTo>
                    <a:pt x="11270" y="13944"/>
                    <a:pt x="11238" y="13021"/>
                    <a:pt x="11143" y="12193"/>
                  </a:cubicBezTo>
                  <a:cubicBezTo>
                    <a:pt x="11111" y="11907"/>
                    <a:pt x="11111" y="11620"/>
                    <a:pt x="11079" y="11334"/>
                  </a:cubicBezTo>
                  <a:cubicBezTo>
                    <a:pt x="11079" y="11270"/>
                    <a:pt x="11079" y="11174"/>
                    <a:pt x="11016" y="11111"/>
                  </a:cubicBezTo>
                  <a:cubicBezTo>
                    <a:pt x="10984" y="10761"/>
                    <a:pt x="10952" y="10379"/>
                    <a:pt x="10920" y="10060"/>
                  </a:cubicBezTo>
                  <a:cubicBezTo>
                    <a:pt x="10538" y="6972"/>
                    <a:pt x="10060" y="5062"/>
                    <a:pt x="9583" y="3693"/>
                  </a:cubicBezTo>
                  <a:cubicBezTo>
                    <a:pt x="9360" y="3025"/>
                    <a:pt x="8946" y="2420"/>
                    <a:pt x="8469" y="1911"/>
                  </a:cubicBezTo>
                  <a:cubicBezTo>
                    <a:pt x="7991" y="1751"/>
                    <a:pt x="7482" y="1529"/>
                    <a:pt x="7036" y="1274"/>
                  </a:cubicBezTo>
                  <a:cubicBezTo>
                    <a:pt x="7004" y="1242"/>
                    <a:pt x="6973" y="1242"/>
                    <a:pt x="6941" y="1210"/>
                  </a:cubicBezTo>
                  <a:cubicBezTo>
                    <a:pt x="6845" y="1147"/>
                    <a:pt x="6781" y="1083"/>
                    <a:pt x="6686" y="1051"/>
                  </a:cubicBezTo>
                  <a:cubicBezTo>
                    <a:pt x="6527" y="924"/>
                    <a:pt x="6368" y="828"/>
                    <a:pt x="6240" y="733"/>
                  </a:cubicBezTo>
                  <a:cubicBezTo>
                    <a:pt x="6049" y="605"/>
                    <a:pt x="5858" y="446"/>
                    <a:pt x="5667" y="351"/>
                  </a:cubicBezTo>
                  <a:cubicBezTo>
                    <a:pt x="5285" y="191"/>
                    <a:pt x="4903" y="32"/>
                    <a:pt x="4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5115730" y="4237573"/>
              <a:ext cx="146874" cy="159950"/>
            </a:xfrm>
            <a:custGeom>
              <a:avLst/>
              <a:gdLst/>
              <a:ahLst/>
              <a:cxnLst/>
              <a:rect l="l" t="t" r="r" b="b"/>
              <a:pathLst>
                <a:path w="8660" h="9431" extrusionOk="0">
                  <a:moveTo>
                    <a:pt x="8660" y="0"/>
                  </a:moveTo>
                  <a:cubicBezTo>
                    <a:pt x="8150" y="414"/>
                    <a:pt x="7800" y="955"/>
                    <a:pt x="7704" y="1592"/>
                  </a:cubicBezTo>
                  <a:cubicBezTo>
                    <a:pt x="7513" y="2802"/>
                    <a:pt x="7354" y="4075"/>
                    <a:pt x="7418" y="5380"/>
                  </a:cubicBezTo>
                  <a:cubicBezTo>
                    <a:pt x="7482" y="6558"/>
                    <a:pt x="6877" y="7736"/>
                    <a:pt x="5794" y="8277"/>
                  </a:cubicBezTo>
                  <a:cubicBezTo>
                    <a:pt x="4585" y="8882"/>
                    <a:pt x="3693" y="9009"/>
                    <a:pt x="3693" y="9009"/>
                  </a:cubicBezTo>
                  <a:cubicBezTo>
                    <a:pt x="3693" y="9009"/>
                    <a:pt x="2102" y="8150"/>
                    <a:pt x="701" y="6940"/>
                  </a:cubicBezTo>
                  <a:cubicBezTo>
                    <a:pt x="1624" y="6335"/>
                    <a:pt x="2547" y="4903"/>
                    <a:pt x="2579" y="4425"/>
                  </a:cubicBezTo>
                  <a:lnTo>
                    <a:pt x="2579" y="4425"/>
                  </a:lnTo>
                  <a:cubicBezTo>
                    <a:pt x="1942" y="6017"/>
                    <a:pt x="0" y="6686"/>
                    <a:pt x="0" y="6686"/>
                  </a:cubicBezTo>
                  <a:cubicBezTo>
                    <a:pt x="0" y="6686"/>
                    <a:pt x="1592" y="8436"/>
                    <a:pt x="3598" y="9423"/>
                  </a:cubicBezTo>
                  <a:cubicBezTo>
                    <a:pt x="3717" y="9428"/>
                    <a:pt x="3833" y="9431"/>
                    <a:pt x="3947" y="9431"/>
                  </a:cubicBezTo>
                  <a:cubicBezTo>
                    <a:pt x="7453" y="9431"/>
                    <a:pt x="8469" y="7131"/>
                    <a:pt x="8469" y="7131"/>
                  </a:cubicBezTo>
                  <a:cubicBezTo>
                    <a:pt x="8023" y="4807"/>
                    <a:pt x="7704" y="2547"/>
                    <a:pt x="8023" y="1465"/>
                  </a:cubicBezTo>
                  <a:cubicBezTo>
                    <a:pt x="8150" y="923"/>
                    <a:pt x="8373" y="414"/>
                    <a:pt x="8660" y="0"/>
                  </a:cubicBezTo>
                  <a:close/>
                </a:path>
              </a:pathLst>
            </a:custGeom>
            <a:solidFill>
              <a:srgbClr val="66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5283113" y="4450310"/>
              <a:ext cx="165224" cy="38347"/>
            </a:xfrm>
            <a:custGeom>
              <a:avLst/>
              <a:gdLst/>
              <a:ahLst/>
              <a:cxnLst/>
              <a:rect l="l" t="t" r="r" b="b"/>
              <a:pathLst>
                <a:path w="9742" h="2261" extrusionOk="0">
                  <a:moveTo>
                    <a:pt x="159" y="1592"/>
                  </a:moveTo>
                  <a:cubicBezTo>
                    <a:pt x="159" y="1608"/>
                    <a:pt x="167" y="1616"/>
                    <a:pt x="171" y="1616"/>
                  </a:cubicBezTo>
                  <a:cubicBezTo>
                    <a:pt x="175" y="1616"/>
                    <a:pt x="175" y="1608"/>
                    <a:pt x="159" y="1592"/>
                  </a:cubicBezTo>
                  <a:close/>
                  <a:moveTo>
                    <a:pt x="9328" y="0"/>
                  </a:moveTo>
                  <a:cubicBezTo>
                    <a:pt x="8437" y="510"/>
                    <a:pt x="7163" y="828"/>
                    <a:pt x="5794" y="955"/>
                  </a:cubicBezTo>
                  <a:cubicBezTo>
                    <a:pt x="5253" y="1019"/>
                    <a:pt x="4648" y="1019"/>
                    <a:pt x="4075" y="1051"/>
                  </a:cubicBezTo>
                  <a:lnTo>
                    <a:pt x="3661" y="1051"/>
                  </a:lnTo>
                  <a:cubicBezTo>
                    <a:pt x="1815" y="1051"/>
                    <a:pt x="319" y="955"/>
                    <a:pt x="159" y="892"/>
                  </a:cubicBezTo>
                  <a:cubicBezTo>
                    <a:pt x="159" y="892"/>
                    <a:pt x="0" y="1433"/>
                    <a:pt x="159" y="1592"/>
                  </a:cubicBezTo>
                  <a:cubicBezTo>
                    <a:pt x="255" y="1624"/>
                    <a:pt x="350" y="1656"/>
                    <a:pt x="478" y="1687"/>
                  </a:cubicBezTo>
                  <a:cubicBezTo>
                    <a:pt x="987" y="1910"/>
                    <a:pt x="1592" y="2069"/>
                    <a:pt x="2165" y="2133"/>
                  </a:cubicBezTo>
                  <a:cubicBezTo>
                    <a:pt x="2611" y="2229"/>
                    <a:pt x="3056" y="2260"/>
                    <a:pt x="3534" y="2260"/>
                  </a:cubicBezTo>
                  <a:lnTo>
                    <a:pt x="4107" y="2260"/>
                  </a:lnTo>
                  <a:cubicBezTo>
                    <a:pt x="4775" y="2260"/>
                    <a:pt x="5412" y="2229"/>
                    <a:pt x="5985" y="2165"/>
                  </a:cubicBezTo>
                  <a:cubicBezTo>
                    <a:pt x="8054" y="2006"/>
                    <a:pt x="9742" y="1624"/>
                    <a:pt x="9742" y="1624"/>
                  </a:cubicBezTo>
                  <a:lnTo>
                    <a:pt x="9742" y="1592"/>
                  </a:lnTo>
                  <a:lnTo>
                    <a:pt x="9742" y="1528"/>
                  </a:lnTo>
                  <a:lnTo>
                    <a:pt x="9742" y="1146"/>
                  </a:lnTo>
                  <a:cubicBezTo>
                    <a:pt x="9742" y="1051"/>
                    <a:pt x="9742" y="955"/>
                    <a:pt x="9678" y="860"/>
                  </a:cubicBezTo>
                  <a:cubicBezTo>
                    <a:pt x="9646" y="541"/>
                    <a:pt x="9583" y="223"/>
                    <a:pt x="9392" y="0"/>
                  </a:cubicBezTo>
                  <a:close/>
                </a:path>
              </a:pathLst>
            </a:custGeom>
            <a:solidFill>
              <a:srgbClr val="A9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213456" y="4097734"/>
              <a:ext cx="95044" cy="137156"/>
            </a:xfrm>
            <a:custGeom>
              <a:avLst/>
              <a:gdLst/>
              <a:ahLst/>
              <a:cxnLst/>
              <a:rect l="l" t="t" r="r" b="b"/>
              <a:pathLst>
                <a:path w="5604" h="8087" extrusionOk="0">
                  <a:moveTo>
                    <a:pt x="4744" y="3661"/>
                  </a:moveTo>
                  <a:lnTo>
                    <a:pt x="4776" y="3820"/>
                  </a:lnTo>
                  <a:lnTo>
                    <a:pt x="5126" y="5698"/>
                  </a:lnTo>
                  <a:cubicBezTo>
                    <a:pt x="4903" y="6749"/>
                    <a:pt x="3980" y="7640"/>
                    <a:pt x="3566" y="7895"/>
                  </a:cubicBezTo>
                  <a:cubicBezTo>
                    <a:pt x="2866" y="8086"/>
                    <a:pt x="2547" y="7991"/>
                    <a:pt x="2547" y="7991"/>
                  </a:cubicBezTo>
                  <a:lnTo>
                    <a:pt x="2547" y="7991"/>
                  </a:lnTo>
                  <a:cubicBezTo>
                    <a:pt x="1433" y="7195"/>
                    <a:pt x="924" y="6653"/>
                    <a:pt x="351" y="4934"/>
                  </a:cubicBezTo>
                  <a:cubicBezTo>
                    <a:pt x="160" y="4584"/>
                    <a:pt x="64" y="4330"/>
                    <a:pt x="32" y="3948"/>
                  </a:cubicBezTo>
                  <a:lnTo>
                    <a:pt x="32" y="3820"/>
                  </a:lnTo>
                  <a:cubicBezTo>
                    <a:pt x="32" y="3661"/>
                    <a:pt x="1" y="3534"/>
                    <a:pt x="1" y="3375"/>
                  </a:cubicBezTo>
                  <a:lnTo>
                    <a:pt x="1" y="3215"/>
                  </a:lnTo>
                  <a:lnTo>
                    <a:pt x="1" y="3024"/>
                  </a:lnTo>
                  <a:cubicBezTo>
                    <a:pt x="32" y="2356"/>
                    <a:pt x="287" y="1687"/>
                    <a:pt x="701" y="1114"/>
                  </a:cubicBezTo>
                  <a:cubicBezTo>
                    <a:pt x="1115" y="669"/>
                    <a:pt x="1592" y="382"/>
                    <a:pt x="2133" y="223"/>
                  </a:cubicBezTo>
                  <a:cubicBezTo>
                    <a:pt x="2993" y="0"/>
                    <a:pt x="3789" y="255"/>
                    <a:pt x="4489" y="732"/>
                  </a:cubicBezTo>
                  <a:lnTo>
                    <a:pt x="4489" y="732"/>
                  </a:lnTo>
                  <a:cubicBezTo>
                    <a:pt x="4999" y="1178"/>
                    <a:pt x="5285" y="1719"/>
                    <a:pt x="5444" y="2324"/>
                  </a:cubicBezTo>
                  <a:cubicBezTo>
                    <a:pt x="5603" y="2961"/>
                    <a:pt x="5285" y="3502"/>
                    <a:pt x="4744" y="3661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5094665" y="4251820"/>
              <a:ext cx="56172" cy="77066"/>
            </a:xfrm>
            <a:custGeom>
              <a:avLst/>
              <a:gdLst/>
              <a:ahLst/>
              <a:cxnLst/>
              <a:rect l="l" t="t" r="r" b="b"/>
              <a:pathLst>
                <a:path w="3312" h="4544" extrusionOk="0">
                  <a:moveTo>
                    <a:pt x="2674" y="1"/>
                  </a:moveTo>
                  <a:cubicBezTo>
                    <a:pt x="2598" y="1"/>
                    <a:pt x="2514" y="8"/>
                    <a:pt x="2420" y="20"/>
                  </a:cubicBezTo>
                  <a:cubicBezTo>
                    <a:pt x="2038" y="115"/>
                    <a:pt x="1561" y="338"/>
                    <a:pt x="1179" y="720"/>
                  </a:cubicBezTo>
                  <a:cubicBezTo>
                    <a:pt x="1115" y="784"/>
                    <a:pt x="1083" y="879"/>
                    <a:pt x="988" y="943"/>
                  </a:cubicBezTo>
                  <a:cubicBezTo>
                    <a:pt x="829" y="1198"/>
                    <a:pt x="765" y="1516"/>
                    <a:pt x="638" y="1834"/>
                  </a:cubicBezTo>
                  <a:cubicBezTo>
                    <a:pt x="192" y="3108"/>
                    <a:pt x="1" y="3744"/>
                    <a:pt x="1" y="4158"/>
                  </a:cubicBezTo>
                  <a:lnTo>
                    <a:pt x="1" y="4254"/>
                  </a:lnTo>
                  <a:cubicBezTo>
                    <a:pt x="33" y="4381"/>
                    <a:pt x="65" y="4445"/>
                    <a:pt x="192" y="4508"/>
                  </a:cubicBezTo>
                  <a:cubicBezTo>
                    <a:pt x="251" y="4532"/>
                    <a:pt x="318" y="4544"/>
                    <a:pt x="393" y="4544"/>
                  </a:cubicBezTo>
                  <a:cubicBezTo>
                    <a:pt x="721" y="4544"/>
                    <a:pt x="1183" y="4319"/>
                    <a:pt x="1624" y="3904"/>
                  </a:cubicBezTo>
                  <a:cubicBezTo>
                    <a:pt x="1720" y="3840"/>
                    <a:pt x="1752" y="3776"/>
                    <a:pt x="1815" y="3713"/>
                  </a:cubicBezTo>
                  <a:cubicBezTo>
                    <a:pt x="2070" y="3426"/>
                    <a:pt x="2293" y="3108"/>
                    <a:pt x="2548" y="2758"/>
                  </a:cubicBezTo>
                  <a:cubicBezTo>
                    <a:pt x="2771" y="2344"/>
                    <a:pt x="2993" y="1962"/>
                    <a:pt x="3089" y="1580"/>
                  </a:cubicBezTo>
                  <a:cubicBezTo>
                    <a:pt x="3216" y="1230"/>
                    <a:pt x="3312" y="911"/>
                    <a:pt x="3312" y="656"/>
                  </a:cubicBezTo>
                  <a:lnTo>
                    <a:pt x="3312" y="497"/>
                  </a:lnTo>
                  <a:cubicBezTo>
                    <a:pt x="3248" y="402"/>
                    <a:pt x="3184" y="243"/>
                    <a:pt x="3184" y="243"/>
                  </a:cubicBezTo>
                  <a:lnTo>
                    <a:pt x="3057" y="115"/>
                  </a:lnTo>
                  <a:cubicBezTo>
                    <a:pt x="3025" y="115"/>
                    <a:pt x="3025" y="83"/>
                    <a:pt x="2993" y="83"/>
                  </a:cubicBezTo>
                  <a:cubicBezTo>
                    <a:pt x="2913" y="23"/>
                    <a:pt x="2806" y="1"/>
                    <a:pt x="2674" y="1"/>
                  </a:cubicBezTo>
                  <a:close/>
                </a:path>
              </a:pathLst>
            </a:custGeom>
            <a:solidFill>
              <a:srgbClr val="5C3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103857" y="4200311"/>
              <a:ext cx="46979" cy="114480"/>
            </a:xfrm>
            <a:custGeom>
              <a:avLst/>
              <a:gdLst/>
              <a:ahLst/>
              <a:cxnLst/>
              <a:rect l="l" t="t" r="r" b="b"/>
              <a:pathLst>
                <a:path w="2770" h="6750" extrusionOk="0">
                  <a:moveTo>
                    <a:pt x="2547" y="4617"/>
                  </a:moveTo>
                  <a:cubicBezTo>
                    <a:pt x="2451" y="4999"/>
                    <a:pt x="2229" y="5381"/>
                    <a:pt x="2006" y="5795"/>
                  </a:cubicBezTo>
                  <a:cubicBezTo>
                    <a:pt x="1751" y="6145"/>
                    <a:pt x="1528" y="6463"/>
                    <a:pt x="1273" y="6750"/>
                  </a:cubicBezTo>
                  <a:lnTo>
                    <a:pt x="637" y="3757"/>
                  </a:lnTo>
                  <a:lnTo>
                    <a:pt x="541" y="3184"/>
                  </a:lnTo>
                  <a:lnTo>
                    <a:pt x="0" y="733"/>
                  </a:lnTo>
                  <a:lnTo>
                    <a:pt x="1210" y="1"/>
                  </a:lnTo>
                  <a:lnTo>
                    <a:pt x="2038" y="2038"/>
                  </a:lnTo>
                  <a:lnTo>
                    <a:pt x="2515" y="3152"/>
                  </a:lnTo>
                  <a:lnTo>
                    <a:pt x="2770" y="3693"/>
                  </a:lnTo>
                  <a:cubicBezTo>
                    <a:pt x="2770" y="3948"/>
                    <a:pt x="2674" y="4267"/>
                    <a:pt x="2547" y="4617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5251787" y="4196681"/>
              <a:ext cx="93433" cy="81527"/>
            </a:xfrm>
            <a:custGeom>
              <a:avLst/>
              <a:gdLst/>
              <a:ahLst/>
              <a:cxnLst/>
              <a:rect l="l" t="t" r="r" b="b"/>
              <a:pathLst>
                <a:path w="5509" h="4807" extrusionOk="0">
                  <a:moveTo>
                    <a:pt x="4769" y="0"/>
                  </a:moveTo>
                  <a:cubicBezTo>
                    <a:pt x="4615" y="0"/>
                    <a:pt x="4444" y="36"/>
                    <a:pt x="4267" y="119"/>
                  </a:cubicBezTo>
                  <a:cubicBezTo>
                    <a:pt x="4935" y="1074"/>
                    <a:pt x="2993" y="3239"/>
                    <a:pt x="1720" y="3239"/>
                  </a:cubicBezTo>
                  <a:cubicBezTo>
                    <a:pt x="1624" y="3239"/>
                    <a:pt x="1561" y="3239"/>
                    <a:pt x="1465" y="3207"/>
                  </a:cubicBezTo>
                  <a:cubicBezTo>
                    <a:pt x="1115" y="3080"/>
                    <a:pt x="924" y="2889"/>
                    <a:pt x="797" y="2698"/>
                  </a:cubicBezTo>
                  <a:cubicBezTo>
                    <a:pt x="669" y="2443"/>
                    <a:pt x="669" y="2252"/>
                    <a:pt x="669" y="2252"/>
                  </a:cubicBezTo>
                  <a:cubicBezTo>
                    <a:pt x="669" y="2252"/>
                    <a:pt x="638" y="2252"/>
                    <a:pt x="638" y="2284"/>
                  </a:cubicBezTo>
                  <a:cubicBezTo>
                    <a:pt x="478" y="2379"/>
                    <a:pt x="351" y="2507"/>
                    <a:pt x="287" y="2602"/>
                  </a:cubicBezTo>
                  <a:cubicBezTo>
                    <a:pt x="256" y="2666"/>
                    <a:pt x="192" y="2730"/>
                    <a:pt x="160" y="2761"/>
                  </a:cubicBezTo>
                  <a:cubicBezTo>
                    <a:pt x="33" y="3016"/>
                    <a:pt x="1" y="3239"/>
                    <a:pt x="33" y="3494"/>
                  </a:cubicBezTo>
                  <a:cubicBezTo>
                    <a:pt x="96" y="3812"/>
                    <a:pt x="287" y="4130"/>
                    <a:pt x="510" y="4353"/>
                  </a:cubicBezTo>
                  <a:cubicBezTo>
                    <a:pt x="574" y="4417"/>
                    <a:pt x="638" y="4449"/>
                    <a:pt x="669" y="4481"/>
                  </a:cubicBezTo>
                  <a:cubicBezTo>
                    <a:pt x="797" y="4608"/>
                    <a:pt x="988" y="4703"/>
                    <a:pt x="1306" y="4799"/>
                  </a:cubicBezTo>
                  <a:cubicBezTo>
                    <a:pt x="1356" y="4804"/>
                    <a:pt x="1405" y="4807"/>
                    <a:pt x="1453" y="4807"/>
                  </a:cubicBezTo>
                  <a:cubicBezTo>
                    <a:pt x="1961" y="4807"/>
                    <a:pt x="2387" y="4514"/>
                    <a:pt x="2707" y="4194"/>
                  </a:cubicBezTo>
                  <a:cubicBezTo>
                    <a:pt x="2834" y="4162"/>
                    <a:pt x="2961" y="4067"/>
                    <a:pt x="3057" y="4035"/>
                  </a:cubicBezTo>
                  <a:cubicBezTo>
                    <a:pt x="4553" y="3366"/>
                    <a:pt x="5508" y="1170"/>
                    <a:pt x="5445" y="469"/>
                  </a:cubicBezTo>
                  <a:cubicBezTo>
                    <a:pt x="5445" y="406"/>
                    <a:pt x="5445" y="374"/>
                    <a:pt x="5413" y="342"/>
                  </a:cubicBezTo>
                  <a:cubicBezTo>
                    <a:pt x="5327" y="149"/>
                    <a:pt x="5083" y="0"/>
                    <a:pt x="4769" y="0"/>
                  </a:cubicBezTo>
                  <a:close/>
                </a:path>
              </a:pathLst>
            </a:custGeom>
            <a:solidFill>
              <a:srgbClr val="A875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268527" y="4184114"/>
              <a:ext cx="172788" cy="265729"/>
            </a:xfrm>
            <a:custGeom>
              <a:avLst/>
              <a:gdLst/>
              <a:ahLst/>
              <a:cxnLst/>
              <a:rect l="l" t="t" r="r" b="b"/>
              <a:pathLst>
                <a:path w="10188" h="15668" extrusionOk="0">
                  <a:moveTo>
                    <a:pt x="7164" y="2547"/>
                  </a:moveTo>
                  <a:lnTo>
                    <a:pt x="7164" y="2547"/>
                  </a:lnTo>
                  <a:cubicBezTo>
                    <a:pt x="7737" y="2993"/>
                    <a:pt x="8182" y="3630"/>
                    <a:pt x="8341" y="4044"/>
                  </a:cubicBezTo>
                  <a:cubicBezTo>
                    <a:pt x="8617" y="4754"/>
                    <a:pt x="8844" y="5441"/>
                    <a:pt x="9031" y="6092"/>
                  </a:cubicBezTo>
                  <a:lnTo>
                    <a:pt x="9031" y="6092"/>
                  </a:lnTo>
                  <a:cubicBezTo>
                    <a:pt x="8641" y="4779"/>
                    <a:pt x="8051" y="3451"/>
                    <a:pt x="7164" y="2547"/>
                  </a:cubicBezTo>
                  <a:close/>
                  <a:moveTo>
                    <a:pt x="3471" y="1"/>
                  </a:moveTo>
                  <a:cubicBezTo>
                    <a:pt x="3152" y="1"/>
                    <a:pt x="2866" y="128"/>
                    <a:pt x="2866" y="128"/>
                  </a:cubicBezTo>
                  <a:cubicBezTo>
                    <a:pt x="3121" y="701"/>
                    <a:pt x="3280" y="892"/>
                    <a:pt x="3280" y="892"/>
                  </a:cubicBezTo>
                  <a:cubicBezTo>
                    <a:pt x="3280" y="892"/>
                    <a:pt x="3789" y="1401"/>
                    <a:pt x="3471" y="2356"/>
                  </a:cubicBezTo>
                  <a:cubicBezTo>
                    <a:pt x="3407" y="2547"/>
                    <a:pt x="3312" y="2770"/>
                    <a:pt x="3184" y="2961"/>
                  </a:cubicBezTo>
                  <a:cubicBezTo>
                    <a:pt x="319" y="7450"/>
                    <a:pt x="1" y="9074"/>
                    <a:pt x="1497" y="13053"/>
                  </a:cubicBezTo>
                  <a:cubicBezTo>
                    <a:pt x="1847" y="13944"/>
                    <a:pt x="2484" y="14581"/>
                    <a:pt x="3184" y="14963"/>
                  </a:cubicBezTo>
                  <a:cubicBezTo>
                    <a:pt x="4092" y="15490"/>
                    <a:pt x="5190" y="15667"/>
                    <a:pt x="6103" y="15667"/>
                  </a:cubicBezTo>
                  <a:cubicBezTo>
                    <a:pt x="6182" y="15667"/>
                    <a:pt x="6260" y="15666"/>
                    <a:pt x="6336" y="15663"/>
                  </a:cubicBezTo>
                  <a:lnTo>
                    <a:pt x="6431" y="15663"/>
                  </a:lnTo>
                  <a:cubicBezTo>
                    <a:pt x="7928" y="15568"/>
                    <a:pt x="9328" y="14804"/>
                    <a:pt x="9742" y="13753"/>
                  </a:cubicBezTo>
                  <a:cubicBezTo>
                    <a:pt x="9838" y="13530"/>
                    <a:pt x="9901" y="13276"/>
                    <a:pt x="9965" y="13021"/>
                  </a:cubicBezTo>
                  <a:cubicBezTo>
                    <a:pt x="10029" y="12416"/>
                    <a:pt x="9965" y="11748"/>
                    <a:pt x="9901" y="11270"/>
                  </a:cubicBezTo>
                  <a:cubicBezTo>
                    <a:pt x="9838" y="10824"/>
                    <a:pt x="9806" y="10506"/>
                    <a:pt x="9806" y="10506"/>
                  </a:cubicBezTo>
                  <a:cubicBezTo>
                    <a:pt x="9806" y="10506"/>
                    <a:pt x="9806" y="10092"/>
                    <a:pt x="9679" y="9392"/>
                  </a:cubicBezTo>
                  <a:cubicBezTo>
                    <a:pt x="9604" y="8704"/>
                    <a:pt x="9465" y="7771"/>
                    <a:pt x="9220" y="6785"/>
                  </a:cubicBezTo>
                  <a:lnTo>
                    <a:pt x="9220" y="6785"/>
                  </a:lnTo>
                  <a:cubicBezTo>
                    <a:pt x="9483" y="7811"/>
                    <a:pt x="9652" y="8737"/>
                    <a:pt x="9774" y="9519"/>
                  </a:cubicBezTo>
                  <a:cubicBezTo>
                    <a:pt x="10188" y="7800"/>
                    <a:pt x="9710" y="6017"/>
                    <a:pt x="9456" y="5190"/>
                  </a:cubicBezTo>
                  <a:cubicBezTo>
                    <a:pt x="9328" y="4999"/>
                    <a:pt x="9297" y="4903"/>
                    <a:pt x="9297" y="4903"/>
                  </a:cubicBezTo>
                  <a:lnTo>
                    <a:pt x="9233" y="4680"/>
                  </a:lnTo>
                  <a:cubicBezTo>
                    <a:pt x="9201" y="4521"/>
                    <a:pt x="9169" y="4235"/>
                    <a:pt x="9074" y="3757"/>
                  </a:cubicBezTo>
                  <a:cubicBezTo>
                    <a:pt x="8883" y="2611"/>
                    <a:pt x="7641" y="1560"/>
                    <a:pt x="6336" y="1178"/>
                  </a:cubicBezTo>
                  <a:cubicBezTo>
                    <a:pt x="6002" y="733"/>
                    <a:pt x="5532" y="621"/>
                    <a:pt x="5146" y="621"/>
                  </a:cubicBezTo>
                  <a:cubicBezTo>
                    <a:pt x="4760" y="621"/>
                    <a:pt x="4458" y="733"/>
                    <a:pt x="4458" y="733"/>
                  </a:cubicBezTo>
                  <a:cubicBezTo>
                    <a:pt x="4235" y="160"/>
                    <a:pt x="3821" y="1"/>
                    <a:pt x="3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5322530" y="4404957"/>
              <a:ext cx="115023" cy="54967"/>
            </a:xfrm>
            <a:custGeom>
              <a:avLst/>
              <a:gdLst/>
              <a:ahLst/>
              <a:cxnLst/>
              <a:rect l="l" t="t" r="r" b="b"/>
              <a:pathLst>
                <a:path w="6782" h="3241" extrusionOk="0">
                  <a:moveTo>
                    <a:pt x="6781" y="0"/>
                  </a:moveTo>
                  <a:lnTo>
                    <a:pt x="6781" y="0"/>
                  </a:lnTo>
                  <a:cubicBezTo>
                    <a:pt x="6749" y="287"/>
                    <a:pt x="6686" y="509"/>
                    <a:pt x="6590" y="732"/>
                  </a:cubicBezTo>
                  <a:cubicBezTo>
                    <a:pt x="6144" y="1783"/>
                    <a:pt x="4744" y="2547"/>
                    <a:pt x="3247" y="2642"/>
                  </a:cubicBezTo>
                  <a:lnTo>
                    <a:pt x="3152" y="2642"/>
                  </a:lnTo>
                  <a:cubicBezTo>
                    <a:pt x="3076" y="2645"/>
                    <a:pt x="2998" y="2646"/>
                    <a:pt x="2920" y="2646"/>
                  </a:cubicBezTo>
                  <a:cubicBezTo>
                    <a:pt x="2010" y="2646"/>
                    <a:pt x="938" y="2469"/>
                    <a:pt x="0" y="1942"/>
                  </a:cubicBezTo>
                  <a:lnTo>
                    <a:pt x="0" y="1942"/>
                  </a:lnTo>
                  <a:cubicBezTo>
                    <a:pt x="649" y="2671"/>
                    <a:pt x="1572" y="3240"/>
                    <a:pt x="2848" y="3240"/>
                  </a:cubicBezTo>
                  <a:cubicBezTo>
                    <a:pt x="3076" y="3240"/>
                    <a:pt x="3315" y="3222"/>
                    <a:pt x="3566" y="3184"/>
                  </a:cubicBezTo>
                  <a:cubicBezTo>
                    <a:pt x="6017" y="2738"/>
                    <a:pt x="6686" y="2006"/>
                    <a:pt x="6781" y="0"/>
                  </a:cubicBezTo>
                  <a:close/>
                </a:path>
              </a:pathLst>
            </a:custGeom>
            <a:solidFill>
              <a:srgbClr val="66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5087117" y="3905503"/>
              <a:ext cx="112309" cy="893588"/>
            </a:xfrm>
            <a:custGeom>
              <a:avLst/>
              <a:gdLst/>
              <a:ahLst/>
              <a:cxnLst/>
              <a:rect l="l" t="t" r="r" b="b"/>
              <a:pathLst>
                <a:path w="6622" h="52688" extrusionOk="0">
                  <a:moveTo>
                    <a:pt x="828" y="1"/>
                  </a:moveTo>
                  <a:cubicBezTo>
                    <a:pt x="764" y="1"/>
                    <a:pt x="637" y="1"/>
                    <a:pt x="510" y="33"/>
                  </a:cubicBezTo>
                  <a:cubicBezTo>
                    <a:pt x="255" y="160"/>
                    <a:pt x="0" y="351"/>
                    <a:pt x="32" y="574"/>
                  </a:cubicBezTo>
                  <a:lnTo>
                    <a:pt x="5826" y="52687"/>
                  </a:lnTo>
                  <a:lnTo>
                    <a:pt x="6622" y="52687"/>
                  </a:lnTo>
                  <a:lnTo>
                    <a:pt x="1146" y="192"/>
                  </a:lnTo>
                  <a:cubicBezTo>
                    <a:pt x="1146" y="96"/>
                    <a:pt x="987" y="33"/>
                    <a:pt x="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5097378" y="4174938"/>
              <a:ext cx="33479" cy="37261"/>
            </a:xfrm>
            <a:custGeom>
              <a:avLst/>
              <a:gdLst/>
              <a:ahLst/>
              <a:cxnLst/>
              <a:rect l="l" t="t" r="r" b="b"/>
              <a:pathLst>
                <a:path w="1974" h="2197" extrusionOk="0">
                  <a:moveTo>
                    <a:pt x="1751" y="542"/>
                  </a:moveTo>
                  <a:cubicBezTo>
                    <a:pt x="1974" y="1051"/>
                    <a:pt x="1751" y="1656"/>
                    <a:pt x="1273" y="1910"/>
                  </a:cubicBezTo>
                  <a:cubicBezTo>
                    <a:pt x="1242" y="1910"/>
                    <a:pt x="1178" y="1942"/>
                    <a:pt x="1146" y="1942"/>
                  </a:cubicBezTo>
                  <a:lnTo>
                    <a:pt x="350" y="2197"/>
                  </a:lnTo>
                  <a:cubicBezTo>
                    <a:pt x="350" y="2197"/>
                    <a:pt x="0" y="1688"/>
                    <a:pt x="32" y="1274"/>
                  </a:cubicBezTo>
                  <a:cubicBezTo>
                    <a:pt x="64" y="955"/>
                    <a:pt x="159" y="669"/>
                    <a:pt x="287" y="446"/>
                  </a:cubicBezTo>
                  <a:cubicBezTo>
                    <a:pt x="382" y="223"/>
                    <a:pt x="605" y="64"/>
                    <a:pt x="796" y="32"/>
                  </a:cubicBezTo>
                  <a:lnTo>
                    <a:pt x="796" y="32"/>
                  </a:lnTo>
                  <a:cubicBezTo>
                    <a:pt x="828" y="32"/>
                    <a:pt x="923" y="0"/>
                    <a:pt x="955" y="0"/>
                  </a:cubicBezTo>
                  <a:cubicBezTo>
                    <a:pt x="1146" y="0"/>
                    <a:pt x="1305" y="32"/>
                    <a:pt x="1464" y="160"/>
                  </a:cubicBezTo>
                  <a:cubicBezTo>
                    <a:pt x="1496" y="191"/>
                    <a:pt x="1592" y="223"/>
                    <a:pt x="1592" y="255"/>
                  </a:cubicBezTo>
                  <a:cubicBezTo>
                    <a:pt x="1655" y="382"/>
                    <a:pt x="1719" y="478"/>
                    <a:pt x="1751" y="542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5113033" y="4173310"/>
              <a:ext cx="24304" cy="35124"/>
            </a:xfrm>
            <a:custGeom>
              <a:avLst/>
              <a:gdLst/>
              <a:ahLst/>
              <a:cxnLst/>
              <a:rect l="l" t="t" r="r" b="b"/>
              <a:pathLst>
                <a:path w="1433" h="2071" extrusionOk="0">
                  <a:moveTo>
                    <a:pt x="1051" y="1"/>
                  </a:moveTo>
                  <a:lnTo>
                    <a:pt x="0" y="224"/>
                  </a:lnTo>
                  <a:cubicBezTo>
                    <a:pt x="159" y="224"/>
                    <a:pt x="350" y="256"/>
                    <a:pt x="510" y="383"/>
                  </a:cubicBezTo>
                  <a:lnTo>
                    <a:pt x="637" y="478"/>
                  </a:lnTo>
                  <a:lnTo>
                    <a:pt x="732" y="733"/>
                  </a:lnTo>
                  <a:cubicBezTo>
                    <a:pt x="987" y="1242"/>
                    <a:pt x="732" y="1847"/>
                    <a:pt x="255" y="2070"/>
                  </a:cubicBezTo>
                  <a:cubicBezTo>
                    <a:pt x="478" y="2006"/>
                    <a:pt x="637" y="1911"/>
                    <a:pt x="732" y="1879"/>
                  </a:cubicBezTo>
                  <a:cubicBezTo>
                    <a:pt x="892" y="1815"/>
                    <a:pt x="1019" y="1656"/>
                    <a:pt x="1019" y="1497"/>
                  </a:cubicBezTo>
                  <a:cubicBezTo>
                    <a:pt x="1146" y="1402"/>
                    <a:pt x="1210" y="1274"/>
                    <a:pt x="1178" y="1115"/>
                  </a:cubicBezTo>
                  <a:lnTo>
                    <a:pt x="1178" y="1051"/>
                  </a:lnTo>
                  <a:cubicBezTo>
                    <a:pt x="1178" y="1051"/>
                    <a:pt x="1210" y="1051"/>
                    <a:pt x="1274" y="1020"/>
                  </a:cubicBezTo>
                  <a:cubicBezTo>
                    <a:pt x="1337" y="956"/>
                    <a:pt x="1433" y="860"/>
                    <a:pt x="1369" y="765"/>
                  </a:cubicBezTo>
                  <a:cubicBezTo>
                    <a:pt x="1337" y="606"/>
                    <a:pt x="1210" y="542"/>
                    <a:pt x="1051" y="542"/>
                  </a:cubicBezTo>
                  <a:lnTo>
                    <a:pt x="955" y="542"/>
                  </a:lnTo>
                  <a:lnTo>
                    <a:pt x="1274" y="383"/>
                  </a:lnTo>
                  <a:cubicBezTo>
                    <a:pt x="1369" y="319"/>
                    <a:pt x="1433" y="192"/>
                    <a:pt x="1305" y="160"/>
                  </a:cubicBezTo>
                  <a:cubicBezTo>
                    <a:pt x="1274" y="65"/>
                    <a:pt x="1178" y="1"/>
                    <a:pt x="1051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5333317" y="4239727"/>
              <a:ext cx="21081" cy="84240"/>
            </a:xfrm>
            <a:custGeom>
              <a:avLst/>
              <a:gdLst/>
              <a:ahLst/>
              <a:cxnLst/>
              <a:rect l="l" t="t" r="r" b="b"/>
              <a:pathLst>
                <a:path w="1243" h="4967" extrusionOk="0">
                  <a:moveTo>
                    <a:pt x="701" y="1"/>
                  </a:moveTo>
                  <a:cubicBezTo>
                    <a:pt x="638" y="1"/>
                    <a:pt x="1" y="542"/>
                    <a:pt x="65" y="1783"/>
                  </a:cubicBezTo>
                  <a:cubicBezTo>
                    <a:pt x="96" y="2611"/>
                    <a:pt x="383" y="3948"/>
                    <a:pt x="542" y="4680"/>
                  </a:cubicBezTo>
                  <a:cubicBezTo>
                    <a:pt x="765" y="4776"/>
                    <a:pt x="1020" y="4903"/>
                    <a:pt x="1242" y="4967"/>
                  </a:cubicBezTo>
                  <a:cubicBezTo>
                    <a:pt x="924" y="3948"/>
                    <a:pt x="638" y="2929"/>
                    <a:pt x="510" y="2261"/>
                  </a:cubicBezTo>
                  <a:cubicBezTo>
                    <a:pt x="478" y="1974"/>
                    <a:pt x="447" y="1783"/>
                    <a:pt x="415" y="1624"/>
                  </a:cubicBezTo>
                  <a:cubicBezTo>
                    <a:pt x="319" y="1115"/>
                    <a:pt x="415" y="510"/>
                    <a:pt x="701" y="1"/>
                  </a:cubicBezTo>
                  <a:close/>
                </a:path>
              </a:pathLst>
            </a:custGeom>
            <a:solidFill>
              <a:srgbClr val="5C3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9"/>
            <p:cNvSpPr/>
            <p:nvPr/>
          </p:nvSpPr>
          <p:spPr>
            <a:xfrm>
              <a:off x="5211302" y="4156044"/>
              <a:ext cx="3256" cy="9192"/>
            </a:xfrm>
            <a:custGeom>
              <a:avLst/>
              <a:gdLst/>
              <a:ahLst/>
              <a:cxnLst/>
              <a:rect l="l" t="t" r="r" b="b"/>
              <a:pathLst>
                <a:path w="192" h="542" extrusionOk="0">
                  <a:moveTo>
                    <a:pt x="159" y="0"/>
                  </a:moveTo>
                  <a:cubicBezTo>
                    <a:pt x="32" y="159"/>
                    <a:pt x="0" y="287"/>
                    <a:pt x="0" y="287"/>
                  </a:cubicBezTo>
                  <a:cubicBezTo>
                    <a:pt x="0" y="287"/>
                    <a:pt x="32" y="446"/>
                    <a:pt x="191" y="541"/>
                  </a:cubicBezTo>
                  <a:cubicBezTo>
                    <a:pt x="159" y="382"/>
                    <a:pt x="159" y="191"/>
                    <a:pt x="159" y="0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9"/>
            <p:cNvSpPr/>
            <p:nvPr/>
          </p:nvSpPr>
          <p:spPr>
            <a:xfrm>
              <a:off x="5209674" y="4098259"/>
              <a:ext cx="111783" cy="146093"/>
            </a:xfrm>
            <a:custGeom>
              <a:avLst/>
              <a:gdLst/>
              <a:ahLst/>
              <a:cxnLst/>
              <a:rect l="l" t="t" r="r" b="b"/>
              <a:pathLst>
                <a:path w="6591" h="8614" extrusionOk="0">
                  <a:moveTo>
                    <a:pt x="3096" y="1"/>
                  </a:moveTo>
                  <a:cubicBezTo>
                    <a:pt x="2869" y="1"/>
                    <a:pt x="2643" y="22"/>
                    <a:pt x="2420" y="65"/>
                  </a:cubicBezTo>
                  <a:cubicBezTo>
                    <a:pt x="1974" y="160"/>
                    <a:pt x="1497" y="351"/>
                    <a:pt x="1147" y="638"/>
                  </a:cubicBezTo>
                  <a:cubicBezTo>
                    <a:pt x="542" y="1179"/>
                    <a:pt x="255" y="1720"/>
                    <a:pt x="128" y="2229"/>
                  </a:cubicBezTo>
                  <a:cubicBezTo>
                    <a:pt x="1" y="2675"/>
                    <a:pt x="64" y="3121"/>
                    <a:pt x="96" y="3471"/>
                  </a:cubicBezTo>
                  <a:cubicBezTo>
                    <a:pt x="96" y="3566"/>
                    <a:pt x="128" y="3630"/>
                    <a:pt x="128" y="3726"/>
                  </a:cubicBezTo>
                  <a:cubicBezTo>
                    <a:pt x="192" y="3726"/>
                    <a:pt x="224" y="3598"/>
                    <a:pt x="287" y="3439"/>
                  </a:cubicBezTo>
                  <a:cubicBezTo>
                    <a:pt x="383" y="3248"/>
                    <a:pt x="574" y="2961"/>
                    <a:pt x="765" y="2802"/>
                  </a:cubicBezTo>
                  <a:cubicBezTo>
                    <a:pt x="765" y="2770"/>
                    <a:pt x="828" y="2770"/>
                    <a:pt x="860" y="2707"/>
                  </a:cubicBezTo>
                  <a:cubicBezTo>
                    <a:pt x="988" y="2643"/>
                    <a:pt x="1051" y="2611"/>
                    <a:pt x="1179" y="2611"/>
                  </a:cubicBezTo>
                  <a:cubicBezTo>
                    <a:pt x="1228" y="2605"/>
                    <a:pt x="1283" y="2603"/>
                    <a:pt x="1341" y="2603"/>
                  </a:cubicBezTo>
                  <a:cubicBezTo>
                    <a:pt x="1582" y="2603"/>
                    <a:pt x="1888" y="2644"/>
                    <a:pt x="2203" y="2644"/>
                  </a:cubicBezTo>
                  <a:cubicBezTo>
                    <a:pt x="2638" y="2644"/>
                    <a:pt x="3089" y="2566"/>
                    <a:pt x="3407" y="2197"/>
                  </a:cubicBezTo>
                  <a:lnTo>
                    <a:pt x="3407" y="2229"/>
                  </a:lnTo>
                  <a:cubicBezTo>
                    <a:pt x="3471" y="2770"/>
                    <a:pt x="3757" y="3280"/>
                    <a:pt x="4235" y="3566"/>
                  </a:cubicBezTo>
                  <a:cubicBezTo>
                    <a:pt x="4426" y="3694"/>
                    <a:pt x="4712" y="3789"/>
                    <a:pt x="5031" y="3789"/>
                  </a:cubicBezTo>
                  <a:lnTo>
                    <a:pt x="5222" y="3789"/>
                  </a:lnTo>
                  <a:lnTo>
                    <a:pt x="5190" y="3980"/>
                  </a:lnTo>
                  <a:lnTo>
                    <a:pt x="4489" y="3948"/>
                  </a:lnTo>
                  <a:lnTo>
                    <a:pt x="4489" y="3948"/>
                  </a:lnTo>
                  <a:cubicBezTo>
                    <a:pt x="4489" y="3948"/>
                    <a:pt x="4871" y="4872"/>
                    <a:pt x="4553" y="5986"/>
                  </a:cubicBezTo>
                  <a:cubicBezTo>
                    <a:pt x="4521" y="6081"/>
                    <a:pt x="4521" y="6113"/>
                    <a:pt x="4489" y="6177"/>
                  </a:cubicBezTo>
                  <a:cubicBezTo>
                    <a:pt x="4362" y="6487"/>
                    <a:pt x="4151" y="6588"/>
                    <a:pt x="3946" y="6588"/>
                  </a:cubicBezTo>
                  <a:cubicBezTo>
                    <a:pt x="3793" y="6588"/>
                    <a:pt x="3643" y="6531"/>
                    <a:pt x="3534" y="6463"/>
                  </a:cubicBezTo>
                  <a:cubicBezTo>
                    <a:pt x="3314" y="6334"/>
                    <a:pt x="3051" y="6251"/>
                    <a:pt x="2773" y="6251"/>
                  </a:cubicBezTo>
                  <a:cubicBezTo>
                    <a:pt x="2371" y="6251"/>
                    <a:pt x="1938" y="6425"/>
                    <a:pt x="1561" y="6877"/>
                  </a:cubicBezTo>
                  <a:cubicBezTo>
                    <a:pt x="1847" y="7737"/>
                    <a:pt x="2452" y="8373"/>
                    <a:pt x="2770" y="8596"/>
                  </a:cubicBezTo>
                  <a:cubicBezTo>
                    <a:pt x="2838" y="8608"/>
                    <a:pt x="2912" y="8614"/>
                    <a:pt x="2989" y="8614"/>
                  </a:cubicBezTo>
                  <a:cubicBezTo>
                    <a:pt x="3529" y="8614"/>
                    <a:pt x="4259" y="8349"/>
                    <a:pt x="4649" y="8182"/>
                  </a:cubicBezTo>
                  <a:cubicBezTo>
                    <a:pt x="4712" y="8055"/>
                    <a:pt x="4840" y="7864"/>
                    <a:pt x="4967" y="7673"/>
                  </a:cubicBezTo>
                  <a:cubicBezTo>
                    <a:pt x="5349" y="6909"/>
                    <a:pt x="5508" y="6018"/>
                    <a:pt x="5476" y="5158"/>
                  </a:cubicBezTo>
                  <a:cubicBezTo>
                    <a:pt x="5604" y="5158"/>
                    <a:pt x="5699" y="5126"/>
                    <a:pt x="5795" y="5063"/>
                  </a:cubicBezTo>
                  <a:cubicBezTo>
                    <a:pt x="6081" y="4967"/>
                    <a:pt x="6240" y="4681"/>
                    <a:pt x="6272" y="4362"/>
                  </a:cubicBezTo>
                  <a:cubicBezTo>
                    <a:pt x="6272" y="4330"/>
                    <a:pt x="6240" y="4267"/>
                    <a:pt x="6240" y="4235"/>
                  </a:cubicBezTo>
                  <a:cubicBezTo>
                    <a:pt x="6145" y="3948"/>
                    <a:pt x="6113" y="3726"/>
                    <a:pt x="6113" y="3726"/>
                  </a:cubicBezTo>
                  <a:cubicBezTo>
                    <a:pt x="6113" y="3726"/>
                    <a:pt x="6591" y="1879"/>
                    <a:pt x="5222" y="733"/>
                  </a:cubicBezTo>
                  <a:cubicBezTo>
                    <a:pt x="5126" y="606"/>
                    <a:pt x="4967" y="510"/>
                    <a:pt x="4744" y="383"/>
                  </a:cubicBezTo>
                  <a:lnTo>
                    <a:pt x="4553" y="287"/>
                  </a:lnTo>
                  <a:lnTo>
                    <a:pt x="4489" y="256"/>
                  </a:lnTo>
                  <a:lnTo>
                    <a:pt x="4426" y="256"/>
                  </a:lnTo>
                  <a:cubicBezTo>
                    <a:pt x="4001" y="86"/>
                    <a:pt x="3549" y="1"/>
                    <a:pt x="3096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5280417" y="4143612"/>
              <a:ext cx="24304" cy="35124"/>
            </a:xfrm>
            <a:custGeom>
              <a:avLst/>
              <a:gdLst/>
              <a:ahLst/>
              <a:cxnLst/>
              <a:rect l="l" t="t" r="r" b="b"/>
              <a:pathLst>
                <a:path w="1433" h="2071" extrusionOk="0">
                  <a:moveTo>
                    <a:pt x="1433" y="1083"/>
                  </a:moveTo>
                  <a:lnTo>
                    <a:pt x="1433" y="1115"/>
                  </a:lnTo>
                  <a:cubicBezTo>
                    <a:pt x="1369" y="1688"/>
                    <a:pt x="1114" y="2070"/>
                    <a:pt x="700" y="2070"/>
                  </a:cubicBezTo>
                  <a:cubicBezTo>
                    <a:pt x="318" y="2070"/>
                    <a:pt x="0" y="1593"/>
                    <a:pt x="0" y="1052"/>
                  </a:cubicBezTo>
                  <a:cubicBezTo>
                    <a:pt x="0" y="479"/>
                    <a:pt x="318" y="1"/>
                    <a:pt x="700" y="1"/>
                  </a:cubicBezTo>
                  <a:cubicBezTo>
                    <a:pt x="1019" y="1"/>
                    <a:pt x="1273" y="287"/>
                    <a:pt x="1369" y="733"/>
                  </a:cubicBezTo>
                  <a:cubicBezTo>
                    <a:pt x="1433" y="892"/>
                    <a:pt x="1433" y="956"/>
                    <a:pt x="1433" y="1083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5284182" y="4150633"/>
              <a:ext cx="18927" cy="27017"/>
            </a:xfrm>
            <a:custGeom>
              <a:avLst/>
              <a:gdLst/>
              <a:ahLst/>
              <a:cxnLst/>
              <a:rect l="l" t="t" r="r" b="b"/>
              <a:pathLst>
                <a:path w="1116" h="1593" extrusionOk="0">
                  <a:moveTo>
                    <a:pt x="542" y="1"/>
                  </a:moveTo>
                  <a:cubicBezTo>
                    <a:pt x="256" y="1"/>
                    <a:pt x="1" y="351"/>
                    <a:pt x="1" y="797"/>
                  </a:cubicBezTo>
                  <a:cubicBezTo>
                    <a:pt x="1" y="1242"/>
                    <a:pt x="256" y="1593"/>
                    <a:pt x="542" y="1593"/>
                  </a:cubicBezTo>
                  <a:cubicBezTo>
                    <a:pt x="860" y="1593"/>
                    <a:pt x="1115" y="1242"/>
                    <a:pt x="1115" y="797"/>
                  </a:cubicBezTo>
                  <a:cubicBezTo>
                    <a:pt x="1115" y="351"/>
                    <a:pt x="860" y="1"/>
                    <a:pt x="542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5251787" y="4213269"/>
              <a:ext cx="11363" cy="5410"/>
            </a:xfrm>
            <a:custGeom>
              <a:avLst/>
              <a:gdLst/>
              <a:ahLst/>
              <a:cxnLst/>
              <a:rect l="l" t="t" r="r" b="b"/>
              <a:pathLst>
                <a:path w="670" h="319" extrusionOk="0">
                  <a:moveTo>
                    <a:pt x="1" y="192"/>
                  </a:moveTo>
                  <a:cubicBezTo>
                    <a:pt x="96" y="287"/>
                    <a:pt x="256" y="319"/>
                    <a:pt x="415" y="287"/>
                  </a:cubicBezTo>
                  <a:cubicBezTo>
                    <a:pt x="478" y="255"/>
                    <a:pt x="510" y="192"/>
                    <a:pt x="574" y="160"/>
                  </a:cubicBezTo>
                  <a:cubicBezTo>
                    <a:pt x="606" y="128"/>
                    <a:pt x="638" y="33"/>
                    <a:pt x="669" y="1"/>
                  </a:cubicBezTo>
                  <a:lnTo>
                    <a:pt x="510" y="96"/>
                  </a:lnTo>
                  <a:cubicBezTo>
                    <a:pt x="478" y="128"/>
                    <a:pt x="415" y="128"/>
                    <a:pt x="351" y="160"/>
                  </a:cubicBezTo>
                  <a:cubicBezTo>
                    <a:pt x="319" y="160"/>
                    <a:pt x="256" y="192"/>
                    <a:pt x="192" y="192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5287421" y="4177635"/>
              <a:ext cx="39975" cy="59954"/>
            </a:xfrm>
            <a:custGeom>
              <a:avLst/>
              <a:gdLst/>
              <a:ahLst/>
              <a:cxnLst/>
              <a:rect l="l" t="t" r="r" b="b"/>
              <a:pathLst>
                <a:path w="2357" h="3535" extrusionOk="0">
                  <a:moveTo>
                    <a:pt x="1529" y="1"/>
                  </a:moveTo>
                  <a:cubicBezTo>
                    <a:pt x="1434" y="287"/>
                    <a:pt x="1147" y="510"/>
                    <a:pt x="829" y="510"/>
                  </a:cubicBezTo>
                  <a:cubicBezTo>
                    <a:pt x="892" y="1401"/>
                    <a:pt x="733" y="2229"/>
                    <a:pt x="319" y="3025"/>
                  </a:cubicBezTo>
                  <a:cubicBezTo>
                    <a:pt x="256" y="3216"/>
                    <a:pt x="128" y="3407"/>
                    <a:pt x="1" y="3534"/>
                  </a:cubicBezTo>
                  <a:cubicBezTo>
                    <a:pt x="1" y="3534"/>
                    <a:pt x="1083" y="2802"/>
                    <a:pt x="1242" y="892"/>
                  </a:cubicBezTo>
                  <a:cubicBezTo>
                    <a:pt x="1242" y="828"/>
                    <a:pt x="1338" y="733"/>
                    <a:pt x="1402" y="733"/>
                  </a:cubicBezTo>
                  <a:cubicBezTo>
                    <a:pt x="1561" y="733"/>
                    <a:pt x="1688" y="828"/>
                    <a:pt x="1720" y="987"/>
                  </a:cubicBezTo>
                  <a:cubicBezTo>
                    <a:pt x="1847" y="1401"/>
                    <a:pt x="2038" y="2134"/>
                    <a:pt x="2007" y="2707"/>
                  </a:cubicBezTo>
                  <a:cubicBezTo>
                    <a:pt x="2070" y="2484"/>
                    <a:pt x="2198" y="2325"/>
                    <a:pt x="2229" y="2197"/>
                  </a:cubicBezTo>
                  <a:cubicBezTo>
                    <a:pt x="2357" y="1815"/>
                    <a:pt x="2357" y="1497"/>
                    <a:pt x="2134" y="1274"/>
                  </a:cubicBezTo>
                  <a:cubicBezTo>
                    <a:pt x="2134" y="1274"/>
                    <a:pt x="1975" y="1083"/>
                    <a:pt x="1720" y="510"/>
                  </a:cubicBezTo>
                  <a:cubicBezTo>
                    <a:pt x="1688" y="446"/>
                    <a:pt x="1656" y="319"/>
                    <a:pt x="1593" y="192"/>
                  </a:cubicBezTo>
                  <a:cubicBezTo>
                    <a:pt x="1561" y="128"/>
                    <a:pt x="1561" y="64"/>
                    <a:pt x="1529" y="1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5219393" y="4179263"/>
              <a:ext cx="10278" cy="4325"/>
            </a:xfrm>
            <a:custGeom>
              <a:avLst/>
              <a:gdLst/>
              <a:ahLst/>
              <a:cxnLst/>
              <a:rect l="l" t="t" r="r" b="b"/>
              <a:pathLst>
                <a:path w="606" h="255" extrusionOk="0">
                  <a:moveTo>
                    <a:pt x="606" y="0"/>
                  </a:moveTo>
                  <a:cubicBezTo>
                    <a:pt x="574" y="64"/>
                    <a:pt x="510" y="64"/>
                    <a:pt x="510" y="64"/>
                  </a:cubicBezTo>
                  <a:cubicBezTo>
                    <a:pt x="574" y="64"/>
                    <a:pt x="606" y="64"/>
                    <a:pt x="606" y="0"/>
                  </a:cubicBezTo>
                  <a:close/>
                  <a:moveTo>
                    <a:pt x="510" y="64"/>
                  </a:moveTo>
                  <a:cubicBezTo>
                    <a:pt x="494" y="64"/>
                    <a:pt x="486" y="72"/>
                    <a:pt x="478" y="80"/>
                  </a:cubicBezTo>
                  <a:lnTo>
                    <a:pt x="478" y="80"/>
                  </a:lnTo>
                  <a:lnTo>
                    <a:pt x="510" y="64"/>
                  </a:lnTo>
                  <a:close/>
                  <a:moveTo>
                    <a:pt x="478" y="80"/>
                  </a:moveTo>
                  <a:lnTo>
                    <a:pt x="446" y="96"/>
                  </a:lnTo>
                  <a:cubicBezTo>
                    <a:pt x="462" y="96"/>
                    <a:pt x="470" y="88"/>
                    <a:pt x="478" y="80"/>
                  </a:cubicBezTo>
                  <a:close/>
                  <a:moveTo>
                    <a:pt x="446" y="96"/>
                  </a:moveTo>
                  <a:cubicBezTo>
                    <a:pt x="415" y="96"/>
                    <a:pt x="415" y="127"/>
                    <a:pt x="351" y="127"/>
                  </a:cubicBezTo>
                  <a:cubicBezTo>
                    <a:pt x="319" y="127"/>
                    <a:pt x="319" y="191"/>
                    <a:pt x="287" y="191"/>
                  </a:cubicBezTo>
                  <a:lnTo>
                    <a:pt x="1" y="191"/>
                  </a:lnTo>
                  <a:cubicBezTo>
                    <a:pt x="33" y="191"/>
                    <a:pt x="96" y="223"/>
                    <a:pt x="128" y="223"/>
                  </a:cubicBezTo>
                  <a:cubicBezTo>
                    <a:pt x="160" y="223"/>
                    <a:pt x="192" y="223"/>
                    <a:pt x="224" y="255"/>
                  </a:cubicBezTo>
                  <a:cubicBezTo>
                    <a:pt x="287" y="223"/>
                    <a:pt x="351" y="191"/>
                    <a:pt x="383" y="127"/>
                  </a:cubicBezTo>
                  <a:lnTo>
                    <a:pt x="446" y="96"/>
                  </a:ln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5246937" y="4170070"/>
              <a:ext cx="16756" cy="8124"/>
            </a:xfrm>
            <a:custGeom>
              <a:avLst/>
              <a:gdLst/>
              <a:ahLst/>
              <a:cxnLst/>
              <a:rect l="l" t="t" r="r" b="b"/>
              <a:pathLst>
                <a:path w="988" h="479" extrusionOk="0">
                  <a:moveTo>
                    <a:pt x="987" y="1"/>
                  </a:moveTo>
                  <a:lnTo>
                    <a:pt x="987" y="1"/>
                  </a:lnTo>
                  <a:cubicBezTo>
                    <a:pt x="985" y="3"/>
                    <a:pt x="982" y="6"/>
                    <a:pt x="980" y="9"/>
                  </a:cubicBezTo>
                  <a:lnTo>
                    <a:pt x="980" y="9"/>
                  </a:lnTo>
                  <a:lnTo>
                    <a:pt x="987" y="1"/>
                  </a:lnTo>
                  <a:close/>
                  <a:moveTo>
                    <a:pt x="0" y="351"/>
                  </a:moveTo>
                  <a:cubicBezTo>
                    <a:pt x="64" y="351"/>
                    <a:pt x="96" y="415"/>
                    <a:pt x="128" y="415"/>
                  </a:cubicBezTo>
                  <a:cubicBezTo>
                    <a:pt x="142" y="415"/>
                    <a:pt x="162" y="415"/>
                    <a:pt x="183" y="417"/>
                  </a:cubicBezTo>
                  <a:lnTo>
                    <a:pt x="183" y="417"/>
                  </a:lnTo>
                  <a:cubicBezTo>
                    <a:pt x="161" y="401"/>
                    <a:pt x="144" y="383"/>
                    <a:pt x="128" y="383"/>
                  </a:cubicBezTo>
                  <a:cubicBezTo>
                    <a:pt x="96" y="383"/>
                    <a:pt x="64" y="351"/>
                    <a:pt x="0" y="351"/>
                  </a:cubicBezTo>
                  <a:close/>
                  <a:moveTo>
                    <a:pt x="183" y="417"/>
                  </a:moveTo>
                  <a:cubicBezTo>
                    <a:pt x="202" y="432"/>
                    <a:pt x="225" y="447"/>
                    <a:pt x="255" y="447"/>
                  </a:cubicBezTo>
                  <a:cubicBezTo>
                    <a:pt x="237" y="429"/>
                    <a:pt x="209" y="421"/>
                    <a:pt x="183" y="417"/>
                  </a:cubicBezTo>
                  <a:close/>
                  <a:moveTo>
                    <a:pt x="980" y="9"/>
                  </a:moveTo>
                  <a:lnTo>
                    <a:pt x="764" y="256"/>
                  </a:lnTo>
                  <a:lnTo>
                    <a:pt x="637" y="351"/>
                  </a:lnTo>
                  <a:cubicBezTo>
                    <a:pt x="605" y="415"/>
                    <a:pt x="510" y="447"/>
                    <a:pt x="478" y="447"/>
                  </a:cubicBezTo>
                  <a:lnTo>
                    <a:pt x="255" y="447"/>
                  </a:lnTo>
                  <a:cubicBezTo>
                    <a:pt x="319" y="447"/>
                    <a:pt x="414" y="478"/>
                    <a:pt x="478" y="478"/>
                  </a:cubicBezTo>
                  <a:cubicBezTo>
                    <a:pt x="510" y="447"/>
                    <a:pt x="605" y="447"/>
                    <a:pt x="637" y="383"/>
                  </a:cubicBezTo>
                  <a:cubicBezTo>
                    <a:pt x="733" y="351"/>
                    <a:pt x="764" y="319"/>
                    <a:pt x="796" y="287"/>
                  </a:cubicBezTo>
                  <a:lnTo>
                    <a:pt x="924" y="160"/>
                  </a:lnTo>
                  <a:cubicBezTo>
                    <a:pt x="924" y="131"/>
                    <a:pt x="951" y="47"/>
                    <a:pt x="980" y="9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5216153" y="4170613"/>
              <a:ext cx="14603" cy="6496"/>
            </a:xfrm>
            <a:custGeom>
              <a:avLst/>
              <a:gdLst/>
              <a:ahLst/>
              <a:cxnLst/>
              <a:rect l="l" t="t" r="r" b="b"/>
              <a:pathLst>
                <a:path w="861" h="383" extrusionOk="0">
                  <a:moveTo>
                    <a:pt x="351" y="1"/>
                  </a:moveTo>
                  <a:cubicBezTo>
                    <a:pt x="319" y="1"/>
                    <a:pt x="287" y="64"/>
                    <a:pt x="224" y="96"/>
                  </a:cubicBezTo>
                  <a:cubicBezTo>
                    <a:pt x="192" y="128"/>
                    <a:pt x="160" y="128"/>
                    <a:pt x="160" y="160"/>
                  </a:cubicBezTo>
                  <a:cubicBezTo>
                    <a:pt x="128" y="224"/>
                    <a:pt x="128" y="255"/>
                    <a:pt x="64" y="255"/>
                  </a:cubicBezTo>
                  <a:cubicBezTo>
                    <a:pt x="33" y="287"/>
                    <a:pt x="33" y="319"/>
                    <a:pt x="1" y="383"/>
                  </a:cubicBezTo>
                  <a:cubicBezTo>
                    <a:pt x="33" y="383"/>
                    <a:pt x="64" y="319"/>
                    <a:pt x="96" y="319"/>
                  </a:cubicBezTo>
                  <a:cubicBezTo>
                    <a:pt x="160" y="319"/>
                    <a:pt x="192" y="287"/>
                    <a:pt x="224" y="287"/>
                  </a:cubicBezTo>
                  <a:cubicBezTo>
                    <a:pt x="255" y="287"/>
                    <a:pt x="319" y="255"/>
                    <a:pt x="351" y="255"/>
                  </a:cubicBezTo>
                  <a:lnTo>
                    <a:pt x="415" y="224"/>
                  </a:lnTo>
                  <a:lnTo>
                    <a:pt x="637" y="224"/>
                  </a:lnTo>
                  <a:cubicBezTo>
                    <a:pt x="669" y="224"/>
                    <a:pt x="701" y="224"/>
                    <a:pt x="733" y="160"/>
                  </a:cubicBezTo>
                  <a:cubicBezTo>
                    <a:pt x="797" y="160"/>
                    <a:pt x="828" y="128"/>
                    <a:pt x="860" y="128"/>
                  </a:cubicBezTo>
                  <a:cubicBezTo>
                    <a:pt x="797" y="1"/>
                    <a:pt x="765" y="1"/>
                    <a:pt x="701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5243697" y="4161437"/>
              <a:ext cx="25932" cy="8124"/>
            </a:xfrm>
            <a:custGeom>
              <a:avLst/>
              <a:gdLst/>
              <a:ahLst/>
              <a:cxnLst/>
              <a:rect l="l" t="t" r="r" b="b"/>
              <a:pathLst>
                <a:path w="1529" h="479" extrusionOk="0">
                  <a:moveTo>
                    <a:pt x="669" y="1"/>
                  </a:moveTo>
                  <a:cubicBezTo>
                    <a:pt x="605" y="1"/>
                    <a:pt x="478" y="1"/>
                    <a:pt x="382" y="32"/>
                  </a:cubicBezTo>
                  <a:lnTo>
                    <a:pt x="350" y="32"/>
                  </a:lnTo>
                  <a:cubicBezTo>
                    <a:pt x="287" y="128"/>
                    <a:pt x="191" y="160"/>
                    <a:pt x="159" y="223"/>
                  </a:cubicBezTo>
                  <a:cubicBezTo>
                    <a:pt x="64" y="319"/>
                    <a:pt x="32" y="383"/>
                    <a:pt x="0" y="478"/>
                  </a:cubicBezTo>
                  <a:lnTo>
                    <a:pt x="223" y="351"/>
                  </a:lnTo>
                  <a:cubicBezTo>
                    <a:pt x="319" y="319"/>
                    <a:pt x="382" y="287"/>
                    <a:pt x="446" y="223"/>
                  </a:cubicBezTo>
                  <a:lnTo>
                    <a:pt x="1242" y="223"/>
                  </a:lnTo>
                  <a:cubicBezTo>
                    <a:pt x="1306" y="223"/>
                    <a:pt x="1433" y="223"/>
                    <a:pt x="1528" y="192"/>
                  </a:cubicBezTo>
                  <a:cubicBezTo>
                    <a:pt x="1433" y="64"/>
                    <a:pt x="1306" y="64"/>
                    <a:pt x="1242" y="32"/>
                  </a:cubicBezTo>
                  <a:cubicBezTo>
                    <a:pt x="1146" y="1"/>
                    <a:pt x="1083" y="1"/>
                    <a:pt x="955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5234521" y="4195342"/>
              <a:ext cx="12432" cy="8497"/>
            </a:xfrm>
            <a:custGeom>
              <a:avLst/>
              <a:gdLst/>
              <a:ahLst/>
              <a:cxnLst/>
              <a:rect l="l" t="t" r="r" b="b"/>
              <a:pathLst>
                <a:path w="733" h="501" extrusionOk="0">
                  <a:moveTo>
                    <a:pt x="273" y="1"/>
                  </a:moveTo>
                  <a:cubicBezTo>
                    <a:pt x="147" y="1"/>
                    <a:pt x="23" y="83"/>
                    <a:pt x="0" y="198"/>
                  </a:cubicBezTo>
                  <a:cubicBezTo>
                    <a:pt x="0" y="294"/>
                    <a:pt x="32" y="389"/>
                    <a:pt x="191" y="453"/>
                  </a:cubicBezTo>
                  <a:cubicBezTo>
                    <a:pt x="207" y="485"/>
                    <a:pt x="239" y="501"/>
                    <a:pt x="271" y="501"/>
                  </a:cubicBezTo>
                  <a:cubicBezTo>
                    <a:pt x="303" y="501"/>
                    <a:pt x="334" y="485"/>
                    <a:pt x="350" y="453"/>
                  </a:cubicBezTo>
                  <a:cubicBezTo>
                    <a:pt x="414" y="453"/>
                    <a:pt x="509" y="421"/>
                    <a:pt x="637" y="389"/>
                  </a:cubicBezTo>
                  <a:cubicBezTo>
                    <a:pt x="700" y="357"/>
                    <a:pt x="732" y="262"/>
                    <a:pt x="669" y="198"/>
                  </a:cubicBezTo>
                  <a:cubicBezTo>
                    <a:pt x="573" y="134"/>
                    <a:pt x="509" y="71"/>
                    <a:pt x="414" y="39"/>
                  </a:cubicBezTo>
                  <a:cubicBezTo>
                    <a:pt x="370" y="13"/>
                    <a:pt x="322" y="1"/>
                    <a:pt x="273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5232350" y="4172241"/>
              <a:ext cx="4884" cy="21064"/>
            </a:xfrm>
            <a:custGeom>
              <a:avLst/>
              <a:gdLst/>
              <a:ahLst/>
              <a:cxnLst/>
              <a:rect l="l" t="t" r="r" b="b"/>
              <a:pathLst>
                <a:path w="288" h="1242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191"/>
                    <a:pt x="64" y="382"/>
                    <a:pt x="96" y="637"/>
                  </a:cubicBezTo>
                  <a:cubicBezTo>
                    <a:pt x="160" y="764"/>
                    <a:pt x="160" y="828"/>
                    <a:pt x="160" y="955"/>
                  </a:cubicBezTo>
                  <a:cubicBezTo>
                    <a:pt x="192" y="987"/>
                    <a:pt x="224" y="1114"/>
                    <a:pt x="224" y="1242"/>
                  </a:cubicBezTo>
                  <a:cubicBezTo>
                    <a:pt x="287" y="1019"/>
                    <a:pt x="224" y="796"/>
                    <a:pt x="192" y="605"/>
                  </a:cubicBezTo>
                  <a:cubicBezTo>
                    <a:pt x="160" y="382"/>
                    <a:pt x="96" y="191"/>
                    <a:pt x="1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5209131" y="4098378"/>
              <a:ext cx="76693" cy="63074"/>
            </a:xfrm>
            <a:custGeom>
              <a:avLst/>
              <a:gdLst/>
              <a:ahLst/>
              <a:cxnLst/>
              <a:rect l="l" t="t" r="r" b="b"/>
              <a:pathLst>
                <a:path w="4522" h="3719" extrusionOk="0">
                  <a:moveTo>
                    <a:pt x="3029" y="0"/>
                  </a:moveTo>
                  <a:cubicBezTo>
                    <a:pt x="2817" y="0"/>
                    <a:pt x="2603" y="19"/>
                    <a:pt x="2388" y="58"/>
                  </a:cubicBezTo>
                  <a:cubicBezTo>
                    <a:pt x="1975" y="185"/>
                    <a:pt x="1497" y="344"/>
                    <a:pt x="1115" y="662"/>
                  </a:cubicBezTo>
                  <a:cubicBezTo>
                    <a:pt x="542" y="1172"/>
                    <a:pt x="256" y="1713"/>
                    <a:pt x="128" y="2254"/>
                  </a:cubicBezTo>
                  <a:cubicBezTo>
                    <a:pt x="1" y="2668"/>
                    <a:pt x="65" y="3114"/>
                    <a:pt x="96" y="3464"/>
                  </a:cubicBezTo>
                  <a:cubicBezTo>
                    <a:pt x="96" y="3559"/>
                    <a:pt x="128" y="3623"/>
                    <a:pt x="128" y="3719"/>
                  </a:cubicBezTo>
                  <a:cubicBezTo>
                    <a:pt x="160" y="3719"/>
                    <a:pt x="224" y="3591"/>
                    <a:pt x="287" y="3432"/>
                  </a:cubicBezTo>
                  <a:cubicBezTo>
                    <a:pt x="383" y="3241"/>
                    <a:pt x="574" y="2954"/>
                    <a:pt x="765" y="2795"/>
                  </a:cubicBezTo>
                  <a:cubicBezTo>
                    <a:pt x="765" y="2763"/>
                    <a:pt x="797" y="2763"/>
                    <a:pt x="860" y="2732"/>
                  </a:cubicBezTo>
                  <a:cubicBezTo>
                    <a:pt x="956" y="2636"/>
                    <a:pt x="1051" y="2604"/>
                    <a:pt x="1179" y="2604"/>
                  </a:cubicBezTo>
                  <a:cubicBezTo>
                    <a:pt x="1206" y="2603"/>
                    <a:pt x="1235" y="2602"/>
                    <a:pt x="1265" y="2602"/>
                  </a:cubicBezTo>
                  <a:cubicBezTo>
                    <a:pt x="1508" y="2602"/>
                    <a:pt x="1835" y="2649"/>
                    <a:pt x="2173" y="2649"/>
                  </a:cubicBezTo>
                  <a:cubicBezTo>
                    <a:pt x="2617" y="2649"/>
                    <a:pt x="3081" y="2568"/>
                    <a:pt x="3407" y="2190"/>
                  </a:cubicBezTo>
                  <a:cubicBezTo>
                    <a:pt x="3407" y="2190"/>
                    <a:pt x="3566" y="1999"/>
                    <a:pt x="3757" y="1777"/>
                  </a:cubicBezTo>
                  <a:cubicBezTo>
                    <a:pt x="4044" y="1395"/>
                    <a:pt x="4426" y="790"/>
                    <a:pt x="4521" y="280"/>
                  </a:cubicBezTo>
                  <a:lnTo>
                    <a:pt x="4458" y="249"/>
                  </a:lnTo>
                  <a:lnTo>
                    <a:pt x="4426" y="249"/>
                  </a:lnTo>
                  <a:cubicBezTo>
                    <a:pt x="3984" y="94"/>
                    <a:pt x="3511" y="0"/>
                    <a:pt x="3029" y="0"/>
                  </a:cubicBezTo>
                  <a:close/>
                </a:path>
              </a:pathLst>
            </a:custGeom>
            <a:solidFill>
              <a:srgbClr val="6320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5213999" y="4134979"/>
              <a:ext cx="66958" cy="28628"/>
            </a:xfrm>
            <a:custGeom>
              <a:avLst/>
              <a:gdLst/>
              <a:ahLst/>
              <a:cxnLst/>
              <a:rect l="l" t="t" r="r" b="b"/>
              <a:pathLst>
                <a:path w="3948" h="1688" extrusionOk="0">
                  <a:moveTo>
                    <a:pt x="3120" y="1"/>
                  </a:moveTo>
                  <a:cubicBezTo>
                    <a:pt x="2791" y="364"/>
                    <a:pt x="2321" y="436"/>
                    <a:pt x="1874" y="436"/>
                  </a:cubicBezTo>
                  <a:cubicBezTo>
                    <a:pt x="1582" y="436"/>
                    <a:pt x="1300" y="405"/>
                    <a:pt x="1073" y="405"/>
                  </a:cubicBezTo>
                  <a:cubicBezTo>
                    <a:pt x="1008" y="405"/>
                    <a:pt x="947" y="408"/>
                    <a:pt x="892" y="414"/>
                  </a:cubicBezTo>
                  <a:cubicBezTo>
                    <a:pt x="764" y="414"/>
                    <a:pt x="637" y="446"/>
                    <a:pt x="573" y="510"/>
                  </a:cubicBezTo>
                  <a:lnTo>
                    <a:pt x="478" y="605"/>
                  </a:lnTo>
                  <a:cubicBezTo>
                    <a:pt x="287" y="765"/>
                    <a:pt x="128" y="1051"/>
                    <a:pt x="0" y="1242"/>
                  </a:cubicBezTo>
                  <a:cubicBezTo>
                    <a:pt x="0" y="1401"/>
                    <a:pt x="32" y="1529"/>
                    <a:pt x="32" y="1688"/>
                  </a:cubicBezTo>
                  <a:cubicBezTo>
                    <a:pt x="165" y="1421"/>
                    <a:pt x="477" y="999"/>
                    <a:pt x="1154" y="999"/>
                  </a:cubicBezTo>
                  <a:cubicBezTo>
                    <a:pt x="1286" y="999"/>
                    <a:pt x="1431" y="1015"/>
                    <a:pt x="1592" y="1051"/>
                  </a:cubicBezTo>
                  <a:cubicBezTo>
                    <a:pt x="1797" y="1097"/>
                    <a:pt x="1973" y="1116"/>
                    <a:pt x="2124" y="1116"/>
                  </a:cubicBezTo>
                  <a:cubicBezTo>
                    <a:pt x="3033" y="1116"/>
                    <a:pt x="3057" y="414"/>
                    <a:pt x="3057" y="414"/>
                  </a:cubicBezTo>
                  <a:cubicBezTo>
                    <a:pt x="3057" y="414"/>
                    <a:pt x="3184" y="1370"/>
                    <a:pt x="3948" y="1401"/>
                  </a:cubicBezTo>
                  <a:cubicBezTo>
                    <a:pt x="3470" y="1115"/>
                    <a:pt x="3184" y="605"/>
                    <a:pt x="3120" y="32"/>
                  </a:cubicBezTo>
                  <a:lnTo>
                    <a:pt x="3120" y="1"/>
                  </a:ln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5259894" y="4258079"/>
              <a:ext cx="47522" cy="21353"/>
            </a:xfrm>
            <a:custGeom>
              <a:avLst/>
              <a:gdLst/>
              <a:ahLst/>
              <a:cxnLst/>
              <a:rect l="l" t="t" r="r" b="b"/>
              <a:pathLst>
                <a:path w="2802" h="1259" extrusionOk="0">
                  <a:moveTo>
                    <a:pt x="2802" y="1"/>
                  </a:moveTo>
                  <a:cubicBezTo>
                    <a:pt x="2579" y="224"/>
                    <a:pt x="2356" y="478"/>
                    <a:pt x="2101" y="669"/>
                  </a:cubicBezTo>
                  <a:cubicBezTo>
                    <a:pt x="1879" y="861"/>
                    <a:pt x="1592" y="1020"/>
                    <a:pt x="1306" y="1115"/>
                  </a:cubicBezTo>
                  <a:cubicBezTo>
                    <a:pt x="1146" y="1147"/>
                    <a:pt x="987" y="1147"/>
                    <a:pt x="892" y="1147"/>
                  </a:cubicBezTo>
                  <a:cubicBezTo>
                    <a:pt x="733" y="1115"/>
                    <a:pt x="573" y="1052"/>
                    <a:pt x="446" y="1020"/>
                  </a:cubicBezTo>
                  <a:lnTo>
                    <a:pt x="351" y="956"/>
                  </a:lnTo>
                  <a:lnTo>
                    <a:pt x="287" y="861"/>
                  </a:lnTo>
                  <a:lnTo>
                    <a:pt x="191" y="797"/>
                  </a:lnTo>
                  <a:cubicBezTo>
                    <a:pt x="191" y="733"/>
                    <a:pt x="160" y="701"/>
                    <a:pt x="160" y="701"/>
                  </a:cubicBezTo>
                  <a:cubicBezTo>
                    <a:pt x="32" y="510"/>
                    <a:pt x="32" y="351"/>
                    <a:pt x="32" y="192"/>
                  </a:cubicBezTo>
                  <a:cubicBezTo>
                    <a:pt x="0" y="351"/>
                    <a:pt x="0" y="510"/>
                    <a:pt x="32" y="669"/>
                  </a:cubicBezTo>
                  <a:cubicBezTo>
                    <a:pt x="32" y="701"/>
                    <a:pt x="96" y="733"/>
                    <a:pt x="96" y="797"/>
                  </a:cubicBezTo>
                  <a:cubicBezTo>
                    <a:pt x="128" y="829"/>
                    <a:pt x="128" y="861"/>
                    <a:pt x="160" y="892"/>
                  </a:cubicBezTo>
                  <a:cubicBezTo>
                    <a:pt x="191" y="956"/>
                    <a:pt x="191" y="988"/>
                    <a:pt x="255" y="988"/>
                  </a:cubicBezTo>
                  <a:lnTo>
                    <a:pt x="351" y="1052"/>
                  </a:lnTo>
                  <a:cubicBezTo>
                    <a:pt x="510" y="1147"/>
                    <a:pt x="669" y="1179"/>
                    <a:pt x="828" y="1211"/>
                  </a:cubicBezTo>
                  <a:cubicBezTo>
                    <a:pt x="908" y="1243"/>
                    <a:pt x="987" y="1258"/>
                    <a:pt x="1075" y="1258"/>
                  </a:cubicBezTo>
                  <a:cubicBezTo>
                    <a:pt x="1162" y="1258"/>
                    <a:pt x="1258" y="1243"/>
                    <a:pt x="1369" y="1211"/>
                  </a:cubicBezTo>
                  <a:cubicBezTo>
                    <a:pt x="1528" y="1179"/>
                    <a:pt x="1688" y="1115"/>
                    <a:pt x="1783" y="1020"/>
                  </a:cubicBezTo>
                  <a:cubicBezTo>
                    <a:pt x="1910" y="956"/>
                    <a:pt x="2070" y="829"/>
                    <a:pt x="2197" y="733"/>
                  </a:cubicBezTo>
                  <a:cubicBezTo>
                    <a:pt x="2420" y="510"/>
                    <a:pt x="2643" y="256"/>
                    <a:pt x="2802" y="1"/>
                  </a:cubicBezTo>
                  <a:close/>
                </a:path>
              </a:pathLst>
            </a:custGeom>
            <a:solidFill>
              <a:srgbClr val="5C3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5338727" y="4219205"/>
              <a:ext cx="98826" cy="174959"/>
            </a:xfrm>
            <a:custGeom>
              <a:avLst/>
              <a:gdLst/>
              <a:ahLst/>
              <a:cxnLst/>
              <a:rect l="l" t="t" r="r" b="b"/>
              <a:pathLst>
                <a:path w="5827" h="10316" extrusionOk="0">
                  <a:moveTo>
                    <a:pt x="1815" y="1"/>
                  </a:moveTo>
                  <a:cubicBezTo>
                    <a:pt x="1719" y="65"/>
                    <a:pt x="1656" y="65"/>
                    <a:pt x="1560" y="96"/>
                  </a:cubicBezTo>
                  <a:cubicBezTo>
                    <a:pt x="1496" y="128"/>
                    <a:pt x="1369" y="160"/>
                    <a:pt x="1274" y="224"/>
                  </a:cubicBezTo>
                  <a:cubicBezTo>
                    <a:pt x="1114" y="287"/>
                    <a:pt x="955" y="415"/>
                    <a:pt x="860" y="542"/>
                  </a:cubicBezTo>
                  <a:cubicBezTo>
                    <a:pt x="637" y="733"/>
                    <a:pt x="478" y="924"/>
                    <a:pt x="382" y="1179"/>
                  </a:cubicBezTo>
                  <a:cubicBezTo>
                    <a:pt x="96" y="1688"/>
                    <a:pt x="0" y="2293"/>
                    <a:pt x="96" y="2802"/>
                  </a:cubicBezTo>
                  <a:cubicBezTo>
                    <a:pt x="128" y="2961"/>
                    <a:pt x="159" y="3184"/>
                    <a:pt x="191" y="3439"/>
                  </a:cubicBezTo>
                  <a:cubicBezTo>
                    <a:pt x="350" y="4139"/>
                    <a:pt x="637" y="5158"/>
                    <a:pt x="923" y="6177"/>
                  </a:cubicBezTo>
                  <a:cubicBezTo>
                    <a:pt x="955" y="6304"/>
                    <a:pt x="955" y="6368"/>
                    <a:pt x="987" y="6495"/>
                  </a:cubicBezTo>
                  <a:cubicBezTo>
                    <a:pt x="987" y="6527"/>
                    <a:pt x="1051" y="6622"/>
                    <a:pt x="1051" y="6654"/>
                  </a:cubicBezTo>
                  <a:cubicBezTo>
                    <a:pt x="1114" y="6909"/>
                    <a:pt x="1146" y="7132"/>
                    <a:pt x="1242" y="7387"/>
                  </a:cubicBezTo>
                  <a:cubicBezTo>
                    <a:pt x="1688" y="8915"/>
                    <a:pt x="2070" y="10252"/>
                    <a:pt x="2133" y="10315"/>
                  </a:cubicBezTo>
                  <a:lnTo>
                    <a:pt x="5731" y="9870"/>
                  </a:lnTo>
                  <a:lnTo>
                    <a:pt x="5794" y="9870"/>
                  </a:lnTo>
                  <a:cubicBezTo>
                    <a:pt x="5794" y="9870"/>
                    <a:pt x="5794" y="9647"/>
                    <a:pt x="5826" y="9201"/>
                  </a:cubicBezTo>
                  <a:cubicBezTo>
                    <a:pt x="5794" y="8755"/>
                    <a:pt x="5731" y="8182"/>
                    <a:pt x="5667" y="7418"/>
                  </a:cubicBezTo>
                  <a:cubicBezTo>
                    <a:pt x="5476" y="5986"/>
                    <a:pt x="5062" y="4076"/>
                    <a:pt x="4234" y="1911"/>
                  </a:cubicBezTo>
                  <a:cubicBezTo>
                    <a:pt x="4075" y="1529"/>
                    <a:pt x="3629" y="892"/>
                    <a:pt x="3088" y="447"/>
                  </a:cubicBezTo>
                  <a:cubicBezTo>
                    <a:pt x="2834" y="256"/>
                    <a:pt x="2547" y="128"/>
                    <a:pt x="2324" y="65"/>
                  </a:cubicBezTo>
                  <a:cubicBezTo>
                    <a:pt x="2229" y="65"/>
                    <a:pt x="2165" y="1"/>
                    <a:pt x="20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5297140" y="4304313"/>
              <a:ext cx="140412" cy="101540"/>
            </a:xfrm>
            <a:custGeom>
              <a:avLst/>
              <a:gdLst/>
              <a:ahLst/>
              <a:cxnLst/>
              <a:rect l="l" t="t" r="r" b="b"/>
              <a:pathLst>
                <a:path w="8279" h="5987" extrusionOk="0">
                  <a:moveTo>
                    <a:pt x="249" y="0"/>
                  </a:moveTo>
                  <a:cubicBezTo>
                    <a:pt x="190" y="0"/>
                    <a:pt x="143" y="30"/>
                    <a:pt x="96" y="76"/>
                  </a:cubicBezTo>
                  <a:lnTo>
                    <a:pt x="96" y="140"/>
                  </a:lnTo>
                  <a:lnTo>
                    <a:pt x="96" y="236"/>
                  </a:lnTo>
                  <a:cubicBezTo>
                    <a:pt x="65" y="554"/>
                    <a:pt x="33" y="1127"/>
                    <a:pt x="1" y="1732"/>
                  </a:cubicBezTo>
                  <a:lnTo>
                    <a:pt x="1" y="2369"/>
                  </a:lnTo>
                  <a:cubicBezTo>
                    <a:pt x="1" y="3324"/>
                    <a:pt x="65" y="4374"/>
                    <a:pt x="447" y="4979"/>
                  </a:cubicBezTo>
                  <a:cubicBezTo>
                    <a:pt x="1625" y="5474"/>
                    <a:pt x="4724" y="5987"/>
                    <a:pt x="6537" y="5987"/>
                  </a:cubicBezTo>
                  <a:cubicBezTo>
                    <a:pt x="7173" y="5987"/>
                    <a:pt x="7651" y="5924"/>
                    <a:pt x="7832" y="5775"/>
                  </a:cubicBezTo>
                  <a:cubicBezTo>
                    <a:pt x="8023" y="5648"/>
                    <a:pt x="8151" y="5393"/>
                    <a:pt x="8183" y="5106"/>
                  </a:cubicBezTo>
                  <a:cubicBezTo>
                    <a:pt x="8278" y="4597"/>
                    <a:pt x="8151" y="3897"/>
                    <a:pt x="7864" y="3387"/>
                  </a:cubicBezTo>
                  <a:cubicBezTo>
                    <a:pt x="7705" y="3164"/>
                    <a:pt x="7514" y="2910"/>
                    <a:pt x="7259" y="2782"/>
                  </a:cubicBezTo>
                  <a:cubicBezTo>
                    <a:pt x="6941" y="2623"/>
                    <a:pt x="5954" y="2209"/>
                    <a:pt x="4808" y="1764"/>
                  </a:cubicBezTo>
                  <a:cubicBezTo>
                    <a:pt x="4331" y="1573"/>
                    <a:pt x="3821" y="1350"/>
                    <a:pt x="3344" y="1159"/>
                  </a:cubicBezTo>
                  <a:cubicBezTo>
                    <a:pt x="3089" y="1095"/>
                    <a:pt x="2866" y="968"/>
                    <a:pt x="2611" y="872"/>
                  </a:cubicBezTo>
                  <a:cubicBezTo>
                    <a:pt x="1593" y="490"/>
                    <a:pt x="669" y="108"/>
                    <a:pt x="319" y="13"/>
                  </a:cubicBezTo>
                  <a:cubicBezTo>
                    <a:pt x="294" y="4"/>
                    <a:pt x="270" y="0"/>
                    <a:pt x="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5372733" y="4219748"/>
              <a:ext cx="64414" cy="166852"/>
            </a:xfrm>
            <a:custGeom>
              <a:avLst/>
              <a:gdLst/>
              <a:ahLst/>
              <a:cxnLst/>
              <a:rect l="l" t="t" r="r" b="b"/>
              <a:pathLst>
                <a:path w="3798" h="9838" extrusionOk="0">
                  <a:moveTo>
                    <a:pt x="1" y="1"/>
                  </a:moveTo>
                  <a:cubicBezTo>
                    <a:pt x="2006" y="574"/>
                    <a:pt x="3025" y="6527"/>
                    <a:pt x="2898" y="7450"/>
                  </a:cubicBezTo>
                  <a:cubicBezTo>
                    <a:pt x="2516" y="7195"/>
                    <a:pt x="447" y="6750"/>
                    <a:pt x="351" y="6750"/>
                  </a:cubicBezTo>
                  <a:cubicBezTo>
                    <a:pt x="1497" y="7227"/>
                    <a:pt x="2516" y="7609"/>
                    <a:pt x="2834" y="7768"/>
                  </a:cubicBezTo>
                  <a:cubicBezTo>
                    <a:pt x="3253" y="7978"/>
                    <a:pt x="3586" y="8560"/>
                    <a:pt x="3723" y="9169"/>
                  </a:cubicBezTo>
                  <a:lnTo>
                    <a:pt x="3723" y="9169"/>
                  </a:lnTo>
                  <a:cubicBezTo>
                    <a:pt x="3692" y="8728"/>
                    <a:pt x="3660" y="8164"/>
                    <a:pt x="3566" y="7418"/>
                  </a:cubicBezTo>
                  <a:cubicBezTo>
                    <a:pt x="3375" y="5986"/>
                    <a:pt x="2993" y="4076"/>
                    <a:pt x="2134" y="1911"/>
                  </a:cubicBezTo>
                  <a:cubicBezTo>
                    <a:pt x="1975" y="1529"/>
                    <a:pt x="1561" y="892"/>
                    <a:pt x="988" y="446"/>
                  </a:cubicBezTo>
                  <a:cubicBezTo>
                    <a:pt x="765" y="255"/>
                    <a:pt x="478" y="128"/>
                    <a:pt x="224" y="64"/>
                  </a:cubicBezTo>
                  <a:cubicBezTo>
                    <a:pt x="160" y="64"/>
                    <a:pt x="65" y="1"/>
                    <a:pt x="1" y="1"/>
                  </a:cubicBezTo>
                  <a:close/>
                  <a:moveTo>
                    <a:pt x="3723" y="9169"/>
                  </a:moveTo>
                  <a:cubicBezTo>
                    <a:pt x="3724" y="9180"/>
                    <a:pt x="3725" y="9190"/>
                    <a:pt x="3726" y="9201"/>
                  </a:cubicBezTo>
                  <a:cubicBezTo>
                    <a:pt x="3789" y="9615"/>
                    <a:pt x="3789" y="9838"/>
                    <a:pt x="3789" y="9838"/>
                  </a:cubicBezTo>
                  <a:cubicBezTo>
                    <a:pt x="3798" y="9623"/>
                    <a:pt x="3774" y="9394"/>
                    <a:pt x="3723" y="9169"/>
                  </a:cubicBezTo>
                  <a:close/>
                </a:path>
              </a:pathLst>
            </a:custGeom>
            <a:solidFill>
              <a:srgbClr val="5C3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5284182" y="4309384"/>
              <a:ext cx="15145" cy="35107"/>
            </a:xfrm>
            <a:custGeom>
              <a:avLst/>
              <a:gdLst/>
              <a:ahLst/>
              <a:cxnLst/>
              <a:rect l="l" t="t" r="r" b="b"/>
              <a:pathLst>
                <a:path w="893" h="2070" extrusionOk="0">
                  <a:moveTo>
                    <a:pt x="892" y="64"/>
                  </a:moveTo>
                  <a:cubicBezTo>
                    <a:pt x="829" y="382"/>
                    <a:pt x="797" y="860"/>
                    <a:pt x="797" y="1433"/>
                  </a:cubicBezTo>
                  <a:lnTo>
                    <a:pt x="797" y="2070"/>
                  </a:lnTo>
                  <a:cubicBezTo>
                    <a:pt x="669" y="2006"/>
                    <a:pt x="574" y="1974"/>
                    <a:pt x="478" y="1942"/>
                  </a:cubicBezTo>
                  <a:cubicBezTo>
                    <a:pt x="319" y="1847"/>
                    <a:pt x="160" y="1751"/>
                    <a:pt x="96" y="1528"/>
                  </a:cubicBezTo>
                  <a:cubicBezTo>
                    <a:pt x="1" y="1305"/>
                    <a:pt x="1" y="955"/>
                    <a:pt x="33" y="637"/>
                  </a:cubicBezTo>
                  <a:cubicBezTo>
                    <a:pt x="96" y="350"/>
                    <a:pt x="256" y="159"/>
                    <a:pt x="478" y="32"/>
                  </a:cubicBezTo>
                  <a:lnTo>
                    <a:pt x="478" y="32"/>
                  </a:lnTo>
                  <a:cubicBezTo>
                    <a:pt x="447" y="32"/>
                    <a:pt x="638" y="0"/>
                    <a:pt x="892" y="64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5276092" y="4308842"/>
              <a:ext cx="15671" cy="33496"/>
            </a:xfrm>
            <a:custGeom>
              <a:avLst/>
              <a:gdLst/>
              <a:ahLst/>
              <a:cxnLst/>
              <a:rect l="l" t="t" r="r" b="b"/>
              <a:pathLst>
                <a:path w="924" h="1975" extrusionOk="0">
                  <a:moveTo>
                    <a:pt x="892" y="0"/>
                  </a:moveTo>
                  <a:lnTo>
                    <a:pt x="446" y="128"/>
                  </a:lnTo>
                  <a:cubicBezTo>
                    <a:pt x="255" y="223"/>
                    <a:pt x="128" y="382"/>
                    <a:pt x="128" y="573"/>
                  </a:cubicBezTo>
                  <a:lnTo>
                    <a:pt x="96" y="637"/>
                  </a:lnTo>
                  <a:cubicBezTo>
                    <a:pt x="32" y="764"/>
                    <a:pt x="32" y="924"/>
                    <a:pt x="96" y="1051"/>
                  </a:cubicBezTo>
                  <a:lnTo>
                    <a:pt x="128" y="1146"/>
                  </a:lnTo>
                  <a:lnTo>
                    <a:pt x="32" y="1242"/>
                  </a:lnTo>
                  <a:cubicBezTo>
                    <a:pt x="0" y="1337"/>
                    <a:pt x="0" y="1433"/>
                    <a:pt x="32" y="1529"/>
                  </a:cubicBezTo>
                  <a:cubicBezTo>
                    <a:pt x="96" y="1624"/>
                    <a:pt x="160" y="1688"/>
                    <a:pt x="255" y="1720"/>
                  </a:cubicBezTo>
                  <a:lnTo>
                    <a:pt x="924" y="1974"/>
                  </a:lnTo>
                  <a:cubicBezTo>
                    <a:pt x="764" y="1879"/>
                    <a:pt x="605" y="1720"/>
                    <a:pt x="478" y="1529"/>
                  </a:cubicBezTo>
                  <a:cubicBezTo>
                    <a:pt x="414" y="1242"/>
                    <a:pt x="414" y="924"/>
                    <a:pt x="446" y="605"/>
                  </a:cubicBezTo>
                  <a:cubicBezTo>
                    <a:pt x="478" y="319"/>
                    <a:pt x="637" y="128"/>
                    <a:pt x="892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5304704" y="4361758"/>
              <a:ext cx="133916" cy="44096"/>
            </a:xfrm>
            <a:custGeom>
              <a:avLst/>
              <a:gdLst/>
              <a:ahLst/>
              <a:cxnLst/>
              <a:rect l="l" t="t" r="r" b="b"/>
              <a:pathLst>
                <a:path w="7896" h="2600" extrusionOk="0">
                  <a:moveTo>
                    <a:pt x="7418" y="0"/>
                  </a:moveTo>
                  <a:cubicBezTo>
                    <a:pt x="7418" y="1"/>
                    <a:pt x="7896" y="1592"/>
                    <a:pt x="7227" y="2101"/>
                  </a:cubicBezTo>
                  <a:cubicBezTo>
                    <a:pt x="6703" y="2177"/>
                    <a:pt x="6128" y="2208"/>
                    <a:pt x="5539" y="2208"/>
                  </a:cubicBezTo>
                  <a:cubicBezTo>
                    <a:pt x="2911" y="2208"/>
                    <a:pt x="1" y="1592"/>
                    <a:pt x="1" y="1592"/>
                  </a:cubicBezTo>
                  <a:lnTo>
                    <a:pt x="1" y="1592"/>
                  </a:lnTo>
                  <a:cubicBezTo>
                    <a:pt x="1179" y="2087"/>
                    <a:pt x="4278" y="2600"/>
                    <a:pt x="6091" y="2600"/>
                  </a:cubicBezTo>
                  <a:cubicBezTo>
                    <a:pt x="6727" y="2600"/>
                    <a:pt x="7205" y="2537"/>
                    <a:pt x="7386" y="2388"/>
                  </a:cubicBezTo>
                  <a:cubicBezTo>
                    <a:pt x="7577" y="2261"/>
                    <a:pt x="7705" y="2006"/>
                    <a:pt x="7737" y="1719"/>
                  </a:cubicBezTo>
                  <a:cubicBezTo>
                    <a:pt x="7832" y="1210"/>
                    <a:pt x="7705" y="510"/>
                    <a:pt x="7418" y="0"/>
                  </a:cubicBezTo>
                  <a:close/>
                </a:path>
              </a:pathLst>
            </a:custGeom>
            <a:solidFill>
              <a:srgbClr val="5C3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5319290" y="4653327"/>
              <a:ext cx="424390" cy="110698"/>
            </a:xfrm>
            <a:custGeom>
              <a:avLst/>
              <a:gdLst/>
              <a:ahLst/>
              <a:cxnLst/>
              <a:rect l="l" t="t" r="r" b="b"/>
              <a:pathLst>
                <a:path w="25023" h="6527" extrusionOk="0">
                  <a:moveTo>
                    <a:pt x="4903" y="0"/>
                  </a:moveTo>
                  <a:cubicBezTo>
                    <a:pt x="4903" y="0"/>
                    <a:pt x="0" y="3215"/>
                    <a:pt x="32" y="3502"/>
                  </a:cubicBezTo>
                  <a:cubicBezTo>
                    <a:pt x="32" y="3788"/>
                    <a:pt x="1242" y="4903"/>
                    <a:pt x="1719" y="5094"/>
                  </a:cubicBezTo>
                  <a:cubicBezTo>
                    <a:pt x="2100" y="5270"/>
                    <a:pt x="5316" y="5904"/>
                    <a:pt x="6494" y="5904"/>
                  </a:cubicBezTo>
                  <a:cubicBezTo>
                    <a:pt x="6595" y="5904"/>
                    <a:pt x="6681" y="5900"/>
                    <a:pt x="6749" y="5890"/>
                  </a:cubicBezTo>
                  <a:cubicBezTo>
                    <a:pt x="6805" y="5883"/>
                    <a:pt x="6898" y="5880"/>
                    <a:pt x="7025" y="5880"/>
                  </a:cubicBezTo>
                  <a:cubicBezTo>
                    <a:pt x="8707" y="5880"/>
                    <a:pt x="16172" y="6431"/>
                    <a:pt x="16172" y="6431"/>
                  </a:cubicBezTo>
                  <a:lnTo>
                    <a:pt x="24609" y="6526"/>
                  </a:lnTo>
                  <a:cubicBezTo>
                    <a:pt x="24609" y="6526"/>
                    <a:pt x="25022" y="5603"/>
                    <a:pt x="22698" y="5603"/>
                  </a:cubicBezTo>
                  <a:cubicBezTo>
                    <a:pt x="20343" y="5603"/>
                    <a:pt x="19993" y="4170"/>
                    <a:pt x="19037" y="4075"/>
                  </a:cubicBezTo>
                  <a:cubicBezTo>
                    <a:pt x="18901" y="4052"/>
                    <a:pt x="18771" y="4042"/>
                    <a:pt x="18649" y="4042"/>
                  </a:cubicBezTo>
                  <a:cubicBezTo>
                    <a:pt x="17913" y="4042"/>
                    <a:pt x="17446" y="4393"/>
                    <a:pt x="17446" y="4393"/>
                  </a:cubicBezTo>
                  <a:cubicBezTo>
                    <a:pt x="14803" y="3979"/>
                    <a:pt x="4903" y="0"/>
                    <a:pt x="4903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5505025" y="4732143"/>
              <a:ext cx="245140" cy="63736"/>
            </a:xfrm>
            <a:custGeom>
              <a:avLst/>
              <a:gdLst/>
              <a:ahLst/>
              <a:cxnLst/>
              <a:rect l="l" t="t" r="r" b="b"/>
              <a:pathLst>
                <a:path w="14454" h="3758" extrusionOk="0">
                  <a:moveTo>
                    <a:pt x="0" y="1"/>
                  </a:moveTo>
                  <a:lnTo>
                    <a:pt x="446" y="3757"/>
                  </a:lnTo>
                  <a:lnTo>
                    <a:pt x="4585" y="3726"/>
                  </a:lnTo>
                  <a:lnTo>
                    <a:pt x="6749" y="3662"/>
                  </a:lnTo>
                  <a:lnTo>
                    <a:pt x="14008" y="3757"/>
                  </a:lnTo>
                  <a:lnTo>
                    <a:pt x="14008" y="3757"/>
                  </a:lnTo>
                  <a:cubicBezTo>
                    <a:pt x="14008" y="3757"/>
                    <a:pt x="14453" y="2834"/>
                    <a:pt x="12098" y="2834"/>
                  </a:cubicBezTo>
                  <a:cubicBezTo>
                    <a:pt x="9742" y="2834"/>
                    <a:pt x="9424" y="1434"/>
                    <a:pt x="8437" y="1274"/>
                  </a:cubicBezTo>
                  <a:cubicBezTo>
                    <a:pt x="7482" y="1179"/>
                    <a:pt x="6845" y="1593"/>
                    <a:pt x="6845" y="1593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5195648" y="4478379"/>
              <a:ext cx="388757" cy="320731"/>
            </a:xfrm>
            <a:custGeom>
              <a:avLst/>
              <a:gdLst/>
              <a:ahLst/>
              <a:cxnLst/>
              <a:rect l="l" t="t" r="r" b="b"/>
              <a:pathLst>
                <a:path w="22922" h="18911" extrusionOk="0">
                  <a:moveTo>
                    <a:pt x="14867" y="1"/>
                  </a:moveTo>
                  <a:lnTo>
                    <a:pt x="14867" y="64"/>
                  </a:lnTo>
                  <a:lnTo>
                    <a:pt x="14867" y="96"/>
                  </a:lnTo>
                  <a:cubicBezTo>
                    <a:pt x="14867" y="96"/>
                    <a:pt x="13180" y="478"/>
                    <a:pt x="11110" y="637"/>
                  </a:cubicBezTo>
                  <a:cubicBezTo>
                    <a:pt x="10506" y="701"/>
                    <a:pt x="9869" y="733"/>
                    <a:pt x="9232" y="733"/>
                  </a:cubicBezTo>
                  <a:lnTo>
                    <a:pt x="8659" y="733"/>
                  </a:lnTo>
                  <a:cubicBezTo>
                    <a:pt x="8182" y="733"/>
                    <a:pt x="7736" y="701"/>
                    <a:pt x="7290" y="605"/>
                  </a:cubicBezTo>
                  <a:cubicBezTo>
                    <a:pt x="6685" y="542"/>
                    <a:pt x="6112" y="383"/>
                    <a:pt x="5571" y="160"/>
                  </a:cubicBezTo>
                  <a:cubicBezTo>
                    <a:pt x="5507" y="128"/>
                    <a:pt x="5380" y="96"/>
                    <a:pt x="5316" y="64"/>
                  </a:cubicBezTo>
                  <a:cubicBezTo>
                    <a:pt x="5316" y="64"/>
                    <a:pt x="5316" y="96"/>
                    <a:pt x="5253" y="96"/>
                  </a:cubicBezTo>
                  <a:lnTo>
                    <a:pt x="5253" y="128"/>
                  </a:lnTo>
                  <a:lnTo>
                    <a:pt x="5253" y="160"/>
                  </a:lnTo>
                  <a:cubicBezTo>
                    <a:pt x="5253" y="160"/>
                    <a:pt x="5253" y="223"/>
                    <a:pt x="5221" y="223"/>
                  </a:cubicBezTo>
                  <a:cubicBezTo>
                    <a:pt x="5221" y="255"/>
                    <a:pt x="5189" y="255"/>
                    <a:pt x="5189" y="287"/>
                  </a:cubicBezTo>
                  <a:cubicBezTo>
                    <a:pt x="4393" y="1688"/>
                    <a:pt x="0" y="10029"/>
                    <a:pt x="1082" y="16523"/>
                  </a:cubicBezTo>
                  <a:lnTo>
                    <a:pt x="1082" y="16555"/>
                  </a:lnTo>
                  <a:cubicBezTo>
                    <a:pt x="1210" y="17351"/>
                    <a:pt x="1433" y="18115"/>
                    <a:pt x="1751" y="18879"/>
                  </a:cubicBezTo>
                  <a:cubicBezTo>
                    <a:pt x="1846" y="18910"/>
                    <a:pt x="2547" y="18910"/>
                    <a:pt x="3661" y="18910"/>
                  </a:cubicBezTo>
                  <a:cubicBezTo>
                    <a:pt x="5667" y="18910"/>
                    <a:pt x="8882" y="18910"/>
                    <a:pt x="12097" y="18879"/>
                  </a:cubicBezTo>
                  <a:cubicBezTo>
                    <a:pt x="16077" y="18847"/>
                    <a:pt x="20120" y="18783"/>
                    <a:pt x="21743" y="18751"/>
                  </a:cubicBezTo>
                  <a:lnTo>
                    <a:pt x="22921" y="18751"/>
                  </a:lnTo>
                  <a:lnTo>
                    <a:pt x="22921" y="18719"/>
                  </a:lnTo>
                  <a:lnTo>
                    <a:pt x="22921" y="18624"/>
                  </a:lnTo>
                  <a:cubicBezTo>
                    <a:pt x="22826" y="18210"/>
                    <a:pt x="22444" y="16746"/>
                    <a:pt x="21934" y="16013"/>
                  </a:cubicBezTo>
                  <a:cubicBezTo>
                    <a:pt x="21902" y="15918"/>
                    <a:pt x="21871" y="15886"/>
                    <a:pt x="21775" y="15822"/>
                  </a:cubicBezTo>
                  <a:cubicBezTo>
                    <a:pt x="21425" y="15409"/>
                    <a:pt x="21075" y="15058"/>
                    <a:pt x="20693" y="14772"/>
                  </a:cubicBezTo>
                  <a:cubicBezTo>
                    <a:pt x="20024" y="14231"/>
                    <a:pt x="19419" y="13849"/>
                    <a:pt x="19387" y="13849"/>
                  </a:cubicBezTo>
                  <a:cubicBezTo>
                    <a:pt x="16873" y="13212"/>
                    <a:pt x="14803" y="12575"/>
                    <a:pt x="14612" y="12512"/>
                  </a:cubicBezTo>
                  <a:lnTo>
                    <a:pt x="14612" y="12480"/>
                  </a:lnTo>
                  <a:cubicBezTo>
                    <a:pt x="14899" y="12161"/>
                    <a:pt x="15185" y="11748"/>
                    <a:pt x="15408" y="11366"/>
                  </a:cubicBezTo>
                  <a:cubicBezTo>
                    <a:pt x="15886" y="10570"/>
                    <a:pt x="16299" y="9647"/>
                    <a:pt x="16554" y="8723"/>
                  </a:cubicBezTo>
                  <a:cubicBezTo>
                    <a:pt x="17286" y="6431"/>
                    <a:pt x="16968" y="3916"/>
                    <a:pt x="15758" y="1815"/>
                  </a:cubicBezTo>
                  <a:cubicBezTo>
                    <a:pt x="15440" y="1242"/>
                    <a:pt x="15185" y="637"/>
                    <a:pt x="148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5443475" y="4670051"/>
              <a:ext cx="108001" cy="58342"/>
            </a:xfrm>
            <a:custGeom>
              <a:avLst/>
              <a:gdLst/>
              <a:ahLst/>
              <a:cxnLst/>
              <a:rect l="l" t="t" r="r" b="b"/>
              <a:pathLst>
                <a:path w="6368" h="3440" extrusionOk="0">
                  <a:moveTo>
                    <a:pt x="796" y="1"/>
                  </a:moveTo>
                  <a:cubicBezTo>
                    <a:pt x="573" y="415"/>
                    <a:pt x="287" y="797"/>
                    <a:pt x="0" y="1179"/>
                  </a:cubicBezTo>
                  <a:cubicBezTo>
                    <a:pt x="191" y="1211"/>
                    <a:pt x="2261" y="1879"/>
                    <a:pt x="4775" y="2516"/>
                  </a:cubicBezTo>
                  <a:cubicBezTo>
                    <a:pt x="4807" y="2548"/>
                    <a:pt x="5412" y="2866"/>
                    <a:pt x="6081" y="3439"/>
                  </a:cubicBezTo>
                  <a:cubicBezTo>
                    <a:pt x="6081" y="3439"/>
                    <a:pt x="6367" y="2707"/>
                    <a:pt x="6081" y="1943"/>
                  </a:cubicBezTo>
                  <a:cubicBezTo>
                    <a:pt x="4171" y="1370"/>
                    <a:pt x="1687" y="351"/>
                    <a:pt x="7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5194562" y="4477294"/>
              <a:ext cx="206268" cy="321511"/>
            </a:xfrm>
            <a:custGeom>
              <a:avLst/>
              <a:gdLst/>
              <a:ahLst/>
              <a:cxnLst/>
              <a:rect l="l" t="t" r="r" b="b"/>
              <a:pathLst>
                <a:path w="12162" h="18957" extrusionOk="0">
                  <a:moveTo>
                    <a:pt x="5380" y="1"/>
                  </a:moveTo>
                  <a:cubicBezTo>
                    <a:pt x="5378" y="3"/>
                    <a:pt x="5374" y="10"/>
                    <a:pt x="5369" y="20"/>
                  </a:cubicBezTo>
                  <a:lnTo>
                    <a:pt x="5369" y="20"/>
                  </a:lnTo>
                  <a:cubicBezTo>
                    <a:pt x="5380" y="11"/>
                    <a:pt x="5380" y="1"/>
                    <a:pt x="5380" y="1"/>
                  </a:cubicBezTo>
                  <a:close/>
                  <a:moveTo>
                    <a:pt x="5369" y="20"/>
                  </a:moveTo>
                  <a:cubicBezTo>
                    <a:pt x="5361" y="27"/>
                    <a:pt x="5345" y="33"/>
                    <a:pt x="5317" y="33"/>
                  </a:cubicBezTo>
                  <a:lnTo>
                    <a:pt x="5317" y="65"/>
                  </a:lnTo>
                  <a:lnTo>
                    <a:pt x="5317" y="128"/>
                  </a:lnTo>
                  <a:cubicBezTo>
                    <a:pt x="5317" y="128"/>
                    <a:pt x="5317" y="160"/>
                    <a:pt x="5285" y="160"/>
                  </a:cubicBezTo>
                  <a:cubicBezTo>
                    <a:pt x="5285" y="192"/>
                    <a:pt x="5253" y="192"/>
                    <a:pt x="5253" y="224"/>
                  </a:cubicBezTo>
                  <a:cubicBezTo>
                    <a:pt x="4457" y="1752"/>
                    <a:pt x="0" y="10093"/>
                    <a:pt x="1146" y="16587"/>
                  </a:cubicBezTo>
                  <a:lnTo>
                    <a:pt x="1146" y="16619"/>
                  </a:lnTo>
                  <a:cubicBezTo>
                    <a:pt x="1274" y="17383"/>
                    <a:pt x="1497" y="18274"/>
                    <a:pt x="1815" y="18943"/>
                  </a:cubicBezTo>
                  <a:cubicBezTo>
                    <a:pt x="1857" y="18953"/>
                    <a:pt x="1978" y="18957"/>
                    <a:pt x="2154" y="18957"/>
                  </a:cubicBezTo>
                  <a:cubicBezTo>
                    <a:pt x="2508" y="18957"/>
                    <a:pt x="3088" y="18943"/>
                    <a:pt x="3725" y="18943"/>
                  </a:cubicBezTo>
                  <a:cubicBezTo>
                    <a:pt x="5731" y="18943"/>
                    <a:pt x="8946" y="18943"/>
                    <a:pt x="12161" y="18911"/>
                  </a:cubicBezTo>
                  <a:cubicBezTo>
                    <a:pt x="6240" y="17669"/>
                    <a:pt x="2261" y="11684"/>
                    <a:pt x="3789" y="5540"/>
                  </a:cubicBezTo>
                  <a:cubicBezTo>
                    <a:pt x="4492" y="2576"/>
                    <a:pt x="5253" y="257"/>
                    <a:pt x="5369" y="20"/>
                  </a:cubicBezTo>
                  <a:close/>
                </a:path>
              </a:pathLst>
            </a:custGeom>
            <a:solidFill>
              <a:srgbClr val="66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5302550" y="4505380"/>
              <a:ext cx="137698" cy="128506"/>
            </a:xfrm>
            <a:custGeom>
              <a:avLst/>
              <a:gdLst/>
              <a:ahLst/>
              <a:cxnLst/>
              <a:rect l="l" t="t" r="r" b="b"/>
              <a:pathLst>
                <a:path w="8119" h="7577" extrusionOk="0">
                  <a:moveTo>
                    <a:pt x="6265" y="3412"/>
                  </a:moveTo>
                  <a:cubicBezTo>
                    <a:pt x="6166" y="3523"/>
                    <a:pt x="6062" y="3627"/>
                    <a:pt x="5953" y="3725"/>
                  </a:cubicBezTo>
                  <a:cubicBezTo>
                    <a:pt x="5635" y="3980"/>
                    <a:pt x="5285" y="4266"/>
                    <a:pt x="4935" y="4457"/>
                  </a:cubicBezTo>
                  <a:cubicBezTo>
                    <a:pt x="4171" y="4903"/>
                    <a:pt x="3375" y="5189"/>
                    <a:pt x="2547" y="5380"/>
                  </a:cubicBezTo>
                  <a:cubicBezTo>
                    <a:pt x="2287" y="5455"/>
                    <a:pt x="2049" y="5496"/>
                    <a:pt x="1807" y="5537"/>
                  </a:cubicBezTo>
                  <a:lnTo>
                    <a:pt x="1807" y="5537"/>
                  </a:lnTo>
                  <a:cubicBezTo>
                    <a:pt x="2066" y="5519"/>
                    <a:pt x="2324" y="5508"/>
                    <a:pt x="2579" y="5508"/>
                  </a:cubicBezTo>
                  <a:cubicBezTo>
                    <a:pt x="3407" y="5253"/>
                    <a:pt x="4203" y="4998"/>
                    <a:pt x="4935" y="4553"/>
                  </a:cubicBezTo>
                  <a:cubicBezTo>
                    <a:pt x="5285" y="4362"/>
                    <a:pt x="5603" y="4075"/>
                    <a:pt x="5922" y="3789"/>
                  </a:cubicBezTo>
                  <a:cubicBezTo>
                    <a:pt x="6038" y="3672"/>
                    <a:pt x="6155" y="3545"/>
                    <a:pt x="6265" y="3412"/>
                  </a:cubicBezTo>
                  <a:close/>
                  <a:moveTo>
                    <a:pt x="1807" y="5537"/>
                  </a:moveTo>
                  <a:cubicBezTo>
                    <a:pt x="1196" y="5581"/>
                    <a:pt x="582" y="5663"/>
                    <a:pt x="0" y="5731"/>
                  </a:cubicBezTo>
                  <a:cubicBezTo>
                    <a:pt x="446" y="5699"/>
                    <a:pt x="828" y="5667"/>
                    <a:pt x="1274" y="5635"/>
                  </a:cubicBezTo>
                  <a:cubicBezTo>
                    <a:pt x="1460" y="5595"/>
                    <a:pt x="1634" y="5566"/>
                    <a:pt x="1807" y="5537"/>
                  </a:cubicBezTo>
                  <a:close/>
                  <a:moveTo>
                    <a:pt x="6972" y="0"/>
                  </a:moveTo>
                  <a:lnTo>
                    <a:pt x="7036" y="319"/>
                  </a:lnTo>
                  <a:cubicBezTo>
                    <a:pt x="7068" y="542"/>
                    <a:pt x="7131" y="733"/>
                    <a:pt x="7131" y="955"/>
                  </a:cubicBezTo>
                  <a:cubicBezTo>
                    <a:pt x="7131" y="1178"/>
                    <a:pt x="7131" y="1369"/>
                    <a:pt x="7068" y="1592"/>
                  </a:cubicBezTo>
                  <a:cubicBezTo>
                    <a:pt x="7004" y="2006"/>
                    <a:pt x="6877" y="2388"/>
                    <a:pt x="6686" y="2802"/>
                  </a:cubicBezTo>
                  <a:cubicBezTo>
                    <a:pt x="6572" y="3009"/>
                    <a:pt x="6426" y="3217"/>
                    <a:pt x="6265" y="3412"/>
                  </a:cubicBezTo>
                  <a:lnTo>
                    <a:pt x="6265" y="3412"/>
                  </a:lnTo>
                  <a:cubicBezTo>
                    <a:pt x="6456" y="3196"/>
                    <a:pt x="6623" y="2958"/>
                    <a:pt x="6749" y="2706"/>
                  </a:cubicBezTo>
                  <a:cubicBezTo>
                    <a:pt x="7135" y="2072"/>
                    <a:pt x="7306" y="1294"/>
                    <a:pt x="7221" y="560"/>
                  </a:cubicBezTo>
                  <a:lnTo>
                    <a:pt x="7221" y="560"/>
                  </a:lnTo>
                  <a:cubicBezTo>
                    <a:pt x="7332" y="760"/>
                    <a:pt x="7430" y="969"/>
                    <a:pt x="7513" y="1178"/>
                  </a:cubicBezTo>
                  <a:cubicBezTo>
                    <a:pt x="7641" y="1497"/>
                    <a:pt x="7768" y="1815"/>
                    <a:pt x="7832" y="2165"/>
                  </a:cubicBezTo>
                  <a:cubicBezTo>
                    <a:pt x="7927" y="2483"/>
                    <a:pt x="7959" y="2834"/>
                    <a:pt x="7959" y="3184"/>
                  </a:cubicBezTo>
                  <a:cubicBezTo>
                    <a:pt x="7959" y="3566"/>
                    <a:pt x="7927" y="3884"/>
                    <a:pt x="7864" y="4234"/>
                  </a:cubicBezTo>
                  <a:cubicBezTo>
                    <a:pt x="7704" y="4903"/>
                    <a:pt x="7450" y="5540"/>
                    <a:pt x="7004" y="6113"/>
                  </a:cubicBezTo>
                  <a:cubicBezTo>
                    <a:pt x="6590" y="6654"/>
                    <a:pt x="6081" y="7131"/>
                    <a:pt x="5540" y="7577"/>
                  </a:cubicBezTo>
                  <a:cubicBezTo>
                    <a:pt x="6081" y="7163"/>
                    <a:pt x="6590" y="6686"/>
                    <a:pt x="7036" y="6144"/>
                  </a:cubicBezTo>
                  <a:cubicBezTo>
                    <a:pt x="7482" y="5571"/>
                    <a:pt x="7800" y="4935"/>
                    <a:pt x="7959" y="4266"/>
                  </a:cubicBezTo>
                  <a:cubicBezTo>
                    <a:pt x="8118" y="3598"/>
                    <a:pt x="8118" y="2865"/>
                    <a:pt x="7959" y="2165"/>
                  </a:cubicBezTo>
                  <a:cubicBezTo>
                    <a:pt x="7864" y="1815"/>
                    <a:pt x="7736" y="1497"/>
                    <a:pt x="7641" y="1178"/>
                  </a:cubicBezTo>
                  <a:cubicBezTo>
                    <a:pt x="7498" y="892"/>
                    <a:pt x="7354" y="606"/>
                    <a:pt x="7188" y="343"/>
                  </a:cubicBezTo>
                  <a:lnTo>
                    <a:pt x="7188" y="343"/>
                  </a:lnTo>
                  <a:cubicBezTo>
                    <a:pt x="7181" y="303"/>
                    <a:pt x="7172" y="263"/>
                    <a:pt x="7163" y="223"/>
                  </a:cubicBezTo>
                  <a:lnTo>
                    <a:pt x="7163" y="223"/>
                  </a:lnTo>
                  <a:lnTo>
                    <a:pt x="7118" y="234"/>
                  </a:lnTo>
                  <a:lnTo>
                    <a:pt x="7118" y="234"/>
                  </a:lnTo>
                  <a:lnTo>
                    <a:pt x="6972" y="0"/>
                  </a:lnTo>
                  <a:close/>
                </a:path>
              </a:pathLst>
            </a:custGeom>
            <a:solidFill>
              <a:srgbClr val="66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5567661" y="4749426"/>
              <a:ext cx="174400" cy="46453"/>
            </a:xfrm>
            <a:custGeom>
              <a:avLst/>
              <a:gdLst/>
              <a:ahLst/>
              <a:cxnLst/>
              <a:rect l="l" t="t" r="r" b="b"/>
              <a:pathLst>
                <a:path w="10283" h="2739" extrusionOk="0">
                  <a:moveTo>
                    <a:pt x="0" y="1"/>
                  </a:moveTo>
                  <a:lnTo>
                    <a:pt x="0" y="1"/>
                  </a:lnTo>
                  <a:cubicBezTo>
                    <a:pt x="510" y="733"/>
                    <a:pt x="892" y="2165"/>
                    <a:pt x="987" y="2611"/>
                  </a:cubicBezTo>
                  <a:lnTo>
                    <a:pt x="987" y="2707"/>
                  </a:lnTo>
                  <a:lnTo>
                    <a:pt x="3025" y="2643"/>
                  </a:lnTo>
                  <a:lnTo>
                    <a:pt x="10283" y="2738"/>
                  </a:lnTo>
                  <a:lnTo>
                    <a:pt x="10283" y="2738"/>
                  </a:lnTo>
                  <a:cubicBezTo>
                    <a:pt x="10273" y="2738"/>
                    <a:pt x="9951" y="2730"/>
                    <a:pt x="1687" y="2325"/>
                  </a:cubicBezTo>
                  <a:cubicBezTo>
                    <a:pt x="1528" y="1338"/>
                    <a:pt x="446" y="351"/>
                    <a:pt x="0" y="1"/>
                  </a:cubicBezTo>
                  <a:close/>
                  <a:moveTo>
                    <a:pt x="10283" y="2738"/>
                  </a:moveTo>
                  <a:cubicBezTo>
                    <a:pt x="10283" y="2738"/>
                    <a:pt x="10283" y="2738"/>
                    <a:pt x="10283" y="2738"/>
                  </a:cubicBezTo>
                  <a:lnTo>
                    <a:pt x="10283" y="2738"/>
                  </a:ln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5285810" y="4477294"/>
              <a:ext cx="203028" cy="147959"/>
            </a:xfrm>
            <a:custGeom>
              <a:avLst/>
              <a:gdLst/>
              <a:ahLst/>
              <a:cxnLst/>
              <a:rect l="l" t="t" r="r" b="b"/>
              <a:pathLst>
                <a:path w="11971" h="8724" extrusionOk="0">
                  <a:moveTo>
                    <a:pt x="0" y="1"/>
                  </a:moveTo>
                  <a:cubicBezTo>
                    <a:pt x="0" y="17"/>
                    <a:pt x="8" y="25"/>
                    <a:pt x="12" y="25"/>
                  </a:cubicBezTo>
                  <a:cubicBezTo>
                    <a:pt x="16" y="25"/>
                    <a:pt x="16" y="17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cubicBezTo>
                    <a:pt x="96" y="65"/>
                    <a:pt x="191" y="128"/>
                    <a:pt x="255" y="160"/>
                  </a:cubicBezTo>
                  <a:cubicBezTo>
                    <a:pt x="324" y="184"/>
                    <a:pt x="394" y="208"/>
                    <a:pt x="464" y="232"/>
                  </a:cubicBezTo>
                  <a:lnTo>
                    <a:pt x="464" y="232"/>
                  </a:lnTo>
                  <a:cubicBezTo>
                    <a:pt x="221" y="122"/>
                    <a:pt x="63" y="37"/>
                    <a:pt x="0" y="1"/>
                  </a:cubicBezTo>
                  <a:close/>
                  <a:moveTo>
                    <a:pt x="9551" y="1"/>
                  </a:moveTo>
                  <a:lnTo>
                    <a:pt x="9551" y="33"/>
                  </a:lnTo>
                  <a:lnTo>
                    <a:pt x="9551" y="65"/>
                  </a:lnTo>
                  <a:cubicBezTo>
                    <a:pt x="9551" y="65"/>
                    <a:pt x="7864" y="478"/>
                    <a:pt x="5794" y="638"/>
                  </a:cubicBezTo>
                  <a:cubicBezTo>
                    <a:pt x="5190" y="669"/>
                    <a:pt x="4553" y="701"/>
                    <a:pt x="3916" y="701"/>
                  </a:cubicBezTo>
                  <a:lnTo>
                    <a:pt x="3343" y="701"/>
                  </a:lnTo>
                  <a:cubicBezTo>
                    <a:pt x="2866" y="701"/>
                    <a:pt x="2420" y="669"/>
                    <a:pt x="1974" y="606"/>
                  </a:cubicBezTo>
                  <a:cubicBezTo>
                    <a:pt x="1446" y="522"/>
                    <a:pt x="943" y="391"/>
                    <a:pt x="464" y="232"/>
                  </a:cubicBezTo>
                  <a:lnTo>
                    <a:pt x="464" y="232"/>
                  </a:lnTo>
                  <a:cubicBezTo>
                    <a:pt x="1338" y="626"/>
                    <a:pt x="3321" y="1348"/>
                    <a:pt x="5982" y="1348"/>
                  </a:cubicBezTo>
                  <a:cubicBezTo>
                    <a:pt x="7095" y="1348"/>
                    <a:pt x="8327" y="1222"/>
                    <a:pt x="9646" y="892"/>
                  </a:cubicBezTo>
                  <a:cubicBezTo>
                    <a:pt x="11238" y="4235"/>
                    <a:pt x="11716" y="6177"/>
                    <a:pt x="11238" y="8724"/>
                  </a:cubicBezTo>
                  <a:cubicBezTo>
                    <a:pt x="11970" y="6400"/>
                    <a:pt x="11652" y="3885"/>
                    <a:pt x="10442" y="1784"/>
                  </a:cubicBezTo>
                  <a:cubicBezTo>
                    <a:pt x="10124" y="1242"/>
                    <a:pt x="9869" y="638"/>
                    <a:pt x="9551" y="1"/>
                  </a:cubicBezTo>
                  <a:close/>
                </a:path>
              </a:pathLst>
            </a:custGeom>
            <a:solidFill>
              <a:srgbClr val="66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6" name="Google Shape;2786;p39"/>
          <p:cNvGrpSpPr/>
          <p:nvPr/>
        </p:nvGrpSpPr>
        <p:grpSpPr>
          <a:xfrm>
            <a:off x="8337426" y="4122905"/>
            <a:ext cx="1637010" cy="1429610"/>
            <a:chOff x="3000427" y="520627"/>
            <a:chExt cx="633346" cy="553105"/>
          </a:xfrm>
        </p:grpSpPr>
        <p:sp>
          <p:nvSpPr>
            <p:cNvPr id="2787" name="Google Shape;2787;p39"/>
            <p:cNvSpPr/>
            <p:nvPr/>
          </p:nvSpPr>
          <p:spPr>
            <a:xfrm>
              <a:off x="3194334" y="556656"/>
              <a:ext cx="372315" cy="426321"/>
            </a:xfrm>
            <a:custGeom>
              <a:avLst/>
              <a:gdLst/>
              <a:ahLst/>
              <a:cxnLst/>
              <a:rect l="l" t="t" r="r" b="b"/>
              <a:pathLst>
                <a:path w="25246" h="28908" extrusionOk="0">
                  <a:moveTo>
                    <a:pt x="13709" y="0"/>
                  </a:moveTo>
                  <a:cubicBezTo>
                    <a:pt x="12897" y="0"/>
                    <a:pt x="12428" y="497"/>
                    <a:pt x="11779" y="1084"/>
                  </a:cubicBezTo>
                  <a:cubicBezTo>
                    <a:pt x="11811" y="766"/>
                    <a:pt x="12288" y="225"/>
                    <a:pt x="12607" y="129"/>
                  </a:cubicBezTo>
                  <a:lnTo>
                    <a:pt x="12607" y="129"/>
                  </a:lnTo>
                  <a:cubicBezTo>
                    <a:pt x="11142" y="225"/>
                    <a:pt x="10697" y="1434"/>
                    <a:pt x="10633" y="2071"/>
                  </a:cubicBezTo>
                  <a:lnTo>
                    <a:pt x="10633" y="2262"/>
                  </a:lnTo>
                  <a:lnTo>
                    <a:pt x="10633" y="2294"/>
                  </a:lnTo>
                  <a:cubicBezTo>
                    <a:pt x="10633" y="2389"/>
                    <a:pt x="10665" y="2421"/>
                    <a:pt x="10665" y="2517"/>
                  </a:cubicBezTo>
                  <a:lnTo>
                    <a:pt x="10665" y="2549"/>
                  </a:lnTo>
                  <a:cubicBezTo>
                    <a:pt x="10697" y="2612"/>
                    <a:pt x="10697" y="2676"/>
                    <a:pt x="10760" y="2740"/>
                  </a:cubicBezTo>
                  <a:lnTo>
                    <a:pt x="10760" y="2771"/>
                  </a:lnTo>
                  <a:cubicBezTo>
                    <a:pt x="10792" y="2835"/>
                    <a:pt x="10824" y="2899"/>
                    <a:pt x="10856" y="2931"/>
                  </a:cubicBezTo>
                  <a:lnTo>
                    <a:pt x="10920" y="2994"/>
                  </a:lnTo>
                  <a:cubicBezTo>
                    <a:pt x="10951" y="3026"/>
                    <a:pt x="11015" y="3058"/>
                    <a:pt x="11079" y="3153"/>
                  </a:cubicBezTo>
                  <a:cubicBezTo>
                    <a:pt x="11142" y="3185"/>
                    <a:pt x="11174" y="3217"/>
                    <a:pt x="11270" y="3249"/>
                  </a:cubicBezTo>
                  <a:cubicBezTo>
                    <a:pt x="11302" y="3249"/>
                    <a:pt x="11302" y="3249"/>
                    <a:pt x="11333" y="3313"/>
                  </a:cubicBezTo>
                  <a:cubicBezTo>
                    <a:pt x="11302" y="3504"/>
                    <a:pt x="11270" y="3663"/>
                    <a:pt x="11270" y="3695"/>
                  </a:cubicBezTo>
                  <a:cubicBezTo>
                    <a:pt x="11238" y="3695"/>
                    <a:pt x="11238" y="3695"/>
                    <a:pt x="11238" y="3727"/>
                  </a:cubicBezTo>
                  <a:lnTo>
                    <a:pt x="11238" y="3790"/>
                  </a:lnTo>
                  <a:cubicBezTo>
                    <a:pt x="11238" y="3822"/>
                    <a:pt x="11238" y="3822"/>
                    <a:pt x="11270" y="3854"/>
                  </a:cubicBezTo>
                  <a:cubicBezTo>
                    <a:pt x="11238" y="4172"/>
                    <a:pt x="11270" y="4363"/>
                    <a:pt x="11270" y="4459"/>
                  </a:cubicBezTo>
                  <a:cubicBezTo>
                    <a:pt x="11238" y="4459"/>
                    <a:pt x="11174" y="4491"/>
                    <a:pt x="11142" y="4491"/>
                  </a:cubicBezTo>
                  <a:lnTo>
                    <a:pt x="11270" y="4491"/>
                  </a:lnTo>
                  <a:lnTo>
                    <a:pt x="11174" y="4777"/>
                  </a:lnTo>
                  <a:cubicBezTo>
                    <a:pt x="11142" y="4904"/>
                    <a:pt x="11142" y="5000"/>
                    <a:pt x="11142" y="5127"/>
                  </a:cubicBezTo>
                  <a:lnTo>
                    <a:pt x="11142" y="5223"/>
                  </a:lnTo>
                  <a:lnTo>
                    <a:pt x="11142" y="5637"/>
                  </a:lnTo>
                  <a:cubicBezTo>
                    <a:pt x="11174" y="5955"/>
                    <a:pt x="11270" y="6337"/>
                    <a:pt x="11429" y="6592"/>
                  </a:cubicBezTo>
                  <a:cubicBezTo>
                    <a:pt x="11620" y="7006"/>
                    <a:pt x="11906" y="7451"/>
                    <a:pt x="12225" y="7865"/>
                  </a:cubicBezTo>
                  <a:cubicBezTo>
                    <a:pt x="12288" y="7992"/>
                    <a:pt x="12416" y="8088"/>
                    <a:pt x="12575" y="8088"/>
                  </a:cubicBezTo>
                  <a:lnTo>
                    <a:pt x="13084" y="8183"/>
                  </a:lnTo>
                  <a:cubicBezTo>
                    <a:pt x="13116" y="8205"/>
                    <a:pt x="13152" y="8212"/>
                    <a:pt x="13187" y="8212"/>
                  </a:cubicBezTo>
                  <a:cubicBezTo>
                    <a:pt x="13258" y="8212"/>
                    <a:pt x="13328" y="8183"/>
                    <a:pt x="13371" y="8183"/>
                  </a:cubicBezTo>
                  <a:cubicBezTo>
                    <a:pt x="13562" y="8120"/>
                    <a:pt x="13944" y="7961"/>
                    <a:pt x="14326" y="7801"/>
                  </a:cubicBezTo>
                  <a:lnTo>
                    <a:pt x="14453" y="8120"/>
                  </a:lnTo>
                  <a:lnTo>
                    <a:pt x="14740" y="8788"/>
                  </a:lnTo>
                  <a:cubicBezTo>
                    <a:pt x="14644" y="8884"/>
                    <a:pt x="14581" y="8979"/>
                    <a:pt x="14485" y="9075"/>
                  </a:cubicBezTo>
                  <a:cubicBezTo>
                    <a:pt x="14485" y="9107"/>
                    <a:pt x="14453" y="9107"/>
                    <a:pt x="14453" y="9138"/>
                  </a:cubicBezTo>
                  <a:cubicBezTo>
                    <a:pt x="14358" y="9266"/>
                    <a:pt x="14326" y="9361"/>
                    <a:pt x="14294" y="9457"/>
                  </a:cubicBezTo>
                  <a:cubicBezTo>
                    <a:pt x="14199" y="9616"/>
                    <a:pt x="14167" y="9871"/>
                    <a:pt x="14135" y="10093"/>
                  </a:cubicBezTo>
                  <a:cubicBezTo>
                    <a:pt x="14135" y="10093"/>
                    <a:pt x="13562" y="13372"/>
                    <a:pt x="11397" y="14932"/>
                  </a:cubicBezTo>
                  <a:cubicBezTo>
                    <a:pt x="11333" y="14869"/>
                    <a:pt x="11302" y="14869"/>
                    <a:pt x="11270" y="14869"/>
                  </a:cubicBezTo>
                  <a:cubicBezTo>
                    <a:pt x="11174" y="14837"/>
                    <a:pt x="11142" y="14805"/>
                    <a:pt x="11079" y="14805"/>
                  </a:cubicBezTo>
                  <a:cubicBezTo>
                    <a:pt x="10983" y="14773"/>
                    <a:pt x="10951" y="14773"/>
                    <a:pt x="10856" y="14710"/>
                  </a:cubicBezTo>
                  <a:cubicBezTo>
                    <a:pt x="10792" y="14678"/>
                    <a:pt x="10760" y="14678"/>
                    <a:pt x="10665" y="14646"/>
                  </a:cubicBezTo>
                  <a:cubicBezTo>
                    <a:pt x="10601" y="14614"/>
                    <a:pt x="10506" y="14614"/>
                    <a:pt x="10474" y="14582"/>
                  </a:cubicBezTo>
                  <a:cubicBezTo>
                    <a:pt x="10378" y="14582"/>
                    <a:pt x="10347" y="14519"/>
                    <a:pt x="10283" y="14519"/>
                  </a:cubicBezTo>
                  <a:cubicBezTo>
                    <a:pt x="10187" y="14519"/>
                    <a:pt x="10124" y="14487"/>
                    <a:pt x="10028" y="14487"/>
                  </a:cubicBezTo>
                  <a:cubicBezTo>
                    <a:pt x="9964" y="14487"/>
                    <a:pt x="9901" y="14487"/>
                    <a:pt x="9837" y="14455"/>
                  </a:cubicBezTo>
                  <a:lnTo>
                    <a:pt x="9009" y="14455"/>
                  </a:lnTo>
                  <a:cubicBezTo>
                    <a:pt x="8914" y="14455"/>
                    <a:pt x="8787" y="14487"/>
                    <a:pt x="8723" y="14487"/>
                  </a:cubicBezTo>
                  <a:cubicBezTo>
                    <a:pt x="8691" y="14487"/>
                    <a:pt x="8627" y="14487"/>
                    <a:pt x="8596" y="14519"/>
                  </a:cubicBezTo>
                  <a:cubicBezTo>
                    <a:pt x="8436" y="14582"/>
                    <a:pt x="8309" y="14614"/>
                    <a:pt x="8214" y="14646"/>
                  </a:cubicBezTo>
                  <a:lnTo>
                    <a:pt x="8150" y="14646"/>
                  </a:lnTo>
                  <a:cubicBezTo>
                    <a:pt x="7991" y="14678"/>
                    <a:pt x="7832" y="14773"/>
                    <a:pt x="7672" y="14837"/>
                  </a:cubicBezTo>
                  <a:cubicBezTo>
                    <a:pt x="7322" y="15060"/>
                    <a:pt x="7004" y="15283"/>
                    <a:pt x="6717" y="15601"/>
                  </a:cubicBezTo>
                  <a:cubicBezTo>
                    <a:pt x="6463" y="15919"/>
                    <a:pt x="6208" y="16269"/>
                    <a:pt x="5985" y="16683"/>
                  </a:cubicBezTo>
                  <a:lnTo>
                    <a:pt x="5858" y="16588"/>
                  </a:lnTo>
                  <a:cubicBezTo>
                    <a:pt x="5834" y="16580"/>
                    <a:pt x="5810" y="16576"/>
                    <a:pt x="5787" y="16576"/>
                  </a:cubicBezTo>
                  <a:cubicBezTo>
                    <a:pt x="5717" y="16576"/>
                    <a:pt x="5651" y="16612"/>
                    <a:pt x="5603" y="16683"/>
                  </a:cubicBezTo>
                  <a:lnTo>
                    <a:pt x="5571" y="16747"/>
                  </a:lnTo>
                  <a:cubicBezTo>
                    <a:pt x="5539" y="16842"/>
                    <a:pt x="5571" y="16970"/>
                    <a:pt x="5635" y="16970"/>
                  </a:cubicBezTo>
                  <a:lnTo>
                    <a:pt x="5762" y="17002"/>
                  </a:lnTo>
                  <a:lnTo>
                    <a:pt x="5762" y="17033"/>
                  </a:lnTo>
                  <a:lnTo>
                    <a:pt x="5635" y="17002"/>
                  </a:lnTo>
                  <a:cubicBezTo>
                    <a:pt x="5612" y="16994"/>
                    <a:pt x="5588" y="16990"/>
                    <a:pt x="5564" y="16990"/>
                  </a:cubicBezTo>
                  <a:cubicBezTo>
                    <a:pt x="5486" y="16990"/>
                    <a:pt x="5412" y="17032"/>
                    <a:pt x="5412" y="17129"/>
                  </a:cubicBezTo>
                  <a:lnTo>
                    <a:pt x="5380" y="17193"/>
                  </a:lnTo>
                  <a:cubicBezTo>
                    <a:pt x="5317" y="17320"/>
                    <a:pt x="5412" y="17384"/>
                    <a:pt x="5539" y="17415"/>
                  </a:cubicBezTo>
                  <a:lnTo>
                    <a:pt x="5476" y="17415"/>
                  </a:lnTo>
                  <a:cubicBezTo>
                    <a:pt x="5467" y="17411"/>
                    <a:pt x="5457" y="17409"/>
                    <a:pt x="5447" y="17409"/>
                  </a:cubicBezTo>
                  <a:cubicBezTo>
                    <a:pt x="5380" y="17409"/>
                    <a:pt x="5285" y="17488"/>
                    <a:pt x="5285" y="17543"/>
                  </a:cubicBezTo>
                  <a:lnTo>
                    <a:pt x="5285" y="17638"/>
                  </a:lnTo>
                  <a:cubicBezTo>
                    <a:pt x="5285" y="17702"/>
                    <a:pt x="5317" y="17766"/>
                    <a:pt x="5380" y="17798"/>
                  </a:cubicBezTo>
                  <a:cubicBezTo>
                    <a:pt x="5380" y="17798"/>
                    <a:pt x="5380" y="17829"/>
                    <a:pt x="5317" y="17829"/>
                  </a:cubicBezTo>
                  <a:cubicBezTo>
                    <a:pt x="5285" y="17829"/>
                    <a:pt x="5285" y="17861"/>
                    <a:pt x="5253" y="17893"/>
                  </a:cubicBezTo>
                  <a:lnTo>
                    <a:pt x="5253" y="17957"/>
                  </a:lnTo>
                  <a:cubicBezTo>
                    <a:pt x="3884" y="20885"/>
                    <a:pt x="3311" y="24578"/>
                    <a:pt x="3056" y="25438"/>
                  </a:cubicBezTo>
                  <a:cubicBezTo>
                    <a:pt x="3152" y="25565"/>
                    <a:pt x="3311" y="25661"/>
                    <a:pt x="3470" y="25788"/>
                  </a:cubicBezTo>
                  <a:lnTo>
                    <a:pt x="2993" y="27507"/>
                  </a:lnTo>
                  <a:cubicBezTo>
                    <a:pt x="2993" y="27507"/>
                    <a:pt x="1656" y="28144"/>
                    <a:pt x="478" y="28271"/>
                  </a:cubicBezTo>
                  <a:cubicBezTo>
                    <a:pt x="191" y="28303"/>
                    <a:pt x="0" y="28526"/>
                    <a:pt x="64" y="28812"/>
                  </a:cubicBezTo>
                  <a:cubicBezTo>
                    <a:pt x="159" y="28908"/>
                    <a:pt x="191" y="28908"/>
                    <a:pt x="191" y="28908"/>
                  </a:cubicBezTo>
                  <a:lnTo>
                    <a:pt x="4521" y="28908"/>
                  </a:lnTo>
                  <a:cubicBezTo>
                    <a:pt x="4521" y="28908"/>
                    <a:pt x="4935" y="28303"/>
                    <a:pt x="4362" y="27475"/>
                  </a:cubicBezTo>
                  <a:lnTo>
                    <a:pt x="4935" y="26457"/>
                  </a:lnTo>
                  <a:cubicBezTo>
                    <a:pt x="5253" y="26584"/>
                    <a:pt x="5603" y="26711"/>
                    <a:pt x="6017" y="26870"/>
                  </a:cubicBezTo>
                  <a:cubicBezTo>
                    <a:pt x="6877" y="27157"/>
                    <a:pt x="7863" y="27412"/>
                    <a:pt x="8978" y="27666"/>
                  </a:cubicBezTo>
                  <a:lnTo>
                    <a:pt x="8787" y="27730"/>
                  </a:lnTo>
                  <a:lnTo>
                    <a:pt x="8150" y="27985"/>
                  </a:lnTo>
                  <a:cubicBezTo>
                    <a:pt x="7800" y="28112"/>
                    <a:pt x="7609" y="28462"/>
                    <a:pt x="7672" y="28812"/>
                  </a:cubicBezTo>
                  <a:lnTo>
                    <a:pt x="7672" y="28876"/>
                  </a:lnTo>
                  <a:lnTo>
                    <a:pt x="11684" y="28876"/>
                  </a:lnTo>
                  <a:lnTo>
                    <a:pt x="11684" y="28812"/>
                  </a:lnTo>
                  <a:cubicBezTo>
                    <a:pt x="11684" y="28685"/>
                    <a:pt x="11684" y="28621"/>
                    <a:pt x="11652" y="28494"/>
                  </a:cubicBezTo>
                  <a:lnTo>
                    <a:pt x="11652" y="28462"/>
                  </a:lnTo>
                  <a:cubicBezTo>
                    <a:pt x="11620" y="28367"/>
                    <a:pt x="11588" y="28239"/>
                    <a:pt x="11524" y="28176"/>
                  </a:cubicBezTo>
                  <a:lnTo>
                    <a:pt x="11524" y="28144"/>
                  </a:lnTo>
                  <a:cubicBezTo>
                    <a:pt x="11652" y="28144"/>
                    <a:pt x="11747" y="28176"/>
                    <a:pt x="11843" y="28176"/>
                  </a:cubicBezTo>
                  <a:cubicBezTo>
                    <a:pt x="12957" y="28335"/>
                    <a:pt x="14071" y="28494"/>
                    <a:pt x="15185" y="28590"/>
                  </a:cubicBezTo>
                  <a:cubicBezTo>
                    <a:pt x="16109" y="28653"/>
                    <a:pt x="17032" y="28749"/>
                    <a:pt x="17891" y="28781"/>
                  </a:cubicBezTo>
                  <a:cubicBezTo>
                    <a:pt x="18146" y="28781"/>
                    <a:pt x="18337" y="28812"/>
                    <a:pt x="18592" y="28812"/>
                  </a:cubicBezTo>
                  <a:lnTo>
                    <a:pt x="20788" y="28812"/>
                  </a:lnTo>
                  <a:cubicBezTo>
                    <a:pt x="20884" y="28812"/>
                    <a:pt x="21011" y="28812"/>
                    <a:pt x="21170" y="28781"/>
                  </a:cubicBezTo>
                  <a:lnTo>
                    <a:pt x="21361" y="28781"/>
                  </a:lnTo>
                  <a:cubicBezTo>
                    <a:pt x="21521" y="28781"/>
                    <a:pt x="21648" y="28749"/>
                    <a:pt x="21807" y="28749"/>
                  </a:cubicBezTo>
                  <a:lnTo>
                    <a:pt x="21966" y="28749"/>
                  </a:lnTo>
                  <a:cubicBezTo>
                    <a:pt x="22157" y="28685"/>
                    <a:pt x="22316" y="28685"/>
                    <a:pt x="22476" y="28653"/>
                  </a:cubicBezTo>
                  <a:cubicBezTo>
                    <a:pt x="22698" y="28621"/>
                    <a:pt x="22889" y="28590"/>
                    <a:pt x="23049" y="28526"/>
                  </a:cubicBezTo>
                  <a:lnTo>
                    <a:pt x="23080" y="28526"/>
                  </a:lnTo>
                  <a:cubicBezTo>
                    <a:pt x="23112" y="28526"/>
                    <a:pt x="23208" y="28494"/>
                    <a:pt x="23240" y="28494"/>
                  </a:cubicBezTo>
                  <a:cubicBezTo>
                    <a:pt x="25118" y="27889"/>
                    <a:pt x="25245" y="25724"/>
                    <a:pt x="23717" y="22318"/>
                  </a:cubicBezTo>
                  <a:cubicBezTo>
                    <a:pt x="23462" y="21172"/>
                    <a:pt x="23240" y="19739"/>
                    <a:pt x="22921" y="18211"/>
                  </a:cubicBezTo>
                  <a:lnTo>
                    <a:pt x="22667" y="17161"/>
                  </a:lnTo>
                  <a:cubicBezTo>
                    <a:pt x="22603" y="16874"/>
                    <a:pt x="22571" y="16556"/>
                    <a:pt x="22476" y="16269"/>
                  </a:cubicBezTo>
                  <a:cubicBezTo>
                    <a:pt x="22476" y="16206"/>
                    <a:pt x="22444" y="16174"/>
                    <a:pt x="22444" y="16078"/>
                  </a:cubicBezTo>
                  <a:cubicBezTo>
                    <a:pt x="22412" y="15856"/>
                    <a:pt x="22316" y="15601"/>
                    <a:pt x="22285" y="15314"/>
                  </a:cubicBezTo>
                  <a:cubicBezTo>
                    <a:pt x="22253" y="15219"/>
                    <a:pt x="22253" y="15123"/>
                    <a:pt x="22221" y="14996"/>
                  </a:cubicBezTo>
                  <a:cubicBezTo>
                    <a:pt x="22157" y="14805"/>
                    <a:pt x="22125" y="14614"/>
                    <a:pt x="22062" y="14423"/>
                  </a:cubicBezTo>
                  <a:cubicBezTo>
                    <a:pt x="21998" y="14296"/>
                    <a:pt x="21966" y="14168"/>
                    <a:pt x="21966" y="14041"/>
                  </a:cubicBezTo>
                  <a:cubicBezTo>
                    <a:pt x="21934" y="13850"/>
                    <a:pt x="21903" y="13691"/>
                    <a:pt x="21807" y="13500"/>
                  </a:cubicBezTo>
                  <a:cubicBezTo>
                    <a:pt x="21775" y="13372"/>
                    <a:pt x="21743" y="13245"/>
                    <a:pt x="21743" y="13118"/>
                  </a:cubicBezTo>
                  <a:cubicBezTo>
                    <a:pt x="21680" y="12959"/>
                    <a:pt x="21616" y="12768"/>
                    <a:pt x="21584" y="12608"/>
                  </a:cubicBezTo>
                  <a:cubicBezTo>
                    <a:pt x="21521" y="12481"/>
                    <a:pt x="21489" y="12417"/>
                    <a:pt x="21489" y="12290"/>
                  </a:cubicBezTo>
                  <a:cubicBezTo>
                    <a:pt x="21457" y="12099"/>
                    <a:pt x="21361" y="11940"/>
                    <a:pt x="21298" y="11781"/>
                  </a:cubicBezTo>
                  <a:cubicBezTo>
                    <a:pt x="21266" y="11685"/>
                    <a:pt x="21266" y="11622"/>
                    <a:pt x="21202" y="11526"/>
                  </a:cubicBezTo>
                  <a:cubicBezTo>
                    <a:pt x="21139" y="11303"/>
                    <a:pt x="21011" y="11049"/>
                    <a:pt x="20948" y="10826"/>
                  </a:cubicBezTo>
                  <a:cubicBezTo>
                    <a:pt x="20725" y="10380"/>
                    <a:pt x="20534" y="9998"/>
                    <a:pt x="20247" y="9616"/>
                  </a:cubicBezTo>
                  <a:lnTo>
                    <a:pt x="19897" y="9138"/>
                  </a:lnTo>
                  <a:cubicBezTo>
                    <a:pt x="19897" y="9107"/>
                    <a:pt x="19865" y="9107"/>
                    <a:pt x="19865" y="9075"/>
                  </a:cubicBezTo>
                  <a:cubicBezTo>
                    <a:pt x="19833" y="9043"/>
                    <a:pt x="19833" y="8979"/>
                    <a:pt x="19770" y="8979"/>
                  </a:cubicBezTo>
                  <a:cubicBezTo>
                    <a:pt x="19770" y="8947"/>
                    <a:pt x="19738" y="8947"/>
                    <a:pt x="19738" y="8916"/>
                  </a:cubicBezTo>
                  <a:lnTo>
                    <a:pt x="19674" y="8820"/>
                  </a:lnTo>
                  <a:lnTo>
                    <a:pt x="19610" y="8788"/>
                  </a:lnTo>
                  <a:lnTo>
                    <a:pt x="19547" y="8725"/>
                  </a:lnTo>
                  <a:lnTo>
                    <a:pt x="19515" y="8661"/>
                  </a:lnTo>
                  <a:lnTo>
                    <a:pt x="19419" y="8597"/>
                  </a:lnTo>
                  <a:lnTo>
                    <a:pt x="19388" y="8565"/>
                  </a:lnTo>
                  <a:cubicBezTo>
                    <a:pt x="19356" y="8502"/>
                    <a:pt x="19292" y="8502"/>
                    <a:pt x="19260" y="8470"/>
                  </a:cubicBezTo>
                  <a:cubicBezTo>
                    <a:pt x="18655" y="7961"/>
                    <a:pt x="17987" y="7515"/>
                    <a:pt x="17287" y="7228"/>
                  </a:cubicBezTo>
                  <a:cubicBezTo>
                    <a:pt x="17191" y="7197"/>
                    <a:pt x="17127" y="7197"/>
                    <a:pt x="17064" y="7165"/>
                  </a:cubicBezTo>
                  <a:cubicBezTo>
                    <a:pt x="17000" y="7133"/>
                    <a:pt x="16968" y="7133"/>
                    <a:pt x="16968" y="7133"/>
                  </a:cubicBezTo>
                  <a:lnTo>
                    <a:pt x="16331" y="6273"/>
                  </a:lnTo>
                  <a:cubicBezTo>
                    <a:pt x="16331" y="6241"/>
                    <a:pt x="16363" y="6178"/>
                    <a:pt x="16363" y="6114"/>
                  </a:cubicBezTo>
                  <a:cubicBezTo>
                    <a:pt x="16427" y="6114"/>
                    <a:pt x="16554" y="6082"/>
                    <a:pt x="16650" y="6019"/>
                  </a:cubicBezTo>
                  <a:cubicBezTo>
                    <a:pt x="16713" y="5955"/>
                    <a:pt x="16745" y="5891"/>
                    <a:pt x="16841" y="5859"/>
                  </a:cubicBezTo>
                  <a:cubicBezTo>
                    <a:pt x="17923" y="5095"/>
                    <a:pt x="17987" y="2899"/>
                    <a:pt x="17287" y="1976"/>
                  </a:cubicBezTo>
                  <a:cubicBezTo>
                    <a:pt x="17032" y="1721"/>
                    <a:pt x="16809" y="1498"/>
                    <a:pt x="16554" y="1339"/>
                  </a:cubicBezTo>
                  <a:cubicBezTo>
                    <a:pt x="15849" y="864"/>
                    <a:pt x="15085" y="734"/>
                    <a:pt x="14460" y="734"/>
                  </a:cubicBezTo>
                  <a:cubicBezTo>
                    <a:pt x="13702" y="734"/>
                    <a:pt x="13148" y="925"/>
                    <a:pt x="13148" y="925"/>
                  </a:cubicBezTo>
                  <a:cubicBezTo>
                    <a:pt x="13148" y="925"/>
                    <a:pt x="13084" y="352"/>
                    <a:pt x="13785" y="2"/>
                  </a:cubicBezTo>
                  <a:cubicBezTo>
                    <a:pt x="13759" y="1"/>
                    <a:pt x="13734" y="0"/>
                    <a:pt x="13709" y="0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3000427" y="520627"/>
              <a:ext cx="633346" cy="553105"/>
            </a:xfrm>
            <a:custGeom>
              <a:avLst/>
              <a:gdLst/>
              <a:ahLst/>
              <a:cxnLst/>
              <a:rect l="l" t="t" r="r" b="b"/>
              <a:pathLst>
                <a:path w="42946" h="37505" extrusionOk="0">
                  <a:moveTo>
                    <a:pt x="25459" y="0"/>
                  </a:moveTo>
                  <a:cubicBezTo>
                    <a:pt x="24567" y="0"/>
                    <a:pt x="23692" y="208"/>
                    <a:pt x="22890" y="694"/>
                  </a:cubicBezTo>
                  <a:cubicBezTo>
                    <a:pt x="19993" y="2445"/>
                    <a:pt x="18560" y="7156"/>
                    <a:pt x="17732" y="10213"/>
                  </a:cubicBezTo>
                  <a:cubicBezTo>
                    <a:pt x="16777" y="13746"/>
                    <a:pt x="16172" y="17503"/>
                    <a:pt x="14772" y="20909"/>
                  </a:cubicBezTo>
                  <a:cubicBezTo>
                    <a:pt x="13021" y="25239"/>
                    <a:pt x="10028" y="23265"/>
                    <a:pt x="6463" y="24188"/>
                  </a:cubicBezTo>
                  <a:cubicBezTo>
                    <a:pt x="4266" y="24729"/>
                    <a:pt x="2197" y="25939"/>
                    <a:pt x="1083" y="27945"/>
                  </a:cubicBezTo>
                  <a:cubicBezTo>
                    <a:pt x="0" y="29918"/>
                    <a:pt x="223" y="32624"/>
                    <a:pt x="1879" y="34121"/>
                  </a:cubicBezTo>
                  <a:cubicBezTo>
                    <a:pt x="3025" y="35203"/>
                    <a:pt x="4712" y="35521"/>
                    <a:pt x="6272" y="35808"/>
                  </a:cubicBezTo>
                  <a:cubicBezTo>
                    <a:pt x="12290" y="36825"/>
                    <a:pt x="18440" y="37504"/>
                    <a:pt x="24573" y="37504"/>
                  </a:cubicBezTo>
                  <a:cubicBezTo>
                    <a:pt x="27459" y="37504"/>
                    <a:pt x="30341" y="37354"/>
                    <a:pt x="33204" y="37017"/>
                  </a:cubicBezTo>
                  <a:cubicBezTo>
                    <a:pt x="34605" y="36858"/>
                    <a:pt x="36037" y="36635"/>
                    <a:pt x="37311" y="36062"/>
                  </a:cubicBezTo>
                  <a:cubicBezTo>
                    <a:pt x="38043" y="35744"/>
                    <a:pt x="38743" y="35330"/>
                    <a:pt x="39285" y="34757"/>
                  </a:cubicBezTo>
                  <a:cubicBezTo>
                    <a:pt x="42946" y="30905"/>
                    <a:pt x="41290" y="22755"/>
                    <a:pt x="40049" y="18203"/>
                  </a:cubicBezTo>
                  <a:cubicBezTo>
                    <a:pt x="38584" y="12727"/>
                    <a:pt x="35942" y="7316"/>
                    <a:pt x="31994" y="3177"/>
                  </a:cubicBezTo>
                  <a:cubicBezTo>
                    <a:pt x="30457" y="1546"/>
                    <a:pt x="27895" y="0"/>
                    <a:pt x="25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48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3036575" y="933692"/>
              <a:ext cx="149318" cy="74195"/>
            </a:xfrm>
            <a:custGeom>
              <a:avLst/>
              <a:gdLst/>
              <a:ahLst/>
              <a:cxnLst/>
              <a:rect l="l" t="t" r="r" b="b"/>
              <a:pathLst>
                <a:path w="10125" h="5031" extrusionOk="0">
                  <a:moveTo>
                    <a:pt x="1815" y="0"/>
                  </a:moveTo>
                  <a:cubicBezTo>
                    <a:pt x="1815" y="0"/>
                    <a:pt x="1115" y="510"/>
                    <a:pt x="1179" y="1369"/>
                  </a:cubicBezTo>
                  <a:lnTo>
                    <a:pt x="1051" y="1656"/>
                  </a:lnTo>
                  <a:cubicBezTo>
                    <a:pt x="383" y="2260"/>
                    <a:pt x="96" y="2865"/>
                    <a:pt x="32" y="3279"/>
                  </a:cubicBezTo>
                  <a:cubicBezTo>
                    <a:pt x="1" y="3566"/>
                    <a:pt x="1" y="3757"/>
                    <a:pt x="32" y="3916"/>
                  </a:cubicBezTo>
                  <a:lnTo>
                    <a:pt x="32" y="4171"/>
                  </a:lnTo>
                  <a:lnTo>
                    <a:pt x="1" y="4171"/>
                  </a:lnTo>
                  <a:lnTo>
                    <a:pt x="10060" y="5030"/>
                  </a:lnTo>
                  <a:lnTo>
                    <a:pt x="10124" y="4903"/>
                  </a:lnTo>
                  <a:lnTo>
                    <a:pt x="9806" y="2643"/>
                  </a:lnTo>
                  <a:lnTo>
                    <a:pt x="9583" y="1019"/>
                  </a:lnTo>
                  <a:lnTo>
                    <a:pt x="3407" y="191"/>
                  </a:lnTo>
                  <a:lnTo>
                    <a:pt x="1815" y="0"/>
                  </a:ln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3354424" y="704565"/>
              <a:ext cx="76082" cy="102362"/>
            </a:xfrm>
            <a:custGeom>
              <a:avLst/>
              <a:gdLst/>
              <a:ahLst/>
              <a:cxnLst/>
              <a:rect l="l" t="t" r="r" b="b"/>
              <a:pathLst>
                <a:path w="5159" h="6941" extrusionOk="0">
                  <a:moveTo>
                    <a:pt x="3344" y="1"/>
                  </a:moveTo>
                  <a:cubicBezTo>
                    <a:pt x="3344" y="1"/>
                    <a:pt x="2707" y="3821"/>
                    <a:pt x="1" y="5190"/>
                  </a:cubicBezTo>
                  <a:cubicBezTo>
                    <a:pt x="1815" y="6845"/>
                    <a:pt x="3344" y="6941"/>
                    <a:pt x="3344" y="6941"/>
                  </a:cubicBezTo>
                  <a:lnTo>
                    <a:pt x="4203" y="6877"/>
                  </a:lnTo>
                  <a:cubicBezTo>
                    <a:pt x="4203" y="6877"/>
                    <a:pt x="4553" y="6049"/>
                    <a:pt x="4712" y="5445"/>
                  </a:cubicBezTo>
                  <a:cubicBezTo>
                    <a:pt x="4903" y="4903"/>
                    <a:pt x="5158" y="2516"/>
                    <a:pt x="5063" y="1847"/>
                  </a:cubicBezTo>
                  <a:cubicBezTo>
                    <a:pt x="4999" y="1147"/>
                    <a:pt x="3344" y="1"/>
                    <a:pt x="3344" y="1"/>
                  </a:cubicBezTo>
                  <a:close/>
                </a:path>
              </a:pathLst>
            </a:custGeom>
            <a:solidFill>
              <a:srgbClr val="9C7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3307481" y="957628"/>
              <a:ext cx="60583" cy="25366"/>
            </a:xfrm>
            <a:custGeom>
              <a:avLst/>
              <a:gdLst/>
              <a:ahLst/>
              <a:cxnLst/>
              <a:rect l="l" t="t" r="r" b="b"/>
              <a:pathLst>
                <a:path w="4108" h="1720" extrusionOk="0">
                  <a:moveTo>
                    <a:pt x="4107" y="1624"/>
                  </a:moveTo>
                  <a:lnTo>
                    <a:pt x="4107" y="1624"/>
                  </a:lnTo>
                  <a:lnTo>
                    <a:pt x="4107" y="1720"/>
                  </a:lnTo>
                  <a:lnTo>
                    <a:pt x="96" y="1720"/>
                  </a:lnTo>
                  <a:lnTo>
                    <a:pt x="96" y="1624"/>
                  </a:lnTo>
                  <a:cubicBezTo>
                    <a:pt x="0" y="1274"/>
                    <a:pt x="191" y="924"/>
                    <a:pt x="573" y="797"/>
                  </a:cubicBezTo>
                  <a:lnTo>
                    <a:pt x="1210" y="542"/>
                  </a:lnTo>
                  <a:lnTo>
                    <a:pt x="2706" y="1"/>
                  </a:lnTo>
                  <a:lnTo>
                    <a:pt x="3439" y="446"/>
                  </a:lnTo>
                  <a:cubicBezTo>
                    <a:pt x="3821" y="669"/>
                    <a:pt x="4107" y="1115"/>
                    <a:pt x="4107" y="1624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3196207" y="901762"/>
              <a:ext cx="87335" cy="81701"/>
            </a:xfrm>
            <a:custGeom>
              <a:avLst/>
              <a:gdLst/>
              <a:ahLst/>
              <a:cxnLst/>
              <a:rect l="l" t="t" r="r" b="b"/>
              <a:pathLst>
                <a:path w="5922" h="5540" extrusionOk="0">
                  <a:moveTo>
                    <a:pt x="4839" y="3120"/>
                  </a:moveTo>
                  <a:lnTo>
                    <a:pt x="4298" y="4107"/>
                  </a:lnTo>
                  <a:cubicBezTo>
                    <a:pt x="4839" y="4935"/>
                    <a:pt x="4457" y="5540"/>
                    <a:pt x="4457" y="5540"/>
                  </a:cubicBezTo>
                  <a:lnTo>
                    <a:pt x="128" y="5540"/>
                  </a:lnTo>
                  <a:cubicBezTo>
                    <a:pt x="128" y="5540"/>
                    <a:pt x="64" y="5508"/>
                    <a:pt x="64" y="5444"/>
                  </a:cubicBezTo>
                  <a:cubicBezTo>
                    <a:pt x="1" y="5190"/>
                    <a:pt x="192" y="4935"/>
                    <a:pt x="478" y="4903"/>
                  </a:cubicBezTo>
                  <a:cubicBezTo>
                    <a:pt x="1656" y="4776"/>
                    <a:pt x="2993" y="4139"/>
                    <a:pt x="2993" y="4139"/>
                  </a:cubicBezTo>
                  <a:lnTo>
                    <a:pt x="4107" y="0"/>
                  </a:lnTo>
                  <a:lnTo>
                    <a:pt x="5922" y="1274"/>
                  </a:ln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3240805" y="663256"/>
              <a:ext cx="326775" cy="319328"/>
            </a:xfrm>
            <a:custGeom>
              <a:avLst/>
              <a:gdLst/>
              <a:ahLst/>
              <a:cxnLst/>
              <a:rect l="l" t="t" r="r" b="b"/>
              <a:pathLst>
                <a:path w="22158" h="21653" extrusionOk="0">
                  <a:moveTo>
                    <a:pt x="13817" y="0"/>
                  </a:moveTo>
                  <a:cubicBezTo>
                    <a:pt x="13817" y="0"/>
                    <a:pt x="11748" y="1115"/>
                    <a:pt x="11207" y="2292"/>
                  </a:cubicBezTo>
                  <a:cubicBezTo>
                    <a:pt x="11143" y="2452"/>
                    <a:pt x="11048" y="2674"/>
                    <a:pt x="11048" y="2929"/>
                  </a:cubicBezTo>
                  <a:lnTo>
                    <a:pt x="11048" y="3088"/>
                  </a:lnTo>
                  <a:cubicBezTo>
                    <a:pt x="11048" y="6813"/>
                    <a:pt x="11270" y="8723"/>
                    <a:pt x="11366" y="9487"/>
                  </a:cubicBezTo>
                  <a:cubicBezTo>
                    <a:pt x="11430" y="9710"/>
                    <a:pt x="11461" y="9837"/>
                    <a:pt x="11461" y="9837"/>
                  </a:cubicBezTo>
                  <a:cubicBezTo>
                    <a:pt x="11430" y="9837"/>
                    <a:pt x="10793" y="9232"/>
                    <a:pt x="8469" y="7800"/>
                  </a:cubicBezTo>
                  <a:cubicBezTo>
                    <a:pt x="8437" y="7768"/>
                    <a:pt x="8405" y="7768"/>
                    <a:pt x="8342" y="7736"/>
                  </a:cubicBezTo>
                  <a:cubicBezTo>
                    <a:pt x="8342" y="7704"/>
                    <a:pt x="8310" y="7704"/>
                    <a:pt x="8310" y="7704"/>
                  </a:cubicBezTo>
                  <a:cubicBezTo>
                    <a:pt x="7722" y="7363"/>
                    <a:pt x="7077" y="7202"/>
                    <a:pt x="6423" y="7202"/>
                  </a:cubicBezTo>
                  <a:cubicBezTo>
                    <a:pt x="5980" y="7202"/>
                    <a:pt x="5532" y="7276"/>
                    <a:pt x="5094" y="7418"/>
                  </a:cubicBezTo>
                  <a:lnTo>
                    <a:pt x="5063" y="7418"/>
                  </a:lnTo>
                  <a:cubicBezTo>
                    <a:pt x="4903" y="7450"/>
                    <a:pt x="4744" y="7545"/>
                    <a:pt x="4585" y="7609"/>
                  </a:cubicBezTo>
                  <a:cubicBezTo>
                    <a:pt x="4203" y="7768"/>
                    <a:pt x="3885" y="8055"/>
                    <a:pt x="3630" y="8373"/>
                  </a:cubicBezTo>
                  <a:cubicBezTo>
                    <a:pt x="1242" y="11206"/>
                    <a:pt x="351" y="17096"/>
                    <a:pt x="1" y="18210"/>
                  </a:cubicBezTo>
                  <a:cubicBezTo>
                    <a:pt x="64" y="18337"/>
                    <a:pt x="224" y="18433"/>
                    <a:pt x="383" y="18560"/>
                  </a:cubicBezTo>
                  <a:cubicBezTo>
                    <a:pt x="924" y="18974"/>
                    <a:pt x="1784" y="19324"/>
                    <a:pt x="2866" y="19674"/>
                  </a:cubicBezTo>
                  <a:cubicBezTo>
                    <a:pt x="3726" y="19961"/>
                    <a:pt x="4744" y="20247"/>
                    <a:pt x="5858" y="20470"/>
                  </a:cubicBezTo>
                  <a:cubicBezTo>
                    <a:pt x="6431" y="20597"/>
                    <a:pt x="7036" y="20725"/>
                    <a:pt x="7673" y="20820"/>
                  </a:cubicBezTo>
                  <a:cubicBezTo>
                    <a:pt x="7928" y="20884"/>
                    <a:pt x="8182" y="20916"/>
                    <a:pt x="8437" y="20948"/>
                  </a:cubicBezTo>
                  <a:cubicBezTo>
                    <a:pt x="8564" y="20948"/>
                    <a:pt x="8628" y="20980"/>
                    <a:pt x="8755" y="20980"/>
                  </a:cubicBezTo>
                  <a:cubicBezTo>
                    <a:pt x="9838" y="21139"/>
                    <a:pt x="10984" y="21266"/>
                    <a:pt x="12098" y="21393"/>
                  </a:cubicBezTo>
                  <a:cubicBezTo>
                    <a:pt x="13021" y="21457"/>
                    <a:pt x="13913" y="21553"/>
                    <a:pt x="14804" y="21584"/>
                  </a:cubicBezTo>
                  <a:cubicBezTo>
                    <a:pt x="15472" y="21624"/>
                    <a:pt x="16135" y="21652"/>
                    <a:pt x="16774" y="21652"/>
                  </a:cubicBezTo>
                  <a:cubicBezTo>
                    <a:pt x="17689" y="21652"/>
                    <a:pt x="18556" y="21594"/>
                    <a:pt x="19325" y="21425"/>
                  </a:cubicBezTo>
                  <a:lnTo>
                    <a:pt x="19929" y="21298"/>
                  </a:lnTo>
                  <a:cubicBezTo>
                    <a:pt x="19993" y="21298"/>
                    <a:pt x="20057" y="21266"/>
                    <a:pt x="20120" y="21266"/>
                  </a:cubicBezTo>
                  <a:cubicBezTo>
                    <a:pt x="21999" y="20661"/>
                    <a:pt x="22158" y="18433"/>
                    <a:pt x="20598" y="15186"/>
                  </a:cubicBezTo>
                  <a:cubicBezTo>
                    <a:pt x="20375" y="14008"/>
                    <a:pt x="20120" y="12575"/>
                    <a:pt x="19802" y="11079"/>
                  </a:cubicBezTo>
                  <a:cubicBezTo>
                    <a:pt x="19293" y="8437"/>
                    <a:pt x="18624" y="5667"/>
                    <a:pt x="17828" y="3725"/>
                  </a:cubicBezTo>
                  <a:cubicBezTo>
                    <a:pt x="17637" y="3311"/>
                    <a:pt x="17415" y="2865"/>
                    <a:pt x="17160" y="2515"/>
                  </a:cubicBezTo>
                  <a:cubicBezTo>
                    <a:pt x="16428" y="1433"/>
                    <a:pt x="15345" y="605"/>
                    <a:pt x="14136" y="128"/>
                  </a:cubicBezTo>
                  <a:cubicBezTo>
                    <a:pt x="14040" y="96"/>
                    <a:pt x="13976" y="64"/>
                    <a:pt x="13913" y="64"/>
                  </a:cubicBezTo>
                  <a:cubicBezTo>
                    <a:pt x="13849" y="0"/>
                    <a:pt x="13817" y="0"/>
                    <a:pt x="138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3403727" y="641193"/>
              <a:ext cx="39921" cy="44611"/>
            </a:xfrm>
            <a:custGeom>
              <a:avLst/>
              <a:gdLst/>
              <a:ahLst/>
              <a:cxnLst/>
              <a:rect l="l" t="t" r="r" b="b"/>
              <a:pathLst>
                <a:path w="2707" h="3025" extrusionOk="0">
                  <a:moveTo>
                    <a:pt x="1624" y="0"/>
                  </a:moveTo>
                  <a:lnTo>
                    <a:pt x="1560" y="64"/>
                  </a:lnTo>
                  <a:lnTo>
                    <a:pt x="1465" y="159"/>
                  </a:lnTo>
                  <a:lnTo>
                    <a:pt x="319" y="1242"/>
                  </a:lnTo>
                  <a:lnTo>
                    <a:pt x="1" y="1560"/>
                  </a:lnTo>
                  <a:lnTo>
                    <a:pt x="319" y="2356"/>
                  </a:lnTo>
                  <a:lnTo>
                    <a:pt x="605" y="3024"/>
                  </a:lnTo>
                  <a:cubicBezTo>
                    <a:pt x="605" y="2993"/>
                    <a:pt x="637" y="2993"/>
                    <a:pt x="637" y="2993"/>
                  </a:cubicBezTo>
                  <a:cubicBezTo>
                    <a:pt x="637" y="2929"/>
                    <a:pt x="1688" y="2197"/>
                    <a:pt x="2261" y="1719"/>
                  </a:cubicBezTo>
                  <a:cubicBezTo>
                    <a:pt x="2547" y="1528"/>
                    <a:pt x="2706" y="1401"/>
                    <a:pt x="2706" y="1401"/>
                  </a:cubicBezTo>
                  <a:lnTo>
                    <a:pt x="1688" y="32"/>
                  </a:lnTo>
                  <a:lnTo>
                    <a:pt x="1624" y="0"/>
                  </a:ln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3403255" y="661840"/>
              <a:ext cx="40393" cy="47988"/>
            </a:xfrm>
            <a:custGeom>
              <a:avLst/>
              <a:gdLst/>
              <a:ahLst/>
              <a:cxnLst/>
              <a:rect l="l" t="t" r="r" b="b"/>
              <a:pathLst>
                <a:path w="2739" h="3254" extrusionOk="0">
                  <a:moveTo>
                    <a:pt x="2738" y="1"/>
                  </a:moveTo>
                  <a:cubicBezTo>
                    <a:pt x="2738" y="1"/>
                    <a:pt x="2547" y="65"/>
                    <a:pt x="2261" y="224"/>
                  </a:cubicBezTo>
                  <a:cubicBezTo>
                    <a:pt x="1783" y="542"/>
                    <a:pt x="1083" y="1020"/>
                    <a:pt x="606" y="1593"/>
                  </a:cubicBezTo>
                  <a:cubicBezTo>
                    <a:pt x="415" y="1815"/>
                    <a:pt x="224" y="2038"/>
                    <a:pt x="160" y="2261"/>
                  </a:cubicBezTo>
                  <a:cubicBezTo>
                    <a:pt x="96" y="2484"/>
                    <a:pt x="1" y="2739"/>
                    <a:pt x="1" y="3057"/>
                  </a:cubicBezTo>
                  <a:cubicBezTo>
                    <a:pt x="122" y="3194"/>
                    <a:pt x="254" y="3254"/>
                    <a:pt x="393" y="3254"/>
                  </a:cubicBezTo>
                  <a:cubicBezTo>
                    <a:pt x="1124" y="3254"/>
                    <a:pt x="2029" y="1574"/>
                    <a:pt x="2484" y="638"/>
                  </a:cubicBezTo>
                  <a:cubicBezTo>
                    <a:pt x="2611" y="224"/>
                    <a:pt x="2738" y="1"/>
                    <a:pt x="2738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3359129" y="576861"/>
              <a:ext cx="83574" cy="101890"/>
            </a:xfrm>
            <a:custGeom>
              <a:avLst/>
              <a:gdLst/>
              <a:ahLst/>
              <a:cxnLst/>
              <a:rect l="l" t="t" r="r" b="b"/>
              <a:pathLst>
                <a:path w="5667" h="6909" extrusionOk="0">
                  <a:moveTo>
                    <a:pt x="5667" y="2548"/>
                  </a:moveTo>
                  <a:cubicBezTo>
                    <a:pt x="5667" y="2548"/>
                    <a:pt x="5539" y="3343"/>
                    <a:pt x="5380" y="4139"/>
                  </a:cubicBezTo>
                  <a:cubicBezTo>
                    <a:pt x="5348" y="4362"/>
                    <a:pt x="5253" y="4553"/>
                    <a:pt x="5221" y="4808"/>
                  </a:cubicBezTo>
                  <a:lnTo>
                    <a:pt x="5221" y="4840"/>
                  </a:lnTo>
                  <a:cubicBezTo>
                    <a:pt x="5221" y="4871"/>
                    <a:pt x="5189" y="4967"/>
                    <a:pt x="5189" y="4999"/>
                  </a:cubicBezTo>
                  <a:lnTo>
                    <a:pt x="5189" y="5031"/>
                  </a:lnTo>
                  <a:cubicBezTo>
                    <a:pt x="5062" y="5317"/>
                    <a:pt x="4998" y="5604"/>
                    <a:pt x="4839" y="5731"/>
                  </a:cubicBezTo>
                  <a:cubicBezTo>
                    <a:pt x="4839" y="5731"/>
                    <a:pt x="4775" y="5731"/>
                    <a:pt x="4775" y="5763"/>
                  </a:cubicBezTo>
                  <a:lnTo>
                    <a:pt x="4775" y="5763"/>
                  </a:lnTo>
                  <a:cubicBezTo>
                    <a:pt x="4584" y="5890"/>
                    <a:pt x="4330" y="5986"/>
                    <a:pt x="4075" y="6113"/>
                  </a:cubicBezTo>
                  <a:cubicBezTo>
                    <a:pt x="3789" y="6240"/>
                    <a:pt x="3534" y="6368"/>
                    <a:pt x="3279" y="6463"/>
                  </a:cubicBezTo>
                  <a:lnTo>
                    <a:pt x="2292" y="6877"/>
                  </a:lnTo>
                  <a:cubicBezTo>
                    <a:pt x="2197" y="6909"/>
                    <a:pt x="2133" y="6909"/>
                    <a:pt x="2006" y="6877"/>
                  </a:cubicBezTo>
                  <a:lnTo>
                    <a:pt x="1496" y="6750"/>
                  </a:lnTo>
                  <a:cubicBezTo>
                    <a:pt x="1369" y="6718"/>
                    <a:pt x="1242" y="6622"/>
                    <a:pt x="1114" y="6559"/>
                  </a:cubicBezTo>
                  <a:cubicBezTo>
                    <a:pt x="764" y="6113"/>
                    <a:pt x="541" y="5667"/>
                    <a:pt x="319" y="5285"/>
                  </a:cubicBezTo>
                  <a:cubicBezTo>
                    <a:pt x="159" y="4967"/>
                    <a:pt x="96" y="4649"/>
                    <a:pt x="64" y="4330"/>
                  </a:cubicBezTo>
                  <a:cubicBezTo>
                    <a:pt x="0" y="4044"/>
                    <a:pt x="64" y="3725"/>
                    <a:pt x="128" y="3439"/>
                  </a:cubicBezTo>
                  <a:lnTo>
                    <a:pt x="223" y="3121"/>
                  </a:lnTo>
                  <a:lnTo>
                    <a:pt x="223" y="3121"/>
                  </a:lnTo>
                  <a:lnTo>
                    <a:pt x="223" y="3121"/>
                  </a:lnTo>
                  <a:lnTo>
                    <a:pt x="223" y="3121"/>
                  </a:lnTo>
                  <a:lnTo>
                    <a:pt x="223" y="3089"/>
                  </a:lnTo>
                  <a:lnTo>
                    <a:pt x="223" y="3089"/>
                  </a:lnTo>
                  <a:cubicBezTo>
                    <a:pt x="223" y="3025"/>
                    <a:pt x="159" y="2802"/>
                    <a:pt x="223" y="2484"/>
                  </a:cubicBezTo>
                  <a:lnTo>
                    <a:pt x="223" y="2388"/>
                  </a:lnTo>
                  <a:cubicBezTo>
                    <a:pt x="223" y="2325"/>
                    <a:pt x="255" y="2134"/>
                    <a:pt x="287" y="1911"/>
                  </a:cubicBezTo>
                  <a:cubicBezTo>
                    <a:pt x="350" y="1624"/>
                    <a:pt x="446" y="1210"/>
                    <a:pt x="637" y="860"/>
                  </a:cubicBezTo>
                  <a:cubicBezTo>
                    <a:pt x="764" y="637"/>
                    <a:pt x="923" y="383"/>
                    <a:pt x="1146" y="192"/>
                  </a:cubicBezTo>
                  <a:cubicBezTo>
                    <a:pt x="1369" y="1"/>
                    <a:pt x="1847" y="33"/>
                    <a:pt x="2388" y="160"/>
                  </a:cubicBezTo>
                  <a:cubicBezTo>
                    <a:pt x="3757" y="383"/>
                    <a:pt x="5667" y="1529"/>
                    <a:pt x="5667" y="2548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3368051" y="617242"/>
              <a:ext cx="2832" cy="23021"/>
            </a:xfrm>
            <a:custGeom>
              <a:avLst/>
              <a:gdLst/>
              <a:ahLst/>
              <a:cxnLst/>
              <a:rect l="l" t="t" r="r" b="b"/>
              <a:pathLst>
                <a:path w="192" h="1561" extrusionOk="0">
                  <a:moveTo>
                    <a:pt x="127" y="1"/>
                  </a:moveTo>
                  <a:lnTo>
                    <a:pt x="127" y="319"/>
                  </a:lnTo>
                  <a:lnTo>
                    <a:pt x="127" y="510"/>
                  </a:lnTo>
                  <a:lnTo>
                    <a:pt x="127" y="924"/>
                  </a:lnTo>
                  <a:lnTo>
                    <a:pt x="127" y="987"/>
                  </a:lnTo>
                  <a:lnTo>
                    <a:pt x="127" y="1083"/>
                  </a:lnTo>
                  <a:lnTo>
                    <a:pt x="127" y="1147"/>
                  </a:lnTo>
                  <a:lnTo>
                    <a:pt x="127" y="1242"/>
                  </a:lnTo>
                  <a:cubicBezTo>
                    <a:pt x="96" y="1242"/>
                    <a:pt x="96" y="1274"/>
                    <a:pt x="96" y="1306"/>
                  </a:cubicBezTo>
                  <a:lnTo>
                    <a:pt x="96" y="1338"/>
                  </a:lnTo>
                  <a:lnTo>
                    <a:pt x="96" y="1360"/>
                  </a:lnTo>
                  <a:lnTo>
                    <a:pt x="96" y="1360"/>
                  </a:lnTo>
                  <a:cubicBezTo>
                    <a:pt x="122" y="1300"/>
                    <a:pt x="144" y="1239"/>
                    <a:pt x="159" y="1178"/>
                  </a:cubicBezTo>
                  <a:cubicBezTo>
                    <a:pt x="191" y="1083"/>
                    <a:pt x="191" y="924"/>
                    <a:pt x="191" y="796"/>
                  </a:cubicBezTo>
                  <a:lnTo>
                    <a:pt x="191" y="383"/>
                  </a:lnTo>
                  <a:cubicBezTo>
                    <a:pt x="159" y="287"/>
                    <a:pt x="159" y="128"/>
                    <a:pt x="127" y="1"/>
                  </a:cubicBezTo>
                  <a:close/>
                  <a:moveTo>
                    <a:pt x="96" y="1360"/>
                  </a:moveTo>
                  <a:cubicBezTo>
                    <a:pt x="88" y="1379"/>
                    <a:pt x="79" y="1398"/>
                    <a:pt x="70" y="1416"/>
                  </a:cubicBezTo>
                  <a:lnTo>
                    <a:pt x="70" y="1416"/>
                  </a:lnTo>
                  <a:cubicBezTo>
                    <a:pt x="84" y="1407"/>
                    <a:pt x="96" y="1401"/>
                    <a:pt x="96" y="1401"/>
                  </a:cubicBezTo>
                  <a:lnTo>
                    <a:pt x="96" y="1360"/>
                  </a:lnTo>
                  <a:close/>
                  <a:moveTo>
                    <a:pt x="70" y="1416"/>
                  </a:moveTo>
                  <a:cubicBezTo>
                    <a:pt x="53" y="1429"/>
                    <a:pt x="32" y="1447"/>
                    <a:pt x="32" y="1465"/>
                  </a:cubicBezTo>
                  <a:cubicBezTo>
                    <a:pt x="32" y="1465"/>
                    <a:pt x="0" y="1497"/>
                    <a:pt x="0" y="1560"/>
                  </a:cubicBezTo>
                  <a:cubicBezTo>
                    <a:pt x="24" y="1512"/>
                    <a:pt x="48" y="1464"/>
                    <a:pt x="70" y="1416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3372741" y="621932"/>
              <a:ext cx="18316" cy="8937"/>
            </a:xfrm>
            <a:custGeom>
              <a:avLst/>
              <a:gdLst/>
              <a:ahLst/>
              <a:cxnLst/>
              <a:rect l="l" t="t" r="r" b="b"/>
              <a:pathLst>
                <a:path w="1242" h="606" extrusionOk="0">
                  <a:moveTo>
                    <a:pt x="0" y="1"/>
                  </a:moveTo>
                  <a:lnTo>
                    <a:pt x="478" y="96"/>
                  </a:lnTo>
                  <a:cubicBezTo>
                    <a:pt x="573" y="160"/>
                    <a:pt x="637" y="160"/>
                    <a:pt x="733" y="192"/>
                  </a:cubicBezTo>
                  <a:cubicBezTo>
                    <a:pt x="764" y="224"/>
                    <a:pt x="828" y="224"/>
                    <a:pt x="924" y="256"/>
                  </a:cubicBezTo>
                  <a:lnTo>
                    <a:pt x="987" y="351"/>
                  </a:lnTo>
                  <a:lnTo>
                    <a:pt x="1083" y="447"/>
                  </a:lnTo>
                  <a:cubicBezTo>
                    <a:pt x="1146" y="478"/>
                    <a:pt x="1178" y="510"/>
                    <a:pt x="1242" y="606"/>
                  </a:cubicBezTo>
                  <a:cubicBezTo>
                    <a:pt x="1178" y="510"/>
                    <a:pt x="1178" y="447"/>
                    <a:pt x="1115" y="351"/>
                  </a:cubicBezTo>
                  <a:cubicBezTo>
                    <a:pt x="1083" y="256"/>
                    <a:pt x="987" y="192"/>
                    <a:pt x="955" y="160"/>
                  </a:cubicBezTo>
                  <a:cubicBezTo>
                    <a:pt x="892" y="96"/>
                    <a:pt x="796" y="96"/>
                    <a:pt x="733" y="65"/>
                  </a:cubicBezTo>
                  <a:cubicBezTo>
                    <a:pt x="637" y="65"/>
                    <a:pt x="573" y="33"/>
                    <a:pt x="478" y="33"/>
                  </a:cubicBezTo>
                  <a:cubicBezTo>
                    <a:pt x="414" y="1"/>
                    <a:pt x="319" y="1"/>
                    <a:pt x="255" y="1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3374614" y="612552"/>
              <a:ext cx="23965" cy="9866"/>
            </a:xfrm>
            <a:custGeom>
              <a:avLst/>
              <a:gdLst/>
              <a:ahLst/>
              <a:cxnLst/>
              <a:rect l="l" t="t" r="r" b="b"/>
              <a:pathLst>
                <a:path w="1625" h="669" extrusionOk="0">
                  <a:moveTo>
                    <a:pt x="192" y="32"/>
                  </a:moveTo>
                  <a:cubicBezTo>
                    <a:pt x="160" y="64"/>
                    <a:pt x="64" y="64"/>
                    <a:pt x="1" y="128"/>
                  </a:cubicBezTo>
                  <a:cubicBezTo>
                    <a:pt x="64" y="128"/>
                    <a:pt x="160" y="128"/>
                    <a:pt x="192" y="32"/>
                  </a:cubicBezTo>
                  <a:close/>
                  <a:moveTo>
                    <a:pt x="319" y="0"/>
                  </a:moveTo>
                  <a:cubicBezTo>
                    <a:pt x="255" y="0"/>
                    <a:pt x="224" y="32"/>
                    <a:pt x="192" y="32"/>
                  </a:cubicBezTo>
                  <a:lnTo>
                    <a:pt x="446" y="32"/>
                  </a:lnTo>
                  <a:cubicBezTo>
                    <a:pt x="446" y="32"/>
                    <a:pt x="478" y="64"/>
                    <a:pt x="510" y="64"/>
                  </a:cubicBezTo>
                  <a:cubicBezTo>
                    <a:pt x="510" y="96"/>
                    <a:pt x="542" y="96"/>
                    <a:pt x="542" y="96"/>
                  </a:cubicBezTo>
                  <a:lnTo>
                    <a:pt x="606" y="96"/>
                  </a:lnTo>
                  <a:cubicBezTo>
                    <a:pt x="669" y="191"/>
                    <a:pt x="701" y="223"/>
                    <a:pt x="797" y="255"/>
                  </a:cubicBezTo>
                  <a:cubicBezTo>
                    <a:pt x="924" y="350"/>
                    <a:pt x="1019" y="414"/>
                    <a:pt x="1179" y="510"/>
                  </a:cubicBezTo>
                  <a:cubicBezTo>
                    <a:pt x="1306" y="573"/>
                    <a:pt x="1465" y="637"/>
                    <a:pt x="1624" y="669"/>
                  </a:cubicBezTo>
                  <a:cubicBezTo>
                    <a:pt x="1465" y="605"/>
                    <a:pt x="1338" y="510"/>
                    <a:pt x="1242" y="414"/>
                  </a:cubicBezTo>
                  <a:lnTo>
                    <a:pt x="860" y="191"/>
                  </a:lnTo>
                  <a:cubicBezTo>
                    <a:pt x="797" y="159"/>
                    <a:pt x="765" y="96"/>
                    <a:pt x="669" y="64"/>
                  </a:cubicBezTo>
                  <a:lnTo>
                    <a:pt x="606" y="64"/>
                  </a:lnTo>
                  <a:cubicBezTo>
                    <a:pt x="606" y="32"/>
                    <a:pt x="606" y="32"/>
                    <a:pt x="542" y="32"/>
                  </a:cubicBezTo>
                  <a:cubicBezTo>
                    <a:pt x="510" y="0"/>
                    <a:pt x="478" y="0"/>
                    <a:pt x="446" y="0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3359601" y="620059"/>
              <a:ext cx="6105" cy="1888"/>
            </a:xfrm>
            <a:custGeom>
              <a:avLst/>
              <a:gdLst/>
              <a:ahLst/>
              <a:cxnLst/>
              <a:rect l="l" t="t" r="r" b="b"/>
              <a:pathLst>
                <a:path w="414" h="128" extrusionOk="0">
                  <a:moveTo>
                    <a:pt x="255" y="1"/>
                  </a:moveTo>
                  <a:cubicBezTo>
                    <a:pt x="223" y="1"/>
                    <a:pt x="191" y="32"/>
                    <a:pt x="127" y="32"/>
                  </a:cubicBezTo>
                  <a:cubicBezTo>
                    <a:pt x="96" y="32"/>
                    <a:pt x="64" y="96"/>
                    <a:pt x="0" y="96"/>
                  </a:cubicBezTo>
                  <a:lnTo>
                    <a:pt x="255" y="96"/>
                  </a:lnTo>
                  <a:cubicBezTo>
                    <a:pt x="350" y="128"/>
                    <a:pt x="382" y="128"/>
                    <a:pt x="414" y="128"/>
                  </a:cubicBezTo>
                  <a:lnTo>
                    <a:pt x="287" y="1"/>
                  </a:ln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3359601" y="608791"/>
              <a:ext cx="8465" cy="4704"/>
            </a:xfrm>
            <a:custGeom>
              <a:avLst/>
              <a:gdLst/>
              <a:ahLst/>
              <a:cxnLst/>
              <a:rect l="l" t="t" r="r" b="b"/>
              <a:pathLst>
                <a:path w="574" h="319" extrusionOk="0">
                  <a:moveTo>
                    <a:pt x="64" y="1"/>
                  </a:moveTo>
                  <a:cubicBezTo>
                    <a:pt x="64" y="1"/>
                    <a:pt x="0" y="1"/>
                    <a:pt x="0" y="64"/>
                  </a:cubicBezTo>
                  <a:lnTo>
                    <a:pt x="0" y="96"/>
                  </a:lnTo>
                  <a:cubicBezTo>
                    <a:pt x="0" y="128"/>
                    <a:pt x="64" y="160"/>
                    <a:pt x="96" y="160"/>
                  </a:cubicBezTo>
                  <a:lnTo>
                    <a:pt x="287" y="160"/>
                  </a:lnTo>
                  <a:cubicBezTo>
                    <a:pt x="318" y="223"/>
                    <a:pt x="382" y="255"/>
                    <a:pt x="414" y="255"/>
                  </a:cubicBezTo>
                  <a:cubicBezTo>
                    <a:pt x="446" y="255"/>
                    <a:pt x="446" y="287"/>
                    <a:pt x="478" y="287"/>
                  </a:cubicBezTo>
                  <a:cubicBezTo>
                    <a:pt x="541" y="319"/>
                    <a:pt x="541" y="319"/>
                    <a:pt x="573" y="319"/>
                  </a:cubicBezTo>
                  <a:cubicBezTo>
                    <a:pt x="573" y="319"/>
                    <a:pt x="573" y="287"/>
                    <a:pt x="446" y="223"/>
                  </a:cubicBezTo>
                  <a:cubicBezTo>
                    <a:pt x="446" y="160"/>
                    <a:pt x="414" y="128"/>
                    <a:pt x="414" y="128"/>
                  </a:cubicBezTo>
                  <a:cubicBezTo>
                    <a:pt x="414" y="96"/>
                    <a:pt x="382" y="64"/>
                    <a:pt x="350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3374142" y="630633"/>
              <a:ext cx="19732" cy="14202"/>
            </a:xfrm>
            <a:custGeom>
              <a:avLst/>
              <a:gdLst/>
              <a:ahLst/>
              <a:cxnLst/>
              <a:rect l="l" t="t" r="r" b="b"/>
              <a:pathLst>
                <a:path w="1338" h="963" extrusionOk="0">
                  <a:moveTo>
                    <a:pt x="495" y="0"/>
                  </a:moveTo>
                  <a:cubicBezTo>
                    <a:pt x="286" y="0"/>
                    <a:pt x="107" y="92"/>
                    <a:pt x="65" y="239"/>
                  </a:cubicBezTo>
                  <a:cubicBezTo>
                    <a:pt x="1" y="430"/>
                    <a:pt x="192" y="748"/>
                    <a:pt x="510" y="875"/>
                  </a:cubicBezTo>
                  <a:cubicBezTo>
                    <a:pt x="627" y="934"/>
                    <a:pt x="748" y="962"/>
                    <a:pt x="859" y="962"/>
                  </a:cubicBezTo>
                  <a:cubicBezTo>
                    <a:pt x="1051" y="962"/>
                    <a:pt x="1214" y="877"/>
                    <a:pt x="1274" y="716"/>
                  </a:cubicBezTo>
                  <a:cubicBezTo>
                    <a:pt x="1338" y="493"/>
                    <a:pt x="1147" y="175"/>
                    <a:pt x="829" y="79"/>
                  </a:cubicBezTo>
                  <a:cubicBezTo>
                    <a:pt x="720" y="25"/>
                    <a:pt x="604" y="0"/>
                    <a:pt x="495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3359601" y="626164"/>
              <a:ext cx="10338" cy="12683"/>
            </a:xfrm>
            <a:custGeom>
              <a:avLst/>
              <a:gdLst/>
              <a:ahLst/>
              <a:cxnLst/>
              <a:rect l="l" t="t" r="r" b="b"/>
              <a:pathLst>
                <a:path w="701" h="860" extrusionOk="0">
                  <a:moveTo>
                    <a:pt x="96" y="0"/>
                  </a:moveTo>
                  <a:cubicBezTo>
                    <a:pt x="0" y="255"/>
                    <a:pt x="0" y="573"/>
                    <a:pt x="64" y="860"/>
                  </a:cubicBezTo>
                  <a:cubicBezTo>
                    <a:pt x="414" y="828"/>
                    <a:pt x="700" y="573"/>
                    <a:pt x="669" y="382"/>
                  </a:cubicBezTo>
                  <a:cubicBezTo>
                    <a:pt x="669" y="160"/>
                    <a:pt x="414" y="0"/>
                    <a:pt x="96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3365235" y="642977"/>
              <a:ext cx="7521" cy="4410"/>
            </a:xfrm>
            <a:custGeom>
              <a:avLst/>
              <a:gdLst/>
              <a:ahLst/>
              <a:cxnLst/>
              <a:rect l="l" t="t" r="r" b="b"/>
              <a:pathLst>
                <a:path w="510" h="299" extrusionOk="0">
                  <a:moveTo>
                    <a:pt x="116" y="0"/>
                  </a:moveTo>
                  <a:cubicBezTo>
                    <a:pt x="97" y="0"/>
                    <a:pt x="80" y="2"/>
                    <a:pt x="64" y="6"/>
                  </a:cubicBezTo>
                  <a:cubicBezTo>
                    <a:pt x="64" y="6"/>
                    <a:pt x="0" y="70"/>
                    <a:pt x="32" y="229"/>
                  </a:cubicBezTo>
                  <a:cubicBezTo>
                    <a:pt x="147" y="287"/>
                    <a:pt x="295" y="298"/>
                    <a:pt x="396" y="298"/>
                  </a:cubicBezTo>
                  <a:cubicBezTo>
                    <a:pt x="464" y="298"/>
                    <a:pt x="509" y="293"/>
                    <a:pt x="509" y="293"/>
                  </a:cubicBezTo>
                  <a:cubicBezTo>
                    <a:pt x="426" y="98"/>
                    <a:pt x="245" y="0"/>
                    <a:pt x="116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3373685" y="658094"/>
              <a:ext cx="10338" cy="1888"/>
            </a:xfrm>
            <a:custGeom>
              <a:avLst/>
              <a:gdLst/>
              <a:ahLst/>
              <a:cxnLst/>
              <a:rect l="l" t="t" r="r" b="b"/>
              <a:pathLst>
                <a:path w="701" h="128" extrusionOk="0">
                  <a:moveTo>
                    <a:pt x="700" y="0"/>
                  </a:moveTo>
                  <a:cubicBezTo>
                    <a:pt x="637" y="0"/>
                    <a:pt x="573" y="64"/>
                    <a:pt x="541" y="64"/>
                  </a:cubicBezTo>
                  <a:cubicBezTo>
                    <a:pt x="478" y="96"/>
                    <a:pt x="446" y="96"/>
                    <a:pt x="382" y="96"/>
                  </a:cubicBezTo>
                  <a:lnTo>
                    <a:pt x="0" y="96"/>
                  </a:lnTo>
                  <a:cubicBezTo>
                    <a:pt x="96" y="128"/>
                    <a:pt x="127" y="128"/>
                    <a:pt x="127" y="128"/>
                  </a:cubicBezTo>
                  <a:lnTo>
                    <a:pt x="318" y="128"/>
                  </a:lnTo>
                  <a:cubicBezTo>
                    <a:pt x="414" y="128"/>
                    <a:pt x="478" y="128"/>
                    <a:pt x="541" y="96"/>
                  </a:cubicBezTo>
                  <a:cubicBezTo>
                    <a:pt x="573" y="96"/>
                    <a:pt x="637" y="64"/>
                    <a:pt x="700" y="0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3351180" y="556126"/>
              <a:ext cx="107966" cy="86951"/>
            </a:xfrm>
            <a:custGeom>
              <a:avLst/>
              <a:gdLst/>
              <a:ahLst/>
              <a:cxnLst/>
              <a:rect l="l" t="t" r="r" b="b"/>
              <a:pathLst>
                <a:path w="7321" h="5896" extrusionOk="0">
                  <a:moveTo>
                    <a:pt x="3055" y="1"/>
                  </a:moveTo>
                  <a:cubicBezTo>
                    <a:pt x="2327" y="1"/>
                    <a:pt x="1808" y="514"/>
                    <a:pt x="1176" y="1057"/>
                  </a:cubicBezTo>
                  <a:cubicBezTo>
                    <a:pt x="1208" y="738"/>
                    <a:pt x="1749" y="229"/>
                    <a:pt x="2004" y="102"/>
                  </a:cubicBezTo>
                  <a:lnTo>
                    <a:pt x="2004" y="102"/>
                  </a:lnTo>
                  <a:cubicBezTo>
                    <a:pt x="507" y="261"/>
                    <a:pt x="62" y="1439"/>
                    <a:pt x="30" y="2075"/>
                  </a:cubicBezTo>
                  <a:cubicBezTo>
                    <a:pt x="0" y="2574"/>
                    <a:pt x="431" y="3236"/>
                    <a:pt x="1098" y="3236"/>
                  </a:cubicBezTo>
                  <a:cubicBezTo>
                    <a:pt x="1154" y="3236"/>
                    <a:pt x="1212" y="3231"/>
                    <a:pt x="1271" y="3221"/>
                  </a:cubicBezTo>
                  <a:cubicBezTo>
                    <a:pt x="1335" y="3221"/>
                    <a:pt x="1431" y="3221"/>
                    <a:pt x="1494" y="3189"/>
                  </a:cubicBezTo>
                  <a:cubicBezTo>
                    <a:pt x="1934" y="3012"/>
                    <a:pt x="2332" y="2933"/>
                    <a:pt x="2689" y="2933"/>
                  </a:cubicBezTo>
                  <a:cubicBezTo>
                    <a:pt x="3545" y="2933"/>
                    <a:pt x="4159" y="3388"/>
                    <a:pt x="4519" y="4017"/>
                  </a:cubicBezTo>
                  <a:cubicBezTo>
                    <a:pt x="4837" y="4590"/>
                    <a:pt x="4519" y="5291"/>
                    <a:pt x="4519" y="5291"/>
                  </a:cubicBezTo>
                  <a:lnTo>
                    <a:pt x="5060" y="5577"/>
                  </a:lnTo>
                  <a:cubicBezTo>
                    <a:pt x="5060" y="5577"/>
                    <a:pt x="5219" y="5641"/>
                    <a:pt x="5537" y="5736"/>
                  </a:cubicBezTo>
                  <a:cubicBezTo>
                    <a:pt x="5665" y="5768"/>
                    <a:pt x="5887" y="5800"/>
                    <a:pt x="6078" y="5864"/>
                  </a:cubicBezTo>
                  <a:cubicBezTo>
                    <a:pt x="6110" y="5895"/>
                    <a:pt x="6142" y="5895"/>
                    <a:pt x="6206" y="5895"/>
                  </a:cubicBezTo>
                  <a:cubicBezTo>
                    <a:pt x="7256" y="5131"/>
                    <a:pt x="7320" y="2935"/>
                    <a:pt x="6683" y="1980"/>
                  </a:cubicBezTo>
                  <a:cubicBezTo>
                    <a:pt x="6429" y="1693"/>
                    <a:pt x="6206" y="1502"/>
                    <a:pt x="5951" y="1343"/>
                  </a:cubicBezTo>
                  <a:cubicBezTo>
                    <a:pt x="5234" y="846"/>
                    <a:pt x="4457" y="711"/>
                    <a:pt x="3826" y="711"/>
                  </a:cubicBezTo>
                  <a:cubicBezTo>
                    <a:pt x="3084" y="711"/>
                    <a:pt x="2545" y="897"/>
                    <a:pt x="2545" y="897"/>
                  </a:cubicBezTo>
                  <a:cubicBezTo>
                    <a:pt x="2545" y="897"/>
                    <a:pt x="2449" y="356"/>
                    <a:pt x="3182" y="6"/>
                  </a:cubicBezTo>
                  <a:cubicBezTo>
                    <a:pt x="3139" y="3"/>
                    <a:pt x="3096" y="1"/>
                    <a:pt x="3055" y="1"/>
                  </a:cubicBezTo>
                  <a:close/>
                </a:path>
              </a:pathLst>
            </a:custGeom>
            <a:solidFill>
              <a:srgbClr val="591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3425318" y="617714"/>
              <a:ext cx="23021" cy="29583"/>
            </a:xfrm>
            <a:custGeom>
              <a:avLst/>
              <a:gdLst/>
              <a:ahLst/>
              <a:cxnLst/>
              <a:rect l="l" t="t" r="r" b="b"/>
              <a:pathLst>
                <a:path w="1561" h="2006" extrusionOk="0">
                  <a:moveTo>
                    <a:pt x="1402" y="1274"/>
                  </a:moveTo>
                  <a:cubicBezTo>
                    <a:pt x="1370" y="1433"/>
                    <a:pt x="1242" y="1592"/>
                    <a:pt x="1179" y="1719"/>
                  </a:cubicBezTo>
                  <a:cubicBezTo>
                    <a:pt x="1083" y="1783"/>
                    <a:pt x="1051" y="1847"/>
                    <a:pt x="956" y="1879"/>
                  </a:cubicBezTo>
                  <a:cubicBezTo>
                    <a:pt x="860" y="1942"/>
                    <a:pt x="733" y="2006"/>
                    <a:pt x="606" y="2006"/>
                  </a:cubicBezTo>
                  <a:lnTo>
                    <a:pt x="606" y="2006"/>
                  </a:lnTo>
                  <a:cubicBezTo>
                    <a:pt x="542" y="2006"/>
                    <a:pt x="478" y="2006"/>
                    <a:pt x="415" y="1942"/>
                  </a:cubicBezTo>
                  <a:cubicBezTo>
                    <a:pt x="224" y="1879"/>
                    <a:pt x="65" y="1688"/>
                    <a:pt x="1" y="1401"/>
                  </a:cubicBezTo>
                  <a:lnTo>
                    <a:pt x="1" y="1274"/>
                  </a:lnTo>
                  <a:cubicBezTo>
                    <a:pt x="1" y="1115"/>
                    <a:pt x="1" y="955"/>
                    <a:pt x="96" y="764"/>
                  </a:cubicBezTo>
                  <a:lnTo>
                    <a:pt x="96" y="764"/>
                  </a:lnTo>
                  <a:cubicBezTo>
                    <a:pt x="224" y="414"/>
                    <a:pt x="478" y="128"/>
                    <a:pt x="765" y="32"/>
                  </a:cubicBezTo>
                  <a:lnTo>
                    <a:pt x="765" y="32"/>
                  </a:lnTo>
                  <a:cubicBezTo>
                    <a:pt x="892" y="0"/>
                    <a:pt x="956" y="0"/>
                    <a:pt x="1083" y="32"/>
                  </a:cubicBezTo>
                  <a:cubicBezTo>
                    <a:pt x="1115" y="32"/>
                    <a:pt x="1115" y="32"/>
                    <a:pt x="1179" y="96"/>
                  </a:cubicBezTo>
                  <a:cubicBezTo>
                    <a:pt x="1211" y="96"/>
                    <a:pt x="1211" y="128"/>
                    <a:pt x="1242" y="128"/>
                  </a:cubicBezTo>
                  <a:cubicBezTo>
                    <a:pt x="1497" y="414"/>
                    <a:pt x="1561" y="828"/>
                    <a:pt x="1402" y="1274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3307481" y="790488"/>
              <a:ext cx="62456" cy="182176"/>
            </a:xfrm>
            <a:custGeom>
              <a:avLst/>
              <a:gdLst/>
              <a:ahLst/>
              <a:cxnLst/>
              <a:rect l="l" t="t" r="r" b="b"/>
              <a:pathLst>
                <a:path w="4235" h="12353" extrusionOk="0">
                  <a:moveTo>
                    <a:pt x="0" y="1"/>
                  </a:moveTo>
                  <a:cubicBezTo>
                    <a:pt x="0" y="66"/>
                    <a:pt x="33" y="8023"/>
                    <a:pt x="3152" y="12193"/>
                  </a:cubicBezTo>
                  <a:cubicBezTo>
                    <a:pt x="3502" y="12257"/>
                    <a:pt x="3852" y="12321"/>
                    <a:pt x="4234" y="12353"/>
                  </a:cubicBezTo>
                  <a:cubicBezTo>
                    <a:pt x="4139" y="12289"/>
                    <a:pt x="4012" y="12257"/>
                    <a:pt x="3916" y="12257"/>
                  </a:cubicBezTo>
                  <a:cubicBezTo>
                    <a:pt x="319" y="6305"/>
                    <a:pt x="0" y="66"/>
                    <a:pt x="0" y="1"/>
                  </a:cubicBezTo>
                  <a:close/>
                </a:path>
              </a:pathLst>
            </a:custGeom>
            <a:solidFill>
              <a:srgbClr val="010101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3307953" y="768188"/>
              <a:ext cx="227244" cy="214502"/>
            </a:xfrm>
            <a:custGeom>
              <a:avLst/>
              <a:gdLst/>
              <a:ahLst/>
              <a:cxnLst/>
              <a:rect l="l" t="t" r="r" b="b"/>
              <a:pathLst>
                <a:path w="15409" h="14545" extrusionOk="0">
                  <a:moveTo>
                    <a:pt x="1862" y="0"/>
                  </a:moveTo>
                  <a:cubicBezTo>
                    <a:pt x="1418" y="0"/>
                    <a:pt x="972" y="79"/>
                    <a:pt x="541" y="239"/>
                  </a:cubicBezTo>
                  <a:lnTo>
                    <a:pt x="478" y="239"/>
                  </a:lnTo>
                  <a:cubicBezTo>
                    <a:pt x="319" y="271"/>
                    <a:pt x="159" y="335"/>
                    <a:pt x="0" y="430"/>
                  </a:cubicBezTo>
                  <a:cubicBezTo>
                    <a:pt x="1" y="430"/>
                    <a:pt x="2" y="430"/>
                    <a:pt x="3" y="430"/>
                  </a:cubicBezTo>
                  <a:cubicBezTo>
                    <a:pt x="156" y="430"/>
                    <a:pt x="5222" y="461"/>
                    <a:pt x="8818" y="7434"/>
                  </a:cubicBezTo>
                  <a:cubicBezTo>
                    <a:pt x="10729" y="11127"/>
                    <a:pt x="10729" y="13291"/>
                    <a:pt x="10283" y="14469"/>
                  </a:cubicBezTo>
                  <a:cubicBezTo>
                    <a:pt x="10964" y="14515"/>
                    <a:pt x="11630" y="14544"/>
                    <a:pt x="12269" y="14544"/>
                  </a:cubicBezTo>
                  <a:cubicBezTo>
                    <a:pt x="13421" y="14544"/>
                    <a:pt x="14487" y="14449"/>
                    <a:pt x="15408" y="14183"/>
                  </a:cubicBezTo>
                  <a:cubicBezTo>
                    <a:pt x="15249" y="12718"/>
                    <a:pt x="14262" y="6988"/>
                    <a:pt x="6813" y="2245"/>
                  </a:cubicBezTo>
                  <a:lnTo>
                    <a:pt x="6813" y="2245"/>
                  </a:lnTo>
                  <a:cubicBezTo>
                    <a:pt x="6845" y="2499"/>
                    <a:pt x="6908" y="2627"/>
                    <a:pt x="6908" y="2627"/>
                  </a:cubicBezTo>
                  <a:cubicBezTo>
                    <a:pt x="6845" y="2627"/>
                    <a:pt x="6208" y="2022"/>
                    <a:pt x="3916" y="589"/>
                  </a:cubicBezTo>
                  <a:cubicBezTo>
                    <a:pt x="3272" y="199"/>
                    <a:pt x="2568" y="0"/>
                    <a:pt x="1862" y="0"/>
                  </a:cubicBezTo>
                  <a:close/>
                </a:path>
              </a:pathLst>
            </a:custGeom>
            <a:solidFill>
              <a:srgbClr val="010101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3407960" y="798938"/>
              <a:ext cx="122537" cy="154952"/>
            </a:xfrm>
            <a:custGeom>
              <a:avLst/>
              <a:gdLst/>
              <a:ahLst/>
              <a:cxnLst/>
              <a:rect l="l" t="t" r="r" b="b"/>
              <a:pathLst>
                <a:path w="8309" h="10507" extrusionOk="0">
                  <a:moveTo>
                    <a:pt x="0" y="1"/>
                  </a:moveTo>
                  <a:lnTo>
                    <a:pt x="96" y="542"/>
                  </a:lnTo>
                  <a:cubicBezTo>
                    <a:pt x="96" y="542"/>
                    <a:pt x="6654" y="5094"/>
                    <a:pt x="8309" y="10506"/>
                  </a:cubicBezTo>
                  <a:cubicBezTo>
                    <a:pt x="7800" y="8532"/>
                    <a:pt x="6749" y="6049"/>
                    <a:pt x="4489" y="3598"/>
                  </a:cubicBezTo>
                  <a:cubicBezTo>
                    <a:pt x="4393" y="3502"/>
                    <a:pt x="4298" y="3375"/>
                    <a:pt x="4170" y="3280"/>
                  </a:cubicBezTo>
                  <a:cubicBezTo>
                    <a:pt x="3056" y="2165"/>
                    <a:pt x="1719" y="1051"/>
                    <a:pt x="0" y="1"/>
                  </a:cubicBezTo>
                  <a:close/>
                </a:path>
              </a:pathLst>
            </a:custGeom>
            <a:solidFill>
              <a:srgbClr val="9C7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3533775" y="885805"/>
              <a:ext cx="33816" cy="91552"/>
            </a:xfrm>
            <a:custGeom>
              <a:avLst/>
              <a:gdLst/>
              <a:ahLst/>
              <a:cxnLst/>
              <a:rect l="l" t="t" r="r" b="b"/>
              <a:pathLst>
                <a:path w="2293" h="6208" extrusionOk="0">
                  <a:moveTo>
                    <a:pt x="733" y="0"/>
                  </a:moveTo>
                  <a:lnTo>
                    <a:pt x="733" y="0"/>
                  </a:lnTo>
                  <a:cubicBezTo>
                    <a:pt x="734" y="3"/>
                    <a:pt x="736" y="6"/>
                    <a:pt x="737" y="9"/>
                  </a:cubicBezTo>
                  <a:lnTo>
                    <a:pt x="737" y="9"/>
                  </a:lnTo>
                  <a:cubicBezTo>
                    <a:pt x="735" y="5"/>
                    <a:pt x="734" y="2"/>
                    <a:pt x="733" y="0"/>
                  </a:cubicBezTo>
                  <a:close/>
                  <a:moveTo>
                    <a:pt x="737" y="9"/>
                  </a:moveTo>
                  <a:cubicBezTo>
                    <a:pt x="833" y="254"/>
                    <a:pt x="1879" y="4942"/>
                    <a:pt x="1" y="5380"/>
                  </a:cubicBezTo>
                  <a:lnTo>
                    <a:pt x="96" y="6208"/>
                  </a:lnTo>
                  <a:cubicBezTo>
                    <a:pt x="128" y="6208"/>
                    <a:pt x="224" y="6176"/>
                    <a:pt x="255" y="6176"/>
                  </a:cubicBezTo>
                  <a:cubicBezTo>
                    <a:pt x="2132" y="5572"/>
                    <a:pt x="2293" y="3347"/>
                    <a:pt x="737" y="9"/>
                  </a:cubicBezTo>
                  <a:close/>
                </a:path>
              </a:pathLst>
            </a:custGeom>
            <a:solidFill>
              <a:srgbClr val="010101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3316876" y="813023"/>
              <a:ext cx="39921" cy="23227"/>
            </a:xfrm>
            <a:custGeom>
              <a:avLst/>
              <a:gdLst/>
              <a:ahLst/>
              <a:cxnLst/>
              <a:rect l="l" t="t" r="r" b="b"/>
              <a:pathLst>
                <a:path w="2707" h="1575" extrusionOk="0">
                  <a:moveTo>
                    <a:pt x="2356" y="1"/>
                  </a:moveTo>
                  <a:lnTo>
                    <a:pt x="223" y="606"/>
                  </a:lnTo>
                  <a:cubicBezTo>
                    <a:pt x="159" y="606"/>
                    <a:pt x="127" y="637"/>
                    <a:pt x="159" y="669"/>
                  </a:cubicBezTo>
                  <a:cubicBezTo>
                    <a:pt x="159" y="733"/>
                    <a:pt x="223" y="765"/>
                    <a:pt x="255" y="765"/>
                  </a:cubicBezTo>
                  <a:lnTo>
                    <a:pt x="1719" y="510"/>
                  </a:lnTo>
                  <a:lnTo>
                    <a:pt x="1719" y="510"/>
                  </a:lnTo>
                  <a:lnTo>
                    <a:pt x="96" y="924"/>
                  </a:lnTo>
                  <a:cubicBezTo>
                    <a:pt x="32" y="924"/>
                    <a:pt x="0" y="988"/>
                    <a:pt x="0" y="1051"/>
                  </a:cubicBezTo>
                  <a:cubicBezTo>
                    <a:pt x="0" y="1074"/>
                    <a:pt x="16" y="1096"/>
                    <a:pt x="48" y="1096"/>
                  </a:cubicBezTo>
                  <a:cubicBezTo>
                    <a:pt x="61" y="1096"/>
                    <a:pt x="77" y="1092"/>
                    <a:pt x="96" y="1083"/>
                  </a:cubicBezTo>
                  <a:lnTo>
                    <a:pt x="1719" y="892"/>
                  </a:lnTo>
                  <a:lnTo>
                    <a:pt x="255" y="1147"/>
                  </a:lnTo>
                  <a:cubicBezTo>
                    <a:pt x="191" y="1147"/>
                    <a:pt x="159" y="1242"/>
                    <a:pt x="191" y="1274"/>
                  </a:cubicBezTo>
                  <a:cubicBezTo>
                    <a:pt x="191" y="1306"/>
                    <a:pt x="255" y="1306"/>
                    <a:pt x="287" y="1306"/>
                  </a:cubicBezTo>
                  <a:lnTo>
                    <a:pt x="1751" y="1147"/>
                  </a:lnTo>
                  <a:lnTo>
                    <a:pt x="1751" y="1147"/>
                  </a:lnTo>
                  <a:lnTo>
                    <a:pt x="414" y="1370"/>
                  </a:lnTo>
                  <a:cubicBezTo>
                    <a:pt x="350" y="1370"/>
                    <a:pt x="318" y="1401"/>
                    <a:pt x="318" y="1465"/>
                  </a:cubicBezTo>
                  <a:cubicBezTo>
                    <a:pt x="318" y="1529"/>
                    <a:pt x="382" y="1561"/>
                    <a:pt x="414" y="1561"/>
                  </a:cubicBezTo>
                  <a:cubicBezTo>
                    <a:pt x="626" y="1561"/>
                    <a:pt x="1404" y="1575"/>
                    <a:pt x="1975" y="1575"/>
                  </a:cubicBezTo>
                  <a:cubicBezTo>
                    <a:pt x="2260" y="1575"/>
                    <a:pt x="2494" y="1571"/>
                    <a:pt x="2579" y="1561"/>
                  </a:cubicBezTo>
                  <a:cubicBezTo>
                    <a:pt x="2706" y="1179"/>
                    <a:pt x="2356" y="1"/>
                    <a:pt x="2356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3341756" y="812551"/>
              <a:ext cx="36161" cy="23493"/>
            </a:xfrm>
            <a:custGeom>
              <a:avLst/>
              <a:gdLst/>
              <a:ahLst/>
              <a:cxnLst/>
              <a:rect l="l" t="t" r="r" b="b"/>
              <a:pathLst>
                <a:path w="2452" h="1593" extrusionOk="0">
                  <a:moveTo>
                    <a:pt x="2452" y="1465"/>
                  </a:moveTo>
                  <a:cubicBezTo>
                    <a:pt x="2261" y="797"/>
                    <a:pt x="2229" y="128"/>
                    <a:pt x="2229" y="128"/>
                  </a:cubicBezTo>
                  <a:lnTo>
                    <a:pt x="1624" y="192"/>
                  </a:lnTo>
                  <a:lnTo>
                    <a:pt x="1624" y="192"/>
                  </a:lnTo>
                  <a:lnTo>
                    <a:pt x="860" y="33"/>
                  </a:lnTo>
                  <a:cubicBezTo>
                    <a:pt x="701" y="1"/>
                    <a:pt x="542" y="33"/>
                    <a:pt x="414" y="160"/>
                  </a:cubicBezTo>
                  <a:cubicBezTo>
                    <a:pt x="96" y="383"/>
                    <a:pt x="0" y="829"/>
                    <a:pt x="191" y="1179"/>
                  </a:cubicBezTo>
                  <a:lnTo>
                    <a:pt x="191" y="1179"/>
                  </a:lnTo>
                  <a:cubicBezTo>
                    <a:pt x="319" y="1433"/>
                    <a:pt x="542" y="1593"/>
                    <a:pt x="828" y="1593"/>
                  </a:cubicBezTo>
                  <a:lnTo>
                    <a:pt x="955" y="1593"/>
                  </a:lnTo>
                  <a:cubicBezTo>
                    <a:pt x="1083" y="1593"/>
                    <a:pt x="1210" y="1593"/>
                    <a:pt x="1337" y="1561"/>
                  </a:cubicBezTo>
                  <a:lnTo>
                    <a:pt x="1910" y="1433"/>
                  </a:lnTo>
                  <a:lnTo>
                    <a:pt x="1910" y="1433"/>
                  </a:ln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3374142" y="676868"/>
              <a:ext cx="150719" cy="175127"/>
            </a:xfrm>
            <a:custGeom>
              <a:avLst/>
              <a:gdLst/>
              <a:ahLst/>
              <a:cxnLst/>
              <a:rect l="l" t="t" r="r" b="b"/>
              <a:pathLst>
                <a:path w="10220" h="11875" extrusionOk="0">
                  <a:moveTo>
                    <a:pt x="5636" y="1"/>
                  </a:moveTo>
                  <a:cubicBezTo>
                    <a:pt x="5349" y="64"/>
                    <a:pt x="5095" y="96"/>
                    <a:pt x="4840" y="223"/>
                  </a:cubicBezTo>
                  <a:cubicBezTo>
                    <a:pt x="4362" y="446"/>
                    <a:pt x="4044" y="860"/>
                    <a:pt x="3980" y="1529"/>
                  </a:cubicBezTo>
                  <a:cubicBezTo>
                    <a:pt x="3757" y="3439"/>
                    <a:pt x="5890" y="7641"/>
                    <a:pt x="6368" y="8246"/>
                  </a:cubicBezTo>
                  <a:cubicBezTo>
                    <a:pt x="5095" y="8341"/>
                    <a:pt x="1" y="9328"/>
                    <a:pt x="1" y="9328"/>
                  </a:cubicBezTo>
                  <a:cubicBezTo>
                    <a:pt x="1" y="9328"/>
                    <a:pt x="33" y="9551"/>
                    <a:pt x="65" y="9869"/>
                  </a:cubicBezTo>
                  <a:cubicBezTo>
                    <a:pt x="96" y="10092"/>
                    <a:pt x="160" y="10411"/>
                    <a:pt x="224" y="10665"/>
                  </a:cubicBezTo>
                  <a:cubicBezTo>
                    <a:pt x="319" y="10888"/>
                    <a:pt x="351" y="11079"/>
                    <a:pt x="415" y="11238"/>
                  </a:cubicBezTo>
                  <a:cubicBezTo>
                    <a:pt x="510" y="11461"/>
                    <a:pt x="638" y="11684"/>
                    <a:pt x="797" y="11843"/>
                  </a:cubicBezTo>
                  <a:cubicBezTo>
                    <a:pt x="1210" y="11856"/>
                    <a:pt x="1812" y="11874"/>
                    <a:pt x="2516" y="11874"/>
                  </a:cubicBezTo>
                  <a:cubicBezTo>
                    <a:pt x="3546" y="11874"/>
                    <a:pt x="4794" y="11835"/>
                    <a:pt x="5986" y="11684"/>
                  </a:cubicBezTo>
                  <a:cubicBezTo>
                    <a:pt x="6909" y="11525"/>
                    <a:pt x="7832" y="11302"/>
                    <a:pt x="8533" y="10952"/>
                  </a:cubicBezTo>
                  <a:cubicBezTo>
                    <a:pt x="8660" y="10920"/>
                    <a:pt x="8787" y="10824"/>
                    <a:pt x="8851" y="10793"/>
                  </a:cubicBezTo>
                  <a:cubicBezTo>
                    <a:pt x="9551" y="10442"/>
                    <a:pt x="10029" y="9901"/>
                    <a:pt x="10220" y="9233"/>
                  </a:cubicBezTo>
                  <a:cubicBezTo>
                    <a:pt x="10029" y="7068"/>
                    <a:pt x="9010" y="3407"/>
                    <a:pt x="7991" y="1497"/>
                  </a:cubicBezTo>
                  <a:cubicBezTo>
                    <a:pt x="7705" y="892"/>
                    <a:pt x="7387" y="478"/>
                    <a:pt x="7068" y="319"/>
                  </a:cubicBezTo>
                  <a:cubicBezTo>
                    <a:pt x="6591" y="96"/>
                    <a:pt x="6113" y="1"/>
                    <a:pt x="5636" y="1"/>
                  </a:cubicBezTo>
                  <a:close/>
                </a:path>
              </a:pathLst>
            </a:custGeom>
            <a:solidFill>
              <a:srgbClr val="BAA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3380248" y="676868"/>
              <a:ext cx="144614" cy="175141"/>
            </a:xfrm>
            <a:custGeom>
              <a:avLst/>
              <a:gdLst/>
              <a:ahLst/>
              <a:cxnLst/>
              <a:rect l="l" t="t" r="r" b="b"/>
              <a:pathLst>
                <a:path w="9806" h="11876" extrusionOk="0">
                  <a:moveTo>
                    <a:pt x="5190" y="1"/>
                  </a:moveTo>
                  <a:cubicBezTo>
                    <a:pt x="7418" y="605"/>
                    <a:pt x="8978" y="6399"/>
                    <a:pt x="9519" y="9328"/>
                  </a:cubicBezTo>
                  <a:cubicBezTo>
                    <a:pt x="7928" y="11026"/>
                    <a:pt x="4709" y="11366"/>
                    <a:pt x="2419" y="11366"/>
                  </a:cubicBezTo>
                  <a:cubicBezTo>
                    <a:pt x="1274" y="11366"/>
                    <a:pt x="362" y="11281"/>
                    <a:pt x="1" y="11238"/>
                  </a:cubicBezTo>
                  <a:lnTo>
                    <a:pt x="1" y="11238"/>
                  </a:lnTo>
                  <a:cubicBezTo>
                    <a:pt x="96" y="11461"/>
                    <a:pt x="224" y="11652"/>
                    <a:pt x="383" y="11843"/>
                  </a:cubicBezTo>
                  <a:cubicBezTo>
                    <a:pt x="810" y="11852"/>
                    <a:pt x="1452" y="11875"/>
                    <a:pt x="2203" y="11875"/>
                  </a:cubicBezTo>
                  <a:cubicBezTo>
                    <a:pt x="4026" y="11875"/>
                    <a:pt x="6496" y="11741"/>
                    <a:pt x="8119" y="10952"/>
                  </a:cubicBezTo>
                  <a:cubicBezTo>
                    <a:pt x="8246" y="10920"/>
                    <a:pt x="8373" y="10824"/>
                    <a:pt x="8437" y="10793"/>
                  </a:cubicBezTo>
                  <a:cubicBezTo>
                    <a:pt x="9137" y="10442"/>
                    <a:pt x="9615" y="9901"/>
                    <a:pt x="9806" y="9233"/>
                  </a:cubicBezTo>
                  <a:cubicBezTo>
                    <a:pt x="9519" y="6368"/>
                    <a:pt x="7928" y="956"/>
                    <a:pt x="6622" y="319"/>
                  </a:cubicBezTo>
                  <a:cubicBezTo>
                    <a:pt x="6145" y="96"/>
                    <a:pt x="5667" y="1"/>
                    <a:pt x="5190" y="1"/>
                  </a:cubicBezTo>
                  <a:close/>
                </a:path>
              </a:pathLst>
            </a:custGeom>
            <a:solidFill>
              <a:srgbClr val="A98C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3374614" y="680157"/>
              <a:ext cx="109412" cy="142269"/>
            </a:xfrm>
            <a:custGeom>
              <a:avLst/>
              <a:gdLst/>
              <a:ahLst/>
              <a:cxnLst/>
              <a:rect l="l" t="t" r="r" b="b"/>
              <a:pathLst>
                <a:path w="7419" h="9647" extrusionOk="0">
                  <a:moveTo>
                    <a:pt x="4840" y="0"/>
                  </a:moveTo>
                  <a:cubicBezTo>
                    <a:pt x="4362" y="223"/>
                    <a:pt x="4044" y="637"/>
                    <a:pt x="3980" y="1306"/>
                  </a:cubicBezTo>
                  <a:cubicBezTo>
                    <a:pt x="3757" y="3216"/>
                    <a:pt x="5890" y="7418"/>
                    <a:pt x="6368" y="8023"/>
                  </a:cubicBezTo>
                  <a:cubicBezTo>
                    <a:pt x="5094" y="8118"/>
                    <a:pt x="1" y="9105"/>
                    <a:pt x="1" y="9105"/>
                  </a:cubicBezTo>
                  <a:cubicBezTo>
                    <a:pt x="1" y="9105"/>
                    <a:pt x="33" y="9328"/>
                    <a:pt x="64" y="9646"/>
                  </a:cubicBezTo>
                  <a:cubicBezTo>
                    <a:pt x="4362" y="9296"/>
                    <a:pt x="7418" y="8118"/>
                    <a:pt x="7418" y="8118"/>
                  </a:cubicBezTo>
                  <a:cubicBezTo>
                    <a:pt x="7418" y="8118"/>
                    <a:pt x="6240" y="5253"/>
                    <a:pt x="5317" y="3375"/>
                  </a:cubicBezTo>
                  <a:cubicBezTo>
                    <a:pt x="4394" y="1465"/>
                    <a:pt x="4840" y="1"/>
                    <a:pt x="4840" y="0"/>
                  </a:cubicBezTo>
                  <a:close/>
                </a:path>
              </a:pathLst>
            </a:custGeom>
            <a:solidFill>
              <a:srgbClr val="D6C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3276968" y="801106"/>
              <a:ext cx="9394" cy="6769"/>
            </a:xfrm>
            <a:custGeom>
              <a:avLst/>
              <a:gdLst/>
              <a:ahLst/>
              <a:cxnLst/>
              <a:rect l="l" t="t" r="r" b="b"/>
              <a:pathLst>
                <a:path w="637" h="459" extrusionOk="0">
                  <a:moveTo>
                    <a:pt x="261" y="1"/>
                  </a:moveTo>
                  <a:cubicBezTo>
                    <a:pt x="197" y="1"/>
                    <a:pt x="119" y="37"/>
                    <a:pt x="96" y="108"/>
                  </a:cubicBezTo>
                  <a:lnTo>
                    <a:pt x="32" y="172"/>
                  </a:lnTo>
                  <a:cubicBezTo>
                    <a:pt x="0" y="267"/>
                    <a:pt x="32" y="331"/>
                    <a:pt x="127" y="395"/>
                  </a:cubicBezTo>
                  <a:lnTo>
                    <a:pt x="414" y="458"/>
                  </a:lnTo>
                  <a:cubicBezTo>
                    <a:pt x="446" y="458"/>
                    <a:pt x="573" y="427"/>
                    <a:pt x="637" y="395"/>
                  </a:cubicBezTo>
                  <a:cubicBezTo>
                    <a:pt x="637" y="299"/>
                    <a:pt x="637" y="236"/>
                    <a:pt x="573" y="172"/>
                  </a:cubicBezTo>
                  <a:lnTo>
                    <a:pt x="318" y="13"/>
                  </a:lnTo>
                  <a:cubicBezTo>
                    <a:pt x="303" y="5"/>
                    <a:pt x="283" y="1"/>
                    <a:pt x="261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3273679" y="805811"/>
              <a:ext cx="11282" cy="7698"/>
            </a:xfrm>
            <a:custGeom>
              <a:avLst/>
              <a:gdLst/>
              <a:ahLst/>
              <a:cxnLst/>
              <a:rect l="l" t="t" r="r" b="b"/>
              <a:pathLst>
                <a:path w="765" h="522" extrusionOk="0">
                  <a:moveTo>
                    <a:pt x="251" y="1"/>
                  </a:moveTo>
                  <a:cubicBezTo>
                    <a:pt x="180" y="1"/>
                    <a:pt x="113" y="42"/>
                    <a:pt x="64" y="139"/>
                  </a:cubicBezTo>
                  <a:lnTo>
                    <a:pt x="32" y="235"/>
                  </a:lnTo>
                  <a:cubicBezTo>
                    <a:pt x="0" y="330"/>
                    <a:pt x="64" y="458"/>
                    <a:pt x="191" y="458"/>
                  </a:cubicBezTo>
                  <a:lnTo>
                    <a:pt x="541" y="521"/>
                  </a:lnTo>
                  <a:cubicBezTo>
                    <a:pt x="637" y="521"/>
                    <a:pt x="732" y="490"/>
                    <a:pt x="764" y="394"/>
                  </a:cubicBezTo>
                  <a:cubicBezTo>
                    <a:pt x="764" y="267"/>
                    <a:pt x="701" y="171"/>
                    <a:pt x="637" y="139"/>
                  </a:cubicBezTo>
                  <a:lnTo>
                    <a:pt x="319" y="12"/>
                  </a:lnTo>
                  <a:cubicBezTo>
                    <a:pt x="296" y="5"/>
                    <a:pt x="274" y="1"/>
                    <a:pt x="251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3272735" y="811961"/>
              <a:ext cx="9350" cy="6799"/>
            </a:xfrm>
            <a:custGeom>
              <a:avLst/>
              <a:gdLst/>
              <a:ahLst/>
              <a:cxnLst/>
              <a:rect l="l" t="t" r="r" b="b"/>
              <a:pathLst>
                <a:path w="634" h="461" extrusionOk="0">
                  <a:moveTo>
                    <a:pt x="171" y="1"/>
                  </a:moveTo>
                  <a:cubicBezTo>
                    <a:pt x="87" y="1"/>
                    <a:pt x="1" y="58"/>
                    <a:pt x="1" y="136"/>
                  </a:cubicBezTo>
                  <a:lnTo>
                    <a:pt x="1" y="200"/>
                  </a:lnTo>
                  <a:cubicBezTo>
                    <a:pt x="1" y="327"/>
                    <a:pt x="96" y="391"/>
                    <a:pt x="160" y="391"/>
                  </a:cubicBezTo>
                  <a:lnTo>
                    <a:pt x="478" y="455"/>
                  </a:lnTo>
                  <a:cubicBezTo>
                    <a:pt x="491" y="459"/>
                    <a:pt x="503" y="461"/>
                    <a:pt x="515" y="461"/>
                  </a:cubicBezTo>
                  <a:cubicBezTo>
                    <a:pt x="589" y="461"/>
                    <a:pt x="633" y="378"/>
                    <a:pt x="605" y="296"/>
                  </a:cubicBezTo>
                  <a:cubicBezTo>
                    <a:pt x="605" y="200"/>
                    <a:pt x="574" y="104"/>
                    <a:pt x="478" y="73"/>
                  </a:cubicBezTo>
                  <a:lnTo>
                    <a:pt x="223" y="9"/>
                  </a:lnTo>
                  <a:cubicBezTo>
                    <a:pt x="207" y="3"/>
                    <a:pt x="189" y="1"/>
                    <a:pt x="171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3272735" y="818656"/>
              <a:ext cx="7993" cy="4719"/>
            </a:xfrm>
            <a:custGeom>
              <a:avLst/>
              <a:gdLst/>
              <a:ahLst/>
              <a:cxnLst/>
              <a:rect l="l" t="t" r="r" b="b"/>
              <a:pathLst>
                <a:path w="542" h="320" extrusionOk="0">
                  <a:moveTo>
                    <a:pt x="160" y="1"/>
                  </a:moveTo>
                  <a:cubicBezTo>
                    <a:pt x="96" y="1"/>
                    <a:pt x="1" y="33"/>
                    <a:pt x="1" y="96"/>
                  </a:cubicBezTo>
                  <a:lnTo>
                    <a:pt x="1" y="160"/>
                  </a:lnTo>
                  <a:cubicBezTo>
                    <a:pt x="1" y="224"/>
                    <a:pt x="64" y="319"/>
                    <a:pt x="128" y="319"/>
                  </a:cubicBezTo>
                  <a:lnTo>
                    <a:pt x="383" y="319"/>
                  </a:lnTo>
                  <a:cubicBezTo>
                    <a:pt x="446" y="319"/>
                    <a:pt x="478" y="255"/>
                    <a:pt x="478" y="192"/>
                  </a:cubicBezTo>
                  <a:cubicBezTo>
                    <a:pt x="542" y="96"/>
                    <a:pt x="478" y="33"/>
                    <a:pt x="414" y="33"/>
                  </a:cubicBezTo>
                  <a:lnTo>
                    <a:pt x="160" y="1"/>
                  </a:ln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3363347" y="704093"/>
              <a:ext cx="45555" cy="102834"/>
            </a:xfrm>
            <a:custGeom>
              <a:avLst/>
              <a:gdLst/>
              <a:ahLst/>
              <a:cxnLst/>
              <a:rect l="l" t="t" r="r" b="b"/>
              <a:pathLst>
                <a:path w="3089" h="6973" extrusionOk="0">
                  <a:moveTo>
                    <a:pt x="2707" y="1"/>
                  </a:moveTo>
                  <a:lnTo>
                    <a:pt x="2579" y="6241"/>
                  </a:lnTo>
                  <a:lnTo>
                    <a:pt x="1" y="4840"/>
                  </a:lnTo>
                  <a:lnTo>
                    <a:pt x="1" y="4840"/>
                  </a:lnTo>
                  <a:cubicBezTo>
                    <a:pt x="33" y="4904"/>
                    <a:pt x="64" y="4904"/>
                    <a:pt x="128" y="4935"/>
                  </a:cubicBezTo>
                  <a:cubicBezTo>
                    <a:pt x="2420" y="6368"/>
                    <a:pt x="3089" y="6973"/>
                    <a:pt x="3089" y="6973"/>
                  </a:cubicBezTo>
                  <a:cubicBezTo>
                    <a:pt x="3089" y="6973"/>
                    <a:pt x="3089" y="6845"/>
                    <a:pt x="3025" y="6591"/>
                  </a:cubicBezTo>
                  <a:cubicBezTo>
                    <a:pt x="2898" y="5890"/>
                    <a:pt x="2707" y="3949"/>
                    <a:pt x="2707" y="192"/>
                  </a:cubicBezTo>
                  <a:lnTo>
                    <a:pt x="2707" y="33"/>
                  </a:lnTo>
                  <a:lnTo>
                    <a:pt x="2707" y="1"/>
                  </a:lnTo>
                  <a:close/>
                </a:path>
              </a:pathLst>
            </a:custGeom>
            <a:solidFill>
              <a:srgbClr val="010101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3417811" y="649171"/>
              <a:ext cx="25838" cy="22077"/>
            </a:xfrm>
            <a:custGeom>
              <a:avLst/>
              <a:gdLst/>
              <a:ahLst/>
              <a:cxnLst/>
              <a:rect l="l" t="t" r="r" b="b"/>
              <a:pathLst>
                <a:path w="1752" h="1497" extrusionOk="0">
                  <a:moveTo>
                    <a:pt x="1115" y="0"/>
                  </a:moveTo>
                  <a:cubicBezTo>
                    <a:pt x="1019" y="319"/>
                    <a:pt x="892" y="573"/>
                    <a:pt x="765" y="733"/>
                  </a:cubicBezTo>
                  <a:cubicBezTo>
                    <a:pt x="765" y="764"/>
                    <a:pt x="733" y="764"/>
                    <a:pt x="733" y="764"/>
                  </a:cubicBezTo>
                  <a:lnTo>
                    <a:pt x="1" y="1115"/>
                  </a:lnTo>
                  <a:lnTo>
                    <a:pt x="1274" y="1115"/>
                  </a:lnTo>
                  <a:lnTo>
                    <a:pt x="1338" y="1210"/>
                  </a:lnTo>
                  <a:lnTo>
                    <a:pt x="1497" y="1497"/>
                  </a:lnTo>
                  <a:cubicBezTo>
                    <a:pt x="1624" y="1083"/>
                    <a:pt x="1751" y="860"/>
                    <a:pt x="1751" y="860"/>
                  </a:cubicBezTo>
                  <a:lnTo>
                    <a:pt x="1115" y="0"/>
                  </a:lnTo>
                  <a:close/>
                </a:path>
              </a:pathLst>
            </a:custGeom>
            <a:solidFill>
              <a:srgbClr val="010101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3245982" y="936980"/>
              <a:ext cx="21133" cy="25366"/>
            </a:xfrm>
            <a:custGeom>
              <a:avLst/>
              <a:gdLst/>
              <a:ahLst/>
              <a:cxnLst/>
              <a:rect l="l" t="t" r="r" b="b"/>
              <a:pathLst>
                <a:path w="1433" h="1720" extrusionOk="0">
                  <a:moveTo>
                    <a:pt x="0" y="0"/>
                  </a:moveTo>
                  <a:cubicBezTo>
                    <a:pt x="32" y="32"/>
                    <a:pt x="637" y="605"/>
                    <a:pt x="987" y="828"/>
                  </a:cubicBezTo>
                  <a:lnTo>
                    <a:pt x="860" y="1719"/>
                  </a:lnTo>
                  <a:lnTo>
                    <a:pt x="1433" y="732"/>
                  </a:lnTo>
                  <a:cubicBezTo>
                    <a:pt x="828" y="478"/>
                    <a:pt x="350" y="255"/>
                    <a:pt x="0" y="0"/>
                  </a:cubicBezTo>
                  <a:close/>
                </a:path>
              </a:pathLst>
            </a:custGeom>
            <a:solidFill>
              <a:srgbClr val="010101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3324382" y="964677"/>
              <a:ext cx="43682" cy="16915"/>
            </a:xfrm>
            <a:custGeom>
              <a:avLst/>
              <a:gdLst/>
              <a:ahLst/>
              <a:cxnLst/>
              <a:rect l="l" t="t" r="r" b="b"/>
              <a:pathLst>
                <a:path w="2962" h="1147" extrusionOk="0">
                  <a:moveTo>
                    <a:pt x="223" y="0"/>
                  </a:moveTo>
                  <a:lnTo>
                    <a:pt x="0" y="64"/>
                  </a:lnTo>
                  <a:cubicBezTo>
                    <a:pt x="0" y="64"/>
                    <a:pt x="1815" y="987"/>
                    <a:pt x="2961" y="1146"/>
                  </a:cubicBezTo>
                  <a:cubicBezTo>
                    <a:pt x="2961" y="924"/>
                    <a:pt x="2866" y="669"/>
                    <a:pt x="2802" y="478"/>
                  </a:cubicBezTo>
                  <a:cubicBezTo>
                    <a:pt x="2579" y="446"/>
                    <a:pt x="2293" y="382"/>
                    <a:pt x="2038" y="350"/>
                  </a:cubicBezTo>
                  <a:cubicBezTo>
                    <a:pt x="1401" y="223"/>
                    <a:pt x="796" y="128"/>
                    <a:pt x="223" y="0"/>
                  </a:cubicBezTo>
                  <a:close/>
                </a:path>
              </a:pathLst>
            </a:custGeom>
            <a:solidFill>
              <a:srgbClr val="010101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3469459" y="699403"/>
              <a:ext cx="62928" cy="153064"/>
            </a:xfrm>
            <a:custGeom>
              <a:avLst/>
              <a:gdLst/>
              <a:ahLst/>
              <a:cxnLst/>
              <a:rect l="l" t="t" r="r" b="b"/>
              <a:pathLst>
                <a:path w="4267" h="10379" extrusionOk="0">
                  <a:moveTo>
                    <a:pt x="1560" y="1"/>
                  </a:moveTo>
                  <a:lnTo>
                    <a:pt x="1560" y="1"/>
                  </a:lnTo>
                  <a:cubicBezTo>
                    <a:pt x="2579" y="1847"/>
                    <a:pt x="3534" y="5508"/>
                    <a:pt x="3789" y="7705"/>
                  </a:cubicBezTo>
                  <a:cubicBezTo>
                    <a:pt x="3598" y="8373"/>
                    <a:pt x="3120" y="8914"/>
                    <a:pt x="2420" y="9265"/>
                  </a:cubicBezTo>
                  <a:cubicBezTo>
                    <a:pt x="2324" y="9296"/>
                    <a:pt x="2229" y="9392"/>
                    <a:pt x="2102" y="9424"/>
                  </a:cubicBezTo>
                  <a:cubicBezTo>
                    <a:pt x="1528" y="9742"/>
                    <a:pt x="764" y="9933"/>
                    <a:pt x="0" y="10060"/>
                  </a:cubicBezTo>
                  <a:cubicBezTo>
                    <a:pt x="128" y="10124"/>
                    <a:pt x="191" y="10251"/>
                    <a:pt x="319" y="10379"/>
                  </a:cubicBezTo>
                  <a:cubicBezTo>
                    <a:pt x="733" y="10347"/>
                    <a:pt x="2070" y="10188"/>
                    <a:pt x="3184" y="9551"/>
                  </a:cubicBezTo>
                  <a:cubicBezTo>
                    <a:pt x="3916" y="9105"/>
                    <a:pt x="4266" y="8278"/>
                    <a:pt x="4107" y="7482"/>
                  </a:cubicBezTo>
                  <a:cubicBezTo>
                    <a:pt x="3598" y="5158"/>
                    <a:pt x="3025" y="2866"/>
                    <a:pt x="2324" y="1179"/>
                  </a:cubicBezTo>
                  <a:cubicBezTo>
                    <a:pt x="2102" y="733"/>
                    <a:pt x="1847" y="383"/>
                    <a:pt x="1560" y="1"/>
                  </a:cubicBezTo>
                  <a:close/>
                </a:path>
              </a:pathLst>
            </a:custGeom>
            <a:solidFill>
              <a:srgbClr val="010101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3349956" y="558559"/>
              <a:ext cx="30306" cy="46145"/>
            </a:xfrm>
            <a:custGeom>
              <a:avLst/>
              <a:gdLst/>
              <a:ahLst/>
              <a:cxnLst/>
              <a:rect l="l" t="t" r="r" b="b"/>
              <a:pathLst>
                <a:path w="2055" h="3129" extrusionOk="0">
                  <a:moveTo>
                    <a:pt x="2055" y="0"/>
                  </a:moveTo>
                  <a:cubicBezTo>
                    <a:pt x="2054" y="0"/>
                    <a:pt x="2054" y="0"/>
                    <a:pt x="2053" y="0"/>
                  </a:cubicBezTo>
                  <a:lnTo>
                    <a:pt x="2053" y="0"/>
                  </a:lnTo>
                  <a:cubicBezTo>
                    <a:pt x="2054" y="0"/>
                    <a:pt x="2054" y="0"/>
                    <a:pt x="2055" y="0"/>
                  </a:cubicBezTo>
                  <a:close/>
                  <a:moveTo>
                    <a:pt x="2053" y="0"/>
                  </a:moveTo>
                  <a:lnTo>
                    <a:pt x="2053" y="0"/>
                  </a:lnTo>
                  <a:cubicBezTo>
                    <a:pt x="558" y="160"/>
                    <a:pt x="113" y="1306"/>
                    <a:pt x="81" y="1942"/>
                  </a:cubicBezTo>
                  <a:cubicBezTo>
                    <a:pt x="1" y="2479"/>
                    <a:pt x="418" y="3129"/>
                    <a:pt x="1104" y="3129"/>
                  </a:cubicBezTo>
                  <a:cubicBezTo>
                    <a:pt x="1232" y="3129"/>
                    <a:pt x="1369" y="3106"/>
                    <a:pt x="1514" y="3056"/>
                  </a:cubicBezTo>
                  <a:cubicBezTo>
                    <a:pt x="1577" y="3024"/>
                    <a:pt x="1609" y="2993"/>
                    <a:pt x="1609" y="2993"/>
                  </a:cubicBezTo>
                  <a:cubicBezTo>
                    <a:pt x="1609" y="2993"/>
                    <a:pt x="240" y="2579"/>
                    <a:pt x="463" y="1496"/>
                  </a:cubicBezTo>
                  <a:cubicBezTo>
                    <a:pt x="715" y="488"/>
                    <a:pt x="1997" y="10"/>
                    <a:pt x="2053" y="0"/>
                  </a:cubicBezTo>
                  <a:close/>
                </a:path>
              </a:pathLst>
            </a:custGeom>
            <a:solidFill>
              <a:srgbClr val="72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3438473" y="575932"/>
              <a:ext cx="20676" cy="67145"/>
            </a:xfrm>
            <a:custGeom>
              <a:avLst/>
              <a:gdLst/>
              <a:ahLst/>
              <a:cxnLst/>
              <a:rect l="l" t="t" r="r" b="b"/>
              <a:pathLst>
                <a:path w="1402" h="4553" extrusionOk="0">
                  <a:moveTo>
                    <a:pt x="0" y="0"/>
                  </a:moveTo>
                  <a:cubicBezTo>
                    <a:pt x="0" y="64"/>
                    <a:pt x="1115" y="1751"/>
                    <a:pt x="255" y="2961"/>
                  </a:cubicBezTo>
                  <a:cubicBezTo>
                    <a:pt x="287" y="2961"/>
                    <a:pt x="287" y="2993"/>
                    <a:pt x="319" y="2993"/>
                  </a:cubicBezTo>
                  <a:cubicBezTo>
                    <a:pt x="605" y="3184"/>
                    <a:pt x="669" y="3661"/>
                    <a:pt x="510" y="4107"/>
                  </a:cubicBezTo>
                  <a:cubicBezTo>
                    <a:pt x="478" y="4266"/>
                    <a:pt x="414" y="4425"/>
                    <a:pt x="287" y="4552"/>
                  </a:cubicBezTo>
                  <a:cubicBezTo>
                    <a:pt x="1337" y="3788"/>
                    <a:pt x="1401" y="1592"/>
                    <a:pt x="733" y="637"/>
                  </a:cubicBezTo>
                  <a:cubicBezTo>
                    <a:pt x="478" y="382"/>
                    <a:pt x="255" y="159"/>
                    <a:pt x="0" y="0"/>
                  </a:cubicBezTo>
                  <a:close/>
                </a:path>
              </a:pathLst>
            </a:custGeom>
            <a:solidFill>
              <a:srgbClr val="491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3368509" y="556656"/>
              <a:ext cx="29598" cy="16001"/>
            </a:xfrm>
            <a:custGeom>
              <a:avLst/>
              <a:gdLst/>
              <a:ahLst/>
              <a:cxnLst/>
              <a:rect l="l" t="t" r="r" b="b"/>
              <a:pathLst>
                <a:path w="2007" h="1085" extrusionOk="0">
                  <a:moveTo>
                    <a:pt x="1931" y="0"/>
                  </a:moveTo>
                  <a:cubicBezTo>
                    <a:pt x="1118" y="0"/>
                    <a:pt x="650" y="497"/>
                    <a:pt x="1" y="1084"/>
                  </a:cubicBezTo>
                  <a:cubicBezTo>
                    <a:pt x="65" y="1052"/>
                    <a:pt x="1211" y="257"/>
                    <a:pt x="2007" y="2"/>
                  </a:cubicBezTo>
                  <a:cubicBezTo>
                    <a:pt x="1981" y="1"/>
                    <a:pt x="1956" y="0"/>
                    <a:pt x="1931" y="0"/>
                  </a:cubicBezTo>
                  <a:close/>
                </a:path>
              </a:pathLst>
            </a:custGeom>
            <a:solidFill>
              <a:srgbClr val="72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3389643" y="574516"/>
              <a:ext cx="46499" cy="12226"/>
            </a:xfrm>
            <a:custGeom>
              <a:avLst/>
              <a:gdLst/>
              <a:ahLst/>
              <a:cxnLst/>
              <a:rect l="l" t="t" r="r" b="b"/>
              <a:pathLst>
                <a:path w="3153" h="829" extrusionOk="0">
                  <a:moveTo>
                    <a:pt x="860" y="1"/>
                  </a:moveTo>
                  <a:cubicBezTo>
                    <a:pt x="701" y="1"/>
                    <a:pt x="574" y="32"/>
                    <a:pt x="414" y="32"/>
                  </a:cubicBezTo>
                  <a:cubicBezTo>
                    <a:pt x="375" y="52"/>
                    <a:pt x="336" y="72"/>
                    <a:pt x="296" y="90"/>
                  </a:cubicBezTo>
                  <a:lnTo>
                    <a:pt x="296" y="90"/>
                  </a:lnTo>
                  <a:cubicBezTo>
                    <a:pt x="484" y="42"/>
                    <a:pt x="672" y="21"/>
                    <a:pt x="860" y="1"/>
                  </a:cubicBezTo>
                  <a:close/>
                  <a:moveTo>
                    <a:pt x="296" y="90"/>
                  </a:moveTo>
                  <a:lnTo>
                    <a:pt x="296" y="90"/>
                  </a:lnTo>
                  <a:cubicBezTo>
                    <a:pt x="197" y="115"/>
                    <a:pt x="99" y="148"/>
                    <a:pt x="0" y="192"/>
                  </a:cubicBezTo>
                  <a:cubicBezTo>
                    <a:pt x="111" y="170"/>
                    <a:pt x="206" y="132"/>
                    <a:pt x="296" y="90"/>
                  </a:cubicBezTo>
                  <a:close/>
                  <a:moveTo>
                    <a:pt x="1688" y="32"/>
                  </a:moveTo>
                  <a:lnTo>
                    <a:pt x="1688" y="32"/>
                  </a:lnTo>
                  <a:cubicBezTo>
                    <a:pt x="1815" y="64"/>
                    <a:pt x="1974" y="96"/>
                    <a:pt x="2070" y="160"/>
                  </a:cubicBezTo>
                  <a:cubicBezTo>
                    <a:pt x="2128" y="171"/>
                    <a:pt x="2183" y="183"/>
                    <a:pt x="2234" y="198"/>
                  </a:cubicBezTo>
                  <a:lnTo>
                    <a:pt x="2234" y="198"/>
                  </a:lnTo>
                  <a:cubicBezTo>
                    <a:pt x="2060" y="119"/>
                    <a:pt x="1881" y="54"/>
                    <a:pt x="1688" y="32"/>
                  </a:cubicBezTo>
                  <a:close/>
                  <a:moveTo>
                    <a:pt x="2234" y="198"/>
                  </a:moveTo>
                  <a:cubicBezTo>
                    <a:pt x="2318" y="236"/>
                    <a:pt x="2401" y="278"/>
                    <a:pt x="2484" y="319"/>
                  </a:cubicBezTo>
                  <a:cubicBezTo>
                    <a:pt x="2403" y="259"/>
                    <a:pt x="2323" y="224"/>
                    <a:pt x="2234" y="198"/>
                  </a:cubicBezTo>
                  <a:close/>
                  <a:moveTo>
                    <a:pt x="2484" y="319"/>
                  </a:moveTo>
                  <a:lnTo>
                    <a:pt x="2484" y="319"/>
                  </a:lnTo>
                  <a:cubicBezTo>
                    <a:pt x="2651" y="438"/>
                    <a:pt x="2836" y="558"/>
                    <a:pt x="2998" y="690"/>
                  </a:cubicBezTo>
                  <a:lnTo>
                    <a:pt x="2998" y="690"/>
                  </a:lnTo>
                  <a:cubicBezTo>
                    <a:pt x="2949" y="641"/>
                    <a:pt x="2900" y="591"/>
                    <a:pt x="2834" y="542"/>
                  </a:cubicBezTo>
                  <a:lnTo>
                    <a:pt x="2484" y="319"/>
                  </a:lnTo>
                  <a:close/>
                  <a:moveTo>
                    <a:pt x="2998" y="690"/>
                  </a:moveTo>
                  <a:lnTo>
                    <a:pt x="2998" y="690"/>
                  </a:lnTo>
                  <a:cubicBezTo>
                    <a:pt x="3044" y="736"/>
                    <a:pt x="3091" y="782"/>
                    <a:pt x="3152" y="828"/>
                  </a:cubicBezTo>
                  <a:cubicBezTo>
                    <a:pt x="3104" y="781"/>
                    <a:pt x="3053" y="735"/>
                    <a:pt x="2998" y="690"/>
                  </a:cubicBezTo>
                  <a:close/>
                </a:path>
              </a:pathLst>
            </a:custGeom>
            <a:solidFill>
              <a:srgbClr val="491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3388699" y="586993"/>
              <a:ext cx="46971" cy="20868"/>
            </a:xfrm>
            <a:custGeom>
              <a:avLst/>
              <a:gdLst/>
              <a:ahLst/>
              <a:cxnLst/>
              <a:rect l="l" t="t" r="r" b="b"/>
              <a:pathLst>
                <a:path w="3185" h="1415" extrusionOk="0">
                  <a:moveTo>
                    <a:pt x="267" y="1"/>
                  </a:moveTo>
                  <a:cubicBezTo>
                    <a:pt x="182" y="1"/>
                    <a:pt x="94" y="5"/>
                    <a:pt x="1" y="14"/>
                  </a:cubicBezTo>
                  <a:cubicBezTo>
                    <a:pt x="160" y="14"/>
                    <a:pt x="319" y="14"/>
                    <a:pt x="510" y="78"/>
                  </a:cubicBezTo>
                  <a:cubicBezTo>
                    <a:pt x="638" y="78"/>
                    <a:pt x="797" y="78"/>
                    <a:pt x="956" y="141"/>
                  </a:cubicBezTo>
                  <a:cubicBezTo>
                    <a:pt x="1211" y="173"/>
                    <a:pt x="1529" y="205"/>
                    <a:pt x="1815" y="332"/>
                  </a:cubicBezTo>
                  <a:cubicBezTo>
                    <a:pt x="2102" y="396"/>
                    <a:pt x="2388" y="555"/>
                    <a:pt x="2611" y="714"/>
                  </a:cubicBezTo>
                  <a:cubicBezTo>
                    <a:pt x="2739" y="842"/>
                    <a:pt x="2866" y="937"/>
                    <a:pt x="2930" y="1033"/>
                  </a:cubicBezTo>
                  <a:cubicBezTo>
                    <a:pt x="3025" y="1128"/>
                    <a:pt x="3089" y="1288"/>
                    <a:pt x="3184" y="1415"/>
                  </a:cubicBezTo>
                  <a:cubicBezTo>
                    <a:pt x="3089" y="1256"/>
                    <a:pt x="3025" y="1128"/>
                    <a:pt x="2930" y="1001"/>
                  </a:cubicBezTo>
                  <a:cubicBezTo>
                    <a:pt x="2866" y="874"/>
                    <a:pt x="2739" y="778"/>
                    <a:pt x="2611" y="683"/>
                  </a:cubicBezTo>
                  <a:cubicBezTo>
                    <a:pt x="2484" y="619"/>
                    <a:pt x="2325" y="523"/>
                    <a:pt x="2229" y="460"/>
                  </a:cubicBezTo>
                  <a:cubicBezTo>
                    <a:pt x="2070" y="364"/>
                    <a:pt x="1943" y="301"/>
                    <a:pt x="1784" y="237"/>
                  </a:cubicBezTo>
                  <a:cubicBezTo>
                    <a:pt x="1497" y="173"/>
                    <a:pt x="1211" y="78"/>
                    <a:pt x="892" y="46"/>
                  </a:cubicBezTo>
                  <a:cubicBezTo>
                    <a:pt x="667" y="23"/>
                    <a:pt x="474" y="1"/>
                    <a:pt x="267" y="1"/>
                  </a:cubicBezTo>
                  <a:close/>
                </a:path>
              </a:pathLst>
            </a:custGeom>
            <a:solidFill>
              <a:srgbClr val="491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3036575" y="932748"/>
              <a:ext cx="148847" cy="72779"/>
            </a:xfrm>
            <a:custGeom>
              <a:avLst/>
              <a:gdLst/>
              <a:ahLst/>
              <a:cxnLst/>
              <a:rect l="l" t="t" r="r" b="b"/>
              <a:pathLst>
                <a:path w="10093" h="4935" extrusionOk="0">
                  <a:moveTo>
                    <a:pt x="1752" y="1"/>
                  </a:moveTo>
                  <a:lnTo>
                    <a:pt x="1" y="3948"/>
                  </a:lnTo>
                  <a:lnTo>
                    <a:pt x="10092" y="4935"/>
                  </a:lnTo>
                  <a:lnTo>
                    <a:pt x="9551" y="1051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3035631" y="932276"/>
              <a:ext cx="149790" cy="73251"/>
            </a:xfrm>
            <a:custGeom>
              <a:avLst/>
              <a:gdLst/>
              <a:ahLst/>
              <a:cxnLst/>
              <a:rect l="l" t="t" r="r" b="b"/>
              <a:pathLst>
                <a:path w="10157" h="4967" extrusionOk="0">
                  <a:moveTo>
                    <a:pt x="1847" y="1"/>
                  </a:moveTo>
                  <a:cubicBezTo>
                    <a:pt x="1847" y="1"/>
                    <a:pt x="1052" y="606"/>
                    <a:pt x="1243" y="1561"/>
                  </a:cubicBezTo>
                  <a:cubicBezTo>
                    <a:pt x="447" y="2197"/>
                    <a:pt x="128" y="2866"/>
                    <a:pt x="65" y="3343"/>
                  </a:cubicBezTo>
                  <a:cubicBezTo>
                    <a:pt x="1" y="3630"/>
                    <a:pt x="1" y="3821"/>
                    <a:pt x="65" y="3980"/>
                  </a:cubicBezTo>
                  <a:lnTo>
                    <a:pt x="10156" y="4967"/>
                  </a:lnTo>
                  <a:cubicBezTo>
                    <a:pt x="10156" y="4967"/>
                    <a:pt x="9997" y="4744"/>
                    <a:pt x="9902" y="4394"/>
                  </a:cubicBezTo>
                  <a:cubicBezTo>
                    <a:pt x="9679" y="3853"/>
                    <a:pt x="9520" y="3184"/>
                    <a:pt x="9838" y="2675"/>
                  </a:cubicBezTo>
                  <a:cubicBezTo>
                    <a:pt x="9074" y="1911"/>
                    <a:pt x="9615" y="1051"/>
                    <a:pt x="9615" y="1051"/>
                  </a:cubicBezTo>
                  <a:lnTo>
                    <a:pt x="18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3035631" y="981579"/>
              <a:ext cx="149790" cy="23950"/>
            </a:xfrm>
            <a:custGeom>
              <a:avLst/>
              <a:gdLst/>
              <a:ahLst/>
              <a:cxnLst/>
              <a:rect l="l" t="t" r="r" b="b"/>
              <a:pathLst>
                <a:path w="10157" h="1624" extrusionOk="0">
                  <a:moveTo>
                    <a:pt x="65" y="0"/>
                  </a:moveTo>
                  <a:cubicBezTo>
                    <a:pt x="1" y="287"/>
                    <a:pt x="1" y="478"/>
                    <a:pt x="65" y="637"/>
                  </a:cubicBezTo>
                  <a:lnTo>
                    <a:pt x="10156" y="1624"/>
                  </a:lnTo>
                  <a:cubicBezTo>
                    <a:pt x="10156" y="1624"/>
                    <a:pt x="9997" y="1401"/>
                    <a:pt x="9933" y="1083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F7D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3045969" y="958572"/>
              <a:ext cx="12226" cy="22549"/>
            </a:xfrm>
            <a:custGeom>
              <a:avLst/>
              <a:gdLst/>
              <a:ahLst/>
              <a:cxnLst/>
              <a:rect l="l" t="t" r="r" b="b"/>
              <a:pathLst>
                <a:path w="829" h="1529" extrusionOk="0">
                  <a:moveTo>
                    <a:pt x="796" y="0"/>
                  </a:moveTo>
                  <a:cubicBezTo>
                    <a:pt x="0" y="637"/>
                    <a:pt x="32" y="1497"/>
                    <a:pt x="64" y="1529"/>
                  </a:cubicBezTo>
                  <a:cubicBezTo>
                    <a:pt x="96" y="1497"/>
                    <a:pt x="64" y="637"/>
                    <a:pt x="828" y="32"/>
                  </a:cubicBezTo>
                  <a:lnTo>
                    <a:pt x="828" y="0"/>
                  </a:lnTo>
                  <a:close/>
                  <a:moveTo>
                    <a:pt x="85" y="1514"/>
                  </a:moveTo>
                  <a:cubicBezTo>
                    <a:pt x="82" y="1514"/>
                    <a:pt x="75" y="1518"/>
                    <a:pt x="64" y="1529"/>
                  </a:cubicBezTo>
                  <a:cubicBezTo>
                    <a:pt x="85" y="1529"/>
                    <a:pt x="92" y="1514"/>
                    <a:pt x="85" y="1514"/>
                  </a:cubicBez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3062398" y="959973"/>
              <a:ext cx="12226" cy="22092"/>
            </a:xfrm>
            <a:custGeom>
              <a:avLst/>
              <a:gdLst/>
              <a:ahLst/>
              <a:cxnLst/>
              <a:rect l="l" t="t" r="r" b="b"/>
              <a:pathLst>
                <a:path w="829" h="1498" extrusionOk="0">
                  <a:moveTo>
                    <a:pt x="796" y="1"/>
                  </a:moveTo>
                  <a:cubicBezTo>
                    <a:pt x="1" y="638"/>
                    <a:pt x="32" y="1465"/>
                    <a:pt x="64" y="1497"/>
                  </a:cubicBezTo>
                  <a:cubicBezTo>
                    <a:pt x="96" y="1465"/>
                    <a:pt x="64" y="669"/>
                    <a:pt x="828" y="33"/>
                  </a:cubicBezTo>
                  <a:lnTo>
                    <a:pt x="828" y="1"/>
                  </a:ln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3078828" y="961389"/>
              <a:ext cx="12226" cy="22549"/>
            </a:xfrm>
            <a:custGeom>
              <a:avLst/>
              <a:gdLst/>
              <a:ahLst/>
              <a:cxnLst/>
              <a:rect l="l" t="t" r="r" b="b"/>
              <a:pathLst>
                <a:path w="829" h="1529" extrusionOk="0">
                  <a:moveTo>
                    <a:pt x="797" y="0"/>
                  </a:moveTo>
                  <a:cubicBezTo>
                    <a:pt x="1" y="669"/>
                    <a:pt x="33" y="1497"/>
                    <a:pt x="64" y="1529"/>
                  </a:cubicBezTo>
                  <a:cubicBezTo>
                    <a:pt x="96" y="1497"/>
                    <a:pt x="64" y="669"/>
                    <a:pt x="828" y="64"/>
                  </a:cubicBezTo>
                  <a:lnTo>
                    <a:pt x="828" y="0"/>
                  </a:lnTo>
                  <a:close/>
                  <a:moveTo>
                    <a:pt x="86" y="1514"/>
                  </a:moveTo>
                  <a:cubicBezTo>
                    <a:pt x="82" y="1514"/>
                    <a:pt x="75" y="1518"/>
                    <a:pt x="64" y="1529"/>
                  </a:cubicBezTo>
                  <a:cubicBezTo>
                    <a:pt x="86" y="1529"/>
                    <a:pt x="93" y="1514"/>
                    <a:pt x="86" y="1514"/>
                  </a:cubicBez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3095272" y="962790"/>
              <a:ext cx="12211" cy="22564"/>
            </a:xfrm>
            <a:custGeom>
              <a:avLst/>
              <a:gdLst/>
              <a:ahLst/>
              <a:cxnLst/>
              <a:rect l="l" t="t" r="r" b="b"/>
              <a:pathLst>
                <a:path w="828" h="1530" extrusionOk="0">
                  <a:moveTo>
                    <a:pt x="796" y="1"/>
                  </a:moveTo>
                  <a:cubicBezTo>
                    <a:pt x="0" y="638"/>
                    <a:pt x="32" y="1465"/>
                    <a:pt x="64" y="1529"/>
                  </a:cubicBezTo>
                  <a:cubicBezTo>
                    <a:pt x="96" y="1465"/>
                    <a:pt x="64" y="670"/>
                    <a:pt x="828" y="33"/>
                  </a:cubicBezTo>
                  <a:lnTo>
                    <a:pt x="828" y="1"/>
                  </a:ln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3112173" y="965607"/>
              <a:ext cx="11739" cy="21148"/>
            </a:xfrm>
            <a:custGeom>
              <a:avLst/>
              <a:gdLst/>
              <a:ahLst/>
              <a:cxnLst/>
              <a:rect l="l" t="t" r="r" b="b"/>
              <a:pathLst>
                <a:path w="796" h="1434" extrusionOk="0">
                  <a:moveTo>
                    <a:pt x="764" y="1"/>
                  </a:moveTo>
                  <a:cubicBezTo>
                    <a:pt x="0" y="447"/>
                    <a:pt x="0" y="1402"/>
                    <a:pt x="32" y="1434"/>
                  </a:cubicBezTo>
                  <a:cubicBezTo>
                    <a:pt x="64" y="1402"/>
                    <a:pt x="64" y="479"/>
                    <a:pt x="796" y="65"/>
                  </a:cubicBezTo>
                  <a:lnTo>
                    <a:pt x="796" y="1"/>
                  </a:ln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3126715" y="969367"/>
              <a:ext cx="13170" cy="19260"/>
            </a:xfrm>
            <a:custGeom>
              <a:avLst/>
              <a:gdLst/>
              <a:ahLst/>
              <a:cxnLst/>
              <a:rect l="l" t="t" r="r" b="b"/>
              <a:pathLst>
                <a:path w="893" h="1306" extrusionOk="0">
                  <a:moveTo>
                    <a:pt x="829" y="1"/>
                  </a:moveTo>
                  <a:cubicBezTo>
                    <a:pt x="1" y="446"/>
                    <a:pt x="128" y="1274"/>
                    <a:pt x="160" y="1306"/>
                  </a:cubicBezTo>
                  <a:cubicBezTo>
                    <a:pt x="192" y="1242"/>
                    <a:pt x="128" y="446"/>
                    <a:pt x="892" y="32"/>
                  </a:cubicBezTo>
                  <a:lnTo>
                    <a:pt x="892" y="1"/>
                  </a:ln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3145032" y="970311"/>
              <a:ext cx="13627" cy="21133"/>
            </a:xfrm>
            <a:custGeom>
              <a:avLst/>
              <a:gdLst/>
              <a:ahLst/>
              <a:cxnLst/>
              <a:rect l="l" t="t" r="r" b="b"/>
              <a:pathLst>
                <a:path w="924" h="1433" extrusionOk="0">
                  <a:moveTo>
                    <a:pt x="860" y="0"/>
                  </a:moveTo>
                  <a:cubicBezTo>
                    <a:pt x="0" y="446"/>
                    <a:pt x="128" y="1401"/>
                    <a:pt x="160" y="1433"/>
                  </a:cubicBezTo>
                  <a:cubicBezTo>
                    <a:pt x="192" y="1401"/>
                    <a:pt x="64" y="478"/>
                    <a:pt x="924" y="64"/>
                  </a:cubicBezTo>
                  <a:lnTo>
                    <a:pt x="924" y="0"/>
                  </a:ln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3036575" y="990973"/>
              <a:ext cx="148847" cy="16443"/>
            </a:xfrm>
            <a:custGeom>
              <a:avLst/>
              <a:gdLst/>
              <a:ahLst/>
              <a:cxnLst/>
              <a:rect l="l" t="t" r="r" b="b"/>
              <a:pathLst>
                <a:path w="10093" h="1115" extrusionOk="0">
                  <a:moveTo>
                    <a:pt x="1" y="0"/>
                  </a:moveTo>
                  <a:lnTo>
                    <a:pt x="1" y="287"/>
                  </a:lnTo>
                  <a:lnTo>
                    <a:pt x="10060" y="1114"/>
                  </a:lnTo>
                  <a:lnTo>
                    <a:pt x="10092" y="98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3055364" y="935093"/>
              <a:ext cx="9866" cy="20204"/>
            </a:xfrm>
            <a:custGeom>
              <a:avLst/>
              <a:gdLst/>
              <a:ahLst/>
              <a:cxnLst/>
              <a:rect l="l" t="t" r="r" b="b"/>
              <a:pathLst>
                <a:path w="669" h="1370" extrusionOk="0">
                  <a:moveTo>
                    <a:pt x="637" y="1"/>
                  </a:moveTo>
                  <a:cubicBezTo>
                    <a:pt x="637" y="64"/>
                    <a:pt x="0" y="733"/>
                    <a:pt x="255" y="1370"/>
                  </a:cubicBezTo>
                  <a:cubicBezTo>
                    <a:pt x="318" y="1370"/>
                    <a:pt x="318" y="1338"/>
                    <a:pt x="255" y="1338"/>
                  </a:cubicBezTo>
                  <a:cubicBezTo>
                    <a:pt x="32" y="733"/>
                    <a:pt x="669" y="64"/>
                    <a:pt x="669" y="64"/>
                  </a:cubicBezTo>
                  <a:lnTo>
                    <a:pt x="669" y="1"/>
                  </a:ln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3070849" y="936980"/>
              <a:ext cx="10338" cy="20189"/>
            </a:xfrm>
            <a:custGeom>
              <a:avLst/>
              <a:gdLst/>
              <a:ahLst/>
              <a:cxnLst/>
              <a:rect l="l" t="t" r="r" b="b"/>
              <a:pathLst>
                <a:path w="701" h="1369" extrusionOk="0">
                  <a:moveTo>
                    <a:pt x="637" y="0"/>
                  </a:moveTo>
                  <a:cubicBezTo>
                    <a:pt x="637" y="32"/>
                    <a:pt x="1" y="732"/>
                    <a:pt x="287" y="1369"/>
                  </a:cubicBezTo>
                  <a:cubicBezTo>
                    <a:pt x="319" y="1369"/>
                    <a:pt x="319" y="1369"/>
                    <a:pt x="287" y="1305"/>
                  </a:cubicBezTo>
                  <a:cubicBezTo>
                    <a:pt x="64" y="700"/>
                    <a:pt x="701" y="32"/>
                    <a:pt x="701" y="32"/>
                  </a:cubicBezTo>
                  <a:lnTo>
                    <a:pt x="701" y="0"/>
                  </a:ln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3086806" y="939325"/>
              <a:ext cx="9881" cy="20204"/>
            </a:xfrm>
            <a:custGeom>
              <a:avLst/>
              <a:gdLst/>
              <a:ahLst/>
              <a:cxnLst/>
              <a:rect l="l" t="t" r="r" b="b"/>
              <a:pathLst>
                <a:path w="670" h="1370" extrusionOk="0">
                  <a:moveTo>
                    <a:pt x="638" y="0"/>
                  </a:moveTo>
                  <a:cubicBezTo>
                    <a:pt x="638" y="32"/>
                    <a:pt x="1" y="732"/>
                    <a:pt x="287" y="1369"/>
                  </a:cubicBezTo>
                  <a:cubicBezTo>
                    <a:pt x="319" y="1305"/>
                    <a:pt x="319" y="1305"/>
                    <a:pt x="287" y="1305"/>
                  </a:cubicBezTo>
                  <a:cubicBezTo>
                    <a:pt x="33" y="701"/>
                    <a:pt x="670" y="32"/>
                    <a:pt x="670" y="32"/>
                  </a:cubicBezTo>
                  <a:lnTo>
                    <a:pt x="670" y="0"/>
                  </a:ln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3102779" y="941198"/>
              <a:ext cx="9866" cy="19732"/>
            </a:xfrm>
            <a:custGeom>
              <a:avLst/>
              <a:gdLst/>
              <a:ahLst/>
              <a:cxnLst/>
              <a:rect l="l" t="t" r="r" b="b"/>
              <a:pathLst>
                <a:path w="669" h="1338" extrusionOk="0">
                  <a:moveTo>
                    <a:pt x="637" y="1"/>
                  </a:moveTo>
                  <a:cubicBezTo>
                    <a:pt x="637" y="32"/>
                    <a:pt x="0" y="701"/>
                    <a:pt x="287" y="1338"/>
                  </a:cubicBezTo>
                  <a:cubicBezTo>
                    <a:pt x="319" y="1338"/>
                    <a:pt x="319" y="1306"/>
                    <a:pt x="287" y="1306"/>
                  </a:cubicBezTo>
                  <a:cubicBezTo>
                    <a:pt x="32" y="701"/>
                    <a:pt x="669" y="32"/>
                    <a:pt x="669" y="32"/>
                  </a:cubicBezTo>
                  <a:lnTo>
                    <a:pt x="669" y="1"/>
                  </a:ln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3118736" y="943071"/>
              <a:ext cx="9881" cy="19732"/>
            </a:xfrm>
            <a:custGeom>
              <a:avLst/>
              <a:gdLst/>
              <a:ahLst/>
              <a:cxnLst/>
              <a:rect l="l" t="t" r="r" b="b"/>
              <a:pathLst>
                <a:path w="670" h="1338" extrusionOk="0">
                  <a:moveTo>
                    <a:pt x="637" y="1"/>
                  </a:moveTo>
                  <a:cubicBezTo>
                    <a:pt x="637" y="33"/>
                    <a:pt x="1" y="701"/>
                    <a:pt x="255" y="1338"/>
                  </a:cubicBezTo>
                  <a:cubicBezTo>
                    <a:pt x="319" y="1338"/>
                    <a:pt x="319" y="1338"/>
                    <a:pt x="255" y="1306"/>
                  </a:cubicBezTo>
                  <a:cubicBezTo>
                    <a:pt x="33" y="701"/>
                    <a:pt x="669" y="33"/>
                    <a:pt x="669" y="33"/>
                  </a:cubicBezTo>
                  <a:lnTo>
                    <a:pt x="669" y="1"/>
                  </a:ln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3134236" y="945431"/>
              <a:ext cx="10338" cy="19732"/>
            </a:xfrm>
            <a:custGeom>
              <a:avLst/>
              <a:gdLst/>
              <a:ahLst/>
              <a:cxnLst/>
              <a:rect l="l" t="t" r="r" b="b"/>
              <a:pathLst>
                <a:path w="701" h="1338" extrusionOk="0">
                  <a:moveTo>
                    <a:pt x="637" y="0"/>
                  </a:moveTo>
                  <a:cubicBezTo>
                    <a:pt x="637" y="32"/>
                    <a:pt x="0" y="700"/>
                    <a:pt x="287" y="1337"/>
                  </a:cubicBezTo>
                  <a:cubicBezTo>
                    <a:pt x="319" y="1337"/>
                    <a:pt x="319" y="1305"/>
                    <a:pt x="287" y="1305"/>
                  </a:cubicBezTo>
                  <a:cubicBezTo>
                    <a:pt x="64" y="700"/>
                    <a:pt x="701" y="32"/>
                    <a:pt x="701" y="32"/>
                  </a:cubicBezTo>
                  <a:lnTo>
                    <a:pt x="701" y="0"/>
                  </a:lnTo>
                  <a:close/>
                </a:path>
              </a:pathLst>
            </a:custGeom>
            <a:solidFill>
              <a:srgbClr val="F4B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3050659" y="932276"/>
              <a:ext cx="130058" cy="39921"/>
            </a:xfrm>
            <a:custGeom>
              <a:avLst/>
              <a:gdLst/>
              <a:ahLst/>
              <a:cxnLst/>
              <a:rect l="l" t="t" r="r" b="b"/>
              <a:pathLst>
                <a:path w="8819" h="2707" extrusionOk="0">
                  <a:moveTo>
                    <a:pt x="797" y="1"/>
                  </a:moveTo>
                  <a:cubicBezTo>
                    <a:pt x="797" y="1"/>
                    <a:pt x="1" y="606"/>
                    <a:pt x="192" y="1561"/>
                  </a:cubicBezTo>
                  <a:lnTo>
                    <a:pt x="8819" y="2707"/>
                  </a:lnTo>
                  <a:cubicBezTo>
                    <a:pt x="8023" y="1943"/>
                    <a:pt x="8596" y="1083"/>
                    <a:pt x="8532" y="1019"/>
                  </a:cubicBezTo>
                  <a:lnTo>
                    <a:pt x="797" y="1"/>
                  </a:lnTo>
                  <a:close/>
                </a:path>
              </a:pathLst>
            </a:custGeom>
            <a:solidFill>
              <a:srgbClr val="010101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3075539" y="990501"/>
              <a:ext cx="87821" cy="8937"/>
            </a:xfrm>
            <a:custGeom>
              <a:avLst/>
              <a:gdLst/>
              <a:ahLst/>
              <a:cxnLst/>
              <a:rect l="l" t="t" r="r" b="b"/>
              <a:pathLst>
                <a:path w="5955" h="606" extrusionOk="0">
                  <a:moveTo>
                    <a:pt x="1" y="0"/>
                  </a:moveTo>
                  <a:lnTo>
                    <a:pt x="2357" y="223"/>
                  </a:lnTo>
                  <a:lnTo>
                    <a:pt x="4744" y="478"/>
                  </a:lnTo>
                  <a:lnTo>
                    <a:pt x="5954" y="605"/>
                  </a:lnTo>
                  <a:lnTo>
                    <a:pt x="4744" y="446"/>
                  </a:lnTo>
                  <a:lnTo>
                    <a:pt x="2357" y="1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98" name="Picture 2" descr="Imágenes de Dios - Descarga gratuita en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721" y="768050"/>
            <a:ext cx="36957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271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2" name="Google Shape;3132;p42"/>
          <p:cNvSpPr txBox="1">
            <a:spLocks noGrp="1"/>
          </p:cNvSpPr>
          <p:nvPr>
            <p:ph type="title"/>
          </p:nvPr>
        </p:nvSpPr>
        <p:spPr>
          <a:xfrm>
            <a:off x="597904" y="401653"/>
            <a:ext cx="7605817" cy="6283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>¿Por qué Dios está vivo?</a:t>
            </a:r>
            <a:endParaRPr sz="5400" dirty="0"/>
          </a:p>
        </p:txBody>
      </p:sp>
      <p:sp>
        <p:nvSpPr>
          <p:cNvPr id="3133" name="Google Shape;3133;p42"/>
          <p:cNvSpPr txBox="1">
            <a:spLocks noGrp="1"/>
          </p:cNvSpPr>
          <p:nvPr>
            <p:ph type="subTitle" idx="1"/>
          </p:nvPr>
        </p:nvSpPr>
        <p:spPr>
          <a:xfrm rot="237">
            <a:off x="15" y="854212"/>
            <a:ext cx="5639823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2800" dirty="0" smtClean="0"/>
              <a:t>Pone a prueba la fe de nostros hacia él 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" sz="2800" dirty="0"/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2800" dirty="0" smtClean="0"/>
              <a:t>Busca en nosotros que creamos en él para que sean salvados.</a:t>
            </a:r>
          </a:p>
          <a:p>
            <a:pPr lvl="0" indent="-45720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" sz="2800" dirty="0"/>
          </a:p>
          <a:p>
            <a:pPr lvl="0" indent="-45720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" sz="2800" dirty="0" smtClean="0"/>
          </a:p>
        </p:txBody>
      </p:sp>
      <p:grpSp>
        <p:nvGrpSpPr>
          <p:cNvPr id="3134" name="Google Shape;3134;p42"/>
          <p:cNvGrpSpPr/>
          <p:nvPr/>
        </p:nvGrpSpPr>
        <p:grpSpPr>
          <a:xfrm rot="-486300">
            <a:off x="-90914" y="3596200"/>
            <a:ext cx="1774364" cy="1667087"/>
            <a:chOff x="6523880" y="1838893"/>
            <a:chExt cx="947589" cy="890298"/>
          </a:xfrm>
        </p:grpSpPr>
        <p:sp>
          <p:nvSpPr>
            <p:cNvPr id="3135" name="Google Shape;3135;p42"/>
            <p:cNvSpPr/>
            <p:nvPr/>
          </p:nvSpPr>
          <p:spPr>
            <a:xfrm>
              <a:off x="6523880" y="1838893"/>
              <a:ext cx="947589" cy="890298"/>
            </a:xfrm>
            <a:custGeom>
              <a:avLst/>
              <a:gdLst/>
              <a:ahLst/>
              <a:cxnLst/>
              <a:rect l="l" t="t" r="r" b="b"/>
              <a:pathLst>
                <a:path w="55872" h="52494" extrusionOk="0">
                  <a:moveTo>
                    <a:pt x="36834" y="25548"/>
                  </a:moveTo>
                  <a:lnTo>
                    <a:pt x="38839" y="26949"/>
                  </a:lnTo>
                  <a:lnTo>
                    <a:pt x="36738" y="25708"/>
                  </a:lnTo>
                  <a:cubicBezTo>
                    <a:pt x="36770" y="25676"/>
                    <a:pt x="36770" y="25580"/>
                    <a:pt x="36834" y="25548"/>
                  </a:cubicBezTo>
                  <a:close/>
                  <a:moveTo>
                    <a:pt x="26653" y="1"/>
                  </a:moveTo>
                  <a:cubicBezTo>
                    <a:pt x="23944" y="1"/>
                    <a:pt x="21210" y="1536"/>
                    <a:pt x="20025" y="3964"/>
                  </a:cubicBezTo>
                  <a:cubicBezTo>
                    <a:pt x="19197" y="5715"/>
                    <a:pt x="19070" y="7753"/>
                    <a:pt x="19261" y="9695"/>
                  </a:cubicBezTo>
                  <a:cubicBezTo>
                    <a:pt x="19484" y="11668"/>
                    <a:pt x="19961" y="13579"/>
                    <a:pt x="20184" y="15520"/>
                  </a:cubicBezTo>
                  <a:cubicBezTo>
                    <a:pt x="20312" y="16348"/>
                    <a:pt x="20312" y="17303"/>
                    <a:pt x="19834" y="18004"/>
                  </a:cubicBezTo>
                  <a:cubicBezTo>
                    <a:pt x="19525" y="18413"/>
                    <a:pt x="19165" y="18564"/>
                    <a:pt x="18792" y="18564"/>
                  </a:cubicBezTo>
                  <a:cubicBezTo>
                    <a:pt x="18090" y="18564"/>
                    <a:pt x="17339" y="18027"/>
                    <a:pt x="16778" y="17653"/>
                  </a:cubicBezTo>
                  <a:cubicBezTo>
                    <a:pt x="15393" y="16775"/>
                    <a:pt x="13874" y="16372"/>
                    <a:pt x="12335" y="16372"/>
                  </a:cubicBezTo>
                  <a:cubicBezTo>
                    <a:pt x="10972" y="16372"/>
                    <a:pt x="9594" y="16688"/>
                    <a:pt x="8278" y="17271"/>
                  </a:cubicBezTo>
                  <a:cubicBezTo>
                    <a:pt x="956" y="20582"/>
                    <a:pt x="1" y="28127"/>
                    <a:pt x="574" y="35322"/>
                  </a:cubicBezTo>
                  <a:cubicBezTo>
                    <a:pt x="924" y="40097"/>
                    <a:pt x="1370" y="44872"/>
                    <a:pt x="2388" y="49552"/>
                  </a:cubicBezTo>
                  <a:cubicBezTo>
                    <a:pt x="2548" y="50189"/>
                    <a:pt x="2707" y="50825"/>
                    <a:pt x="3152" y="51303"/>
                  </a:cubicBezTo>
                  <a:cubicBezTo>
                    <a:pt x="3789" y="51940"/>
                    <a:pt x="4776" y="52003"/>
                    <a:pt x="5699" y="52035"/>
                  </a:cubicBezTo>
                  <a:cubicBezTo>
                    <a:pt x="12378" y="52265"/>
                    <a:pt x="19078" y="52372"/>
                    <a:pt x="25765" y="52372"/>
                  </a:cubicBezTo>
                  <a:cubicBezTo>
                    <a:pt x="27397" y="52372"/>
                    <a:pt x="29028" y="52366"/>
                    <a:pt x="30658" y="52353"/>
                  </a:cubicBezTo>
                  <a:cubicBezTo>
                    <a:pt x="34860" y="52353"/>
                    <a:pt x="39062" y="52322"/>
                    <a:pt x="43264" y="52322"/>
                  </a:cubicBezTo>
                  <a:cubicBezTo>
                    <a:pt x="44702" y="52322"/>
                    <a:pt x="46464" y="52494"/>
                    <a:pt x="48219" y="52494"/>
                  </a:cubicBezTo>
                  <a:cubicBezTo>
                    <a:pt x="50310" y="52494"/>
                    <a:pt x="52391" y="52249"/>
                    <a:pt x="53897" y="51175"/>
                  </a:cubicBezTo>
                  <a:cubicBezTo>
                    <a:pt x="53929" y="51144"/>
                    <a:pt x="54025" y="51080"/>
                    <a:pt x="54056" y="51048"/>
                  </a:cubicBezTo>
                  <a:cubicBezTo>
                    <a:pt x="55457" y="50093"/>
                    <a:pt x="55871" y="48661"/>
                    <a:pt x="55712" y="47196"/>
                  </a:cubicBezTo>
                  <a:cubicBezTo>
                    <a:pt x="55107" y="41752"/>
                    <a:pt x="49472" y="40829"/>
                    <a:pt x="45779" y="38219"/>
                  </a:cubicBezTo>
                  <a:cubicBezTo>
                    <a:pt x="42978" y="36213"/>
                    <a:pt x="42914" y="33698"/>
                    <a:pt x="43137" y="30483"/>
                  </a:cubicBezTo>
                  <a:cubicBezTo>
                    <a:pt x="43392" y="26854"/>
                    <a:pt x="43169" y="23193"/>
                    <a:pt x="42596" y="19627"/>
                  </a:cubicBezTo>
                  <a:cubicBezTo>
                    <a:pt x="42150" y="16921"/>
                    <a:pt x="41386" y="14183"/>
                    <a:pt x="39763" y="11891"/>
                  </a:cubicBezTo>
                  <a:cubicBezTo>
                    <a:pt x="38266" y="9790"/>
                    <a:pt x="36229" y="8135"/>
                    <a:pt x="34605" y="6129"/>
                  </a:cubicBezTo>
                  <a:cubicBezTo>
                    <a:pt x="32632" y="3742"/>
                    <a:pt x="30849" y="431"/>
                    <a:pt x="27474" y="49"/>
                  </a:cubicBezTo>
                  <a:cubicBezTo>
                    <a:pt x="27202" y="17"/>
                    <a:pt x="26927" y="1"/>
                    <a:pt x="266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47625" dir="348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2"/>
            <p:cNvSpPr/>
            <p:nvPr/>
          </p:nvSpPr>
          <p:spPr>
            <a:xfrm>
              <a:off x="6932086" y="1902393"/>
              <a:ext cx="490788" cy="753685"/>
            </a:xfrm>
            <a:custGeom>
              <a:avLst/>
              <a:gdLst/>
              <a:ahLst/>
              <a:cxnLst/>
              <a:rect l="l" t="t" r="r" b="b"/>
              <a:pathLst>
                <a:path w="28938" h="44439" extrusionOk="0">
                  <a:moveTo>
                    <a:pt x="3566" y="15246"/>
                  </a:moveTo>
                  <a:lnTo>
                    <a:pt x="3566" y="15246"/>
                  </a:lnTo>
                  <a:cubicBezTo>
                    <a:pt x="3693" y="15278"/>
                    <a:pt x="3757" y="15374"/>
                    <a:pt x="3852" y="15437"/>
                  </a:cubicBezTo>
                  <a:cubicBezTo>
                    <a:pt x="3788" y="15406"/>
                    <a:pt x="3757" y="15406"/>
                    <a:pt x="3725" y="15374"/>
                  </a:cubicBezTo>
                  <a:cubicBezTo>
                    <a:pt x="3693" y="15310"/>
                    <a:pt x="3597" y="15278"/>
                    <a:pt x="3566" y="15246"/>
                  </a:cubicBezTo>
                  <a:close/>
                  <a:moveTo>
                    <a:pt x="3847" y="0"/>
                  </a:moveTo>
                  <a:cubicBezTo>
                    <a:pt x="2538" y="0"/>
                    <a:pt x="1283" y="593"/>
                    <a:pt x="573" y="1940"/>
                  </a:cubicBezTo>
                  <a:cubicBezTo>
                    <a:pt x="287" y="2513"/>
                    <a:pt x="96" y="3149"/>
                    <a:pt x="0" y="3945"/>
                  </a:cubicBezTo>
                  <a:cubicBezTo>
                    <a:pt x="0" y="3977"/>
                    <a:pt x="0" y="4391"/>
                    <a:pt x="127" y="4741"/>
                  </a:cubicBezTo>
                  <a:cubicBezTo>
                    <a:pt x="223" y="5187"/>
                    <a:pt x="414" y="5728"/>
                    <a:pt x="796" y="6046"/>
                  </a:cubicBezTo>
                  <a:cubicBezTo>
                    <a:pt x="923" y="6237"/>
                    <a:pt x="1051" y="6396"/>
                    <a:pt x="1210" y="6556"/>
                  </a:cubicBezTo>
                  <a:cubicBezTo>
                    <a:pt x="1210" y="6556"/>
                    <a:pt x="1974" y="8211"/>
                    <a:pt x="2451" y="8752"/>
                  </a:cubicBezTo>
                  <a:cubicBezTo>
                    <a:pt x="2483" y="8784"/>
                    <a:pt x="2515" y="8784"/>
                    <a:pt x="2515" y="8784"/>
                  </a:cubicBezTo>
                  <a:cubicBezTo>
                    <a:pt x="2642" y="8752"/>
                    <a:pt x="2706" y="8720"/>
                    <a:pt x="2801" y="8688"/>
                  </a:cubicBezTo>
                  <a:cubicBezTo>
                    <a:pt x="2833" y="8720"/>
                    <a:pt x="2929" y="8752"/>
                    <a:pt x="2961" y="8848"/>
                  </a:cubicBezTo>
                  <a:cubicBezTo>
                    <a:pt x="2961" y="8848"/>
                    <a:pt x="3024" y="9166"/>
                    <a:pt x="3120" y="9675"/>
                  </a:cubicBezTo>
                  <a:cubicBezTo>
                    <a:pt x="3311" y="10694"/>
                    <a:pt x="3629" y="12445"/>
                    <a:pt x="3820" y="14132"/>
                  </a:cubicBezTo>
                  <a:cubicBezTo>
                    <a:pt x="3757" y="14451"/>
                    <a:pt x="3661" y="14769"/>
                    <a:pt x="3629" y="15087"/>
                  </a:cubicBezTo>
                  <a:cubicBezTo>
                    <a:pt x="3597" y="15087"/>
                    <a:pt x="3597" y="15055"/>
                    <a:pt x="3566" y="15055"/>
                  </a:cubicBezTo>
                  <a:cubicBezTo>
                    <a:pt x="3566" y="15055"/>
                    <a:pt x="3629" y="14451"/>
                    <a:pt x="3566" y="14037"/>
                  </a:cubicBezTo>
                  <a:lnTo>
                    <a:pt x="3566" y="14005"/>
                  </a:lnTo>
                  <a:lnTo>
                    <a:pt x="3152" y="11235"/>
                  </a:lnTo>
                  <a:cubicBezTo>
                    <a:pt x="3152" y="11172"/>
                    <a:pt x="3120" y="11140"/>
                    <a:pt x="3088" y="11140"/>
                  </a:cubicBezTo>
                  <a:cubicBezTo>
                    <a:pt x="2993" y="11140"/>
                    <a:pt x="2961" y="11172"/>
                    <a:pt x="2961" y="11267"/>
                  </a:cubicBezTo>
                  <a:lnTo>
                    <a:pt x="2993" y="12859"/>
                  </a:lnTo>
                  <a:lnTo>
                    <a:pt x="2929" y="12604"/>
                  </a:lnTo>
                  <a:lnTo>
                    <a:pt x="2770" y="11012"/>
                  </a:lnTo>
                  <a:cubicBezTo>
                    <a:pt x="2770" y="10949"/>
                    <a:pt x="2674" y="10917"/>
                    <a:pt x="2642" y="10917"/>
                  </a:cubicBezTo>
                  <a:cubicBezTo>
                    <a:pt x="2610" y="10917"/>
                    <a:pt x="2547" y="10949"/>
                    <a:pt x="2547" y="11012"/>
                  </a:cubicBezTo>
                  <a:lnTo>
                    <a:pt x="2547" y="11140"/>
                  </a:lnTo>
                  <a:lnTo>
                    <a:pt x="2483" y="11140"/>
                  </a:lnTo>
                  <a:cubicBezTo>
                    <a:pt x="2388" y="11140"/>
                    <a:pt x="2324" y="11235"/>
                    <a:pt x="2324" y="11299"/>
                  </a:cubicBezTo>
                  <a:lnTo>
                    <a:pt x="2292" y="11713"/>
                  </a:lnTo>
                  <a:lnTo>
                    <a:pt x="2165" y="11172"/>
                  </a:lnTo>
                  <a:cubicBezTo>
                    <a:pt x="2165" y="11125"/>
                    <a:pt x="2114" y="11095"/>
                    <a:pt x="2061" y="11095"/>
                  </a:cubicBezTo>
                  <a:cubicBezTo>
                    <a:pt x="2042" y="11095"/>
                    <a:pt x="2023" y="11099"/>
                    <a:pt x="2006" y="11108"/>
                  </a:cubicBezTo>
                  <a:cubicBezTo>
                    <a:pt x="1974" y="11108"/>
                    <a:pt x="1910" y="11172"/>
                    <a:pt x="1910" y="11235"/>
                  </a:cubicBezTo>
                  <a:lnTo>
                    <a:pt x="1910" y="11331"/>
                  </a:lnTo>
                  <a:cubicBezTo>
                    <a:pt x="1846" y="11394"/>
                    <a:pt x="1751" y="11458"/>
                    <a:pt x="1751" y="11554"/>
                  </a:cubicBezTo>
                  <a:lnTo>
                    <a:pt x="1815" y="12541"/>
                  </a:lnTo>
                  <a:lnTo>
                    <a:pt x="1751" y="13018"/>
                  </a:lnTo>
                  <a:lnTo>
                    <a:pt x="1560" y="11808"/>
                  </a:lnTo>
                  <a:cubicBezTo>
                    <a:pt x="1560" y="11762"/>
                    <a:pt x="1526" y="11732"/>
                    <a:pt x="1470" y="11732"/>
                  </a:cubicBezTo>
                  <a:cubicBezTo>
                    <a:pt x="1450" y="11732"/>
                    <a:pt x="1426" y="11736"/>
                    <a:pt x="1401" y="11745"/>
                  </a:cubicBezTo>
                  <a:cubicBezTo>
                    <a:pt x="1369" y="11745"/>
                    <a:pt x="1369" y="11776"/>
                    <a:pt x="1369" y="11808"/>
                  </a:cubicBezTo>
                  <a:lnTo>
                    <a:pt x="1401" y="13846"/>
                  </a:lnTo>
                  <a:cubicBezTo>
                    <a:pt x="1401" y="14610"/>
                    <a:pt x="1719" y="15278"/>
                    <a:pt x="2228" y="15851"/>
                  </a:cubicBezTo>
                  <a:lnTo>
                    <a:pt x="2515" y="16106"/>
                  </a:lnTo>
                  <a:lnTo>
                    <a:pt x="2547" y="16170"/>
                  </a:lnTo>
                  <a:cubicBezTo>
                    <a:pt x="2547" y="16202"/>
                    <a:pt x="3247" y="20531"/>
                    <a:pt x="3948" y="22123"/>
                  </a:cubicBezTo>
                  <a:cubicBezTo>
                    <a:pt x="3948" y="23428"/>
                    <a:pt x="3916" y="25147"/>
                    <a:pt x="3757" y="26675"/>
                  </a:cubicBezTo>
                  <a:cubicBezTo>
                    <a:pt x="3661" y="27630"/>
                    <a:pt x="3820" y="28522"/>
                    <a:pt x="4202" y="29413"/>
                  </a:cubicBezTo>
                  <a:lnTo>
                    <a:pt x="4202" y="29540"/>
                  </a:lnTo>
                  <a:cubicBezTo>
                    <a:pt x="4202" y="29540"/>
                    <a:pt x="1910" y="35748"/>
                    <a:pt x="2833" y="41542"/>
                  </a:cubicBezTo>
                  <a:cubicBezTo>
                    <a:pt x="3184" y="41988"/>
                    <a:pt x="3757" y="42147"/>
                    <a:pt x="4234" y="42179"/>
                  </a:cubicBezTo>
                  <a:cubicBezTo>
                    <a:pt x="4457" y="42975"/>
                    <a:pt x="4775" y="43770"/>
                    <a:pt x="5221" y="44439"/>
                  </a:cubicBezTo>
                  <a:lnTo>
                    <a:pt x="26073" y="44439"/>
                  </a:lnTo>
                  <a:cubicBezTo>
                    <a:pt x="26073" y="44439"/>
                    <a:pt x="26168" y="44439"/>
                    <a:pt x="26264" y="44216"/>
                  </a:cubicBezTo>
                  <a:lnTo>
                    <a:pt x="27919" y="44375"/>
                  </a:lnTo>
                  <a:cubicBezTo>
                    <a:pt x="27955" y="44379"/>
                    <a:pt x="27990" y="44380"/>
                    <a:pt x="28025" y="44380"/>
                  </a:cubicBezTo>
                  <a:cubicBezTo>
                    <a:pt x="28339" y="44380"/>
                    <a:pt x="28645" y="44254"/>
                    <a:pt x="28874" y="44025"/>
                  </a:cubicBezTo>
                  <a:cubicBezTo>
                    <a:pt x="28938" y="43866"/>
                    <a:pt x="28906" y="43548"/>
                    <a:pt x="28651" y="43388"/>
                  </a:cubicBezTo>
                  <a:cubicBezTo>
                    <a:pt x="28620" y="43325"/>
                    <a:pt x="28588" y="43325"/>
                    <a:pt x="28556" y="43293"/>
                  </a:cubicBezTo>
                  <a:cubicBezTo>
                    <a:pt x="28620" y="43261"/>
                    <a:pt x="28651" y="43166"/>
                    <a:pt x="28747" y="43134"/>
                  </a:cubicBezTo>
                  <a:cubicBezTo>
                    <a:pt x="28938" y="42943"/>
                    <a:pt x="28874" y="42593"/>
                    <a:pt x="28620" y="42465"/>
                  </a:cubicBezTo>
                  <a:cubicBezTo>
                    <a:pt x="28206" y="42211"/>
                    <a:pt x="27474" y="41829"/>
                    <a:pt x="26837" y="41415"/>
                  </a:cubicBezTo>
                  <a:cubicBezTo>
                    <a:pt x="26773" y="41256"/>
                    <a:pt x="26646" y="41096"/>
                    <a:pt x="26518" y="40937"/>
                  </a:cubicBezTo>
                  <a:cubicBezTo>
                    <a:pt x="25818" y="40046"/>
                    <a:pt x="24768" y="39409"/>
                    <a:pt x="23653" y="39091"/>
                  </a:cubicBezTo>
                  <a:cubicBezTo>
                    <a:pt x="20565" y="38295"/>
                    <a:pt x="16777" y="36926"/>
                    <a:pt x="15535" y="36448"/>
                  </a:cubicBezTo>
                  <a:cubicBezTo>
                    <a:pt x="15631" y="35939"/>
                    <a:pt x="15695" y="35462"/>
                    <a:pt x="15758" y="34952"/>
                  </a:cubicBezTo>
                  <a:cubicBezTo>
                    <a:pt x="15917" y="34729"/>
                    <a:pt x="16077" y="34507"/>
                    <a:pt x="16236" y="34252"/>
                  </a:cubicBezTo>
                  <a:cubicBezTo>
                    <a:pt x="16427" y="33997"/>
                    <a:pt x="16522" y="33711"/>
                    <a:pt x="16554" y="33392"/>
                  </a:cubicBezTo>
                  <a:cubicBezTo>
                    <a:pt x="16650" y="33074"/>
                    <a:pt x="16650" y="32756"/>
                    <a:pt x="16554" y="32469"/>
                  </a:cubicBezTo>
                  <a:cubicBezTo>
                    <a:pt x="16522" y="32310"/>
                    <a:pt x="16459" y="32183"/>
                    <a:pt x="16363" y="32023"/>
                  </a:cubicBezTo>
                  <a:cubicBezTo>
                    <a:pt x="16299" y="31928"/>
                    <a:pt x="16204" y="31832"/>
                    <a:pt x="16077" y="31769"/>
                  </a:cubicBezTo>
                  <a:cubicBezTo>
                    <a:pt x="16172" y="30336"/>
                    <a:pt x="16204" y="28999"/>
                    <a:pt x="16204" y="27853"/>
                  </a:cubicBezTo>
                  <a:cubicBezTo>
                    <a:pt x="16618" y="27662"/>
                    <a:pt x="16873" y="27216"/>
                    <a:pt x="16841" y="26739"/>
                  </a:cubicBezTo>
                  <a:cubicBezTo>
                    <a:pt x="16777" y="25434"/>
                    <a:pt x="16459" y="24160"/>
                    <a:pt x="16299" y="23587"/>
                  </a:cubicBezTo>
                  <a:cubicBezTo>
                    <a:pt x="16363" y="23364"/>
                    <a:pt x="16459" y="23110"/>
                    <a:pt x="16459" y="22855"/>
                  </a:cubicBezTo>
                  <a:cubicBezTo>
                    <a:pt x="16172" y="21486"/>
                    <a:pt x="15822" y="19926"/>
                    <a:pt x="15504" y="18557"/>
                  </a:cubicBezTo>
                  <a:cubicBezTo>
                    <a:pt x="15440" y="18334"/>
                    <a:pt x="15408" y="18143"/>
                    <a:pt x="15344" y="17952"/>
                  </a:cubicBezTo>
                  <a:cubicBezTo>
                    <a:pt x="15344" y="17857"/>
                    <a:pt x="15376" y="17793"/>
                    <a:pt x="15376" y="17698"/>
                  </a:cubicBezTo>
                  <a:cubicBezTo>
                    <a:pt x="15408" y="17475"/>
                    <a:pt x="15408" y="17220"/>
                    <a:pt x="15440" y="16997"/>
                  </a:cubicBezTo>
                  <a:lnTo>
                    <a:pt x="15440" y="16838"/>
                  </a:lnTo>
                  <a:cubicBezTo>
                    <a:pt x="15504" y="16584"/>
                    <a:pt x="15504" y="16329"/>
                    <a:pt x="15504" y="16042"/>
                  </a:cubicBezTo>
                  <a:cubicBezTo>
                    <a:pt x="15567" y="14355"/>
                    <a:pt x="15344" y="12445"/>
                    <a:pt x="14135" y="10917"/>
                  </a:cubicBezTo>
                  <a:cubicBezTo>
                    <a:pt x="12798" y="9102"/>
                    <a:pt x="10155" y="7733"/>
                    <a:pt x="9073" y="5378"/>
                  </a:cubicBezTo>
                  <a:cubicBezTo>
                    <a:pt x="8086" y="3213"/>
                    <a:pt x="7227" y="762"/>
                    <a:pt x="5030" y="157"/>
                  </a:cubicBezTo>
                  <a:cubicBezTo>
                    <a:pt x="4640" y="54"/>
                    <a:pt x="4241" y="0"/>
                    <a:pt x="3847" y="0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2"/>
            <p:cNvSpPr/>
            <p:nvPr/>
          </p:nvSpPr>
          <p:spPr>
            <a:xfrm>
              <a:off x="6565467" y="2178460"/>
              <a:ext cx="363911" cy="476559"/>
            </a:xfrm>
            <a:custGeom>
              <a:avLst/>
              <a:gdLst/>
              <a:ahLst/>
              <a:cxnLst/>
              <a:rect l="l" t="t" r="r" b="b"/>
              <a:pathLst>
                <a:path w="21457" h="28099" extrusionOk="0">
                  <a:moveTo>
                    <a:pt x="12734" y="16797"/>
                  </a:moveTo>
                  <a:lnTo>
                    <a:pt x="11079" y="18994"/>
                  </a:lnTo>
                  <a:lnTo>
                    <a:pt x="9423" y="16797"/>
                  </a:lnTo>
                  <a:close/>
                  <a:moveTo>
                    <a:pt x="10418" y="1"/>
                  </a:moveTo>
                  <a:cubicBezTo>
                    <a:pt x="10323" y="1"/>
                    <a:pt x="10224" y="7"/>
                    <a:pt x="10124" y="20"/>
                  </a:cubicBezTo>
                  <a:cubicBezTo>
                    <a:pt x="9169" y="179"/>
                    <a:pt x="8818" y="975"/>
                    <a:pt x="8818" y="975"/>
                  </a:cubicBezTo>
                  <a:cubicBezTo>
                    <a:pt x="8818" y="975"/>
                    <a:pt x="8341" y="1071"/>
                    <a:pt x="8150" y="1580"/>
                  </a:cubicBezTo>
                  <a:cubicBezTo>
                    <a:pt x="7895" y="1771"/>
                    <a:pt x="7672" y="2026"/>
                    <a:pt x="7418" y="2312"/>
                  </a:cubicBezTo>
                  <a:cubicBezTo>
                    <a:pt x="7237" y="2289"/>
                    <a:pt x="7030" y="2273"/>
                    <a:pt x="6808" y="2273"/>
                  </a:cubicBezTo>
                  <a:cubicBezTo>
                    <a:pt x="6127" y="2273"/>
                    <a:pt x="5304" y="2421"/>
                    <a:pt x="4680" y="2949"/>
                  </a:cubicBezTo>
                  <a:cubicBezTo>
                    <a:pt x="4793" y="2919"/>
                    <a:pt x="4941" y="2903"/>
                    <a:pt x="5109" y="2903"/>
                  </a:cubicBezTo>
                  <a:cubicBezTo>
                    <a:pt x="5655" y="2903"/>
                    <a:pt x="6414" y="3069"/>
                    <a:pt x="6876" y="3458"/>
                  </a:cubicBezTo>
                  <a:cubicBezTo>
                    <a:pt x="5635" y="3554"/>
                    <a:pt x="3566" y="3649"/>
                    <a:pt x="2865" y="5177"/>
                  </a:cubicBezTo>
                  <a:cubicBezTo>
                    <a:pt x="3056" y="5050"/>
                    <a:pt x="3375" y="4923"/>
                    <a:pt x="3661" y="4891"/>
                  </a:cubicBezTo>
                  <a:lnTo>
                    <a:pt x="3661" y="4891"/>
                  </a:lnTo>
                  <a:cubicBezTo>
                    <a:pt x="2611" y="5336"/>
                    <a:pt x="1847" y="6164"/>
                    <a:pt x="1624" y="7597"/>
                  </a:cubicBezTo>
                  <a:lnTo>
                    <a:pt x="0" y="7533"/>
                  </a:lnTo>
                  <a:lnTo>
                    <a:pt x="0" y="8647"/>
                  </a:lnTo>
                  <a:lnTo>
                    <a:pt x="0" y="9507"/>
                  </a:lnTo>
                  <a:lnTo>
                    <a:pt x="796" y="9507"/>
                  </a:lnTo>
                  <a:lnTo>
                    <a:pt x="2865" y="16033"/>
                  </a:lnTo>
                  <a:lnTo>
                    <a:pt x="4393" y="16033"/>
                  </a:lnTo>
                  <a:lnTo>
                    <a:pt x="4839" y="16765"/>
                  </a:lnTo>
                  <a:lnTo>
                    <a:pt x="5571" y="16765"/>
                  </a:lnTo>
                  <a:lnTo>
                    <a:pt x="9105" y="21477"/>
                  </a:lnTo>
                  <a:lnTo>
                    <a:pt x="4139" y="28098"/>
                  </a:lnTo>
                  <a:lnTo>
                    <a:pt x="8054" y="28098"/>
                  </a:lnTo>
                  <a:lnTo>
                    <a:pt x="10697" y="24597"/>
                  </a:lnTo>
                  <a:lnTo>
                    <a:pt x="11079" y="24087"/>
                  </a:lnTo>
                  <a:lnTo>
                    <a:pt x="14071" y="28098"/>
                  </a:lnTo>
                  <a:lnTo>
                    <a:pt x="17860" y="28098"/>
                  </a:lnTo>
                  <a:lnTo>
                    <a:pt x="13052" y="21604"/>
                  </a:lnTo>
                  <a:lnTo>
                    <a:pt x="16140" y="17466"/>
                  </a:lnTo>
                  <a:lnTo>
                    <a:pt x="16650" y="16797"/>
                  </a:lnTo>
                  <a:lnTo>
                    <a:pt x="17223" y="16797"/>
                  </a:lnTo>
                  <a:lnTo>
                    <a:pt x="17637" y="16065"/>
                  </a:lnTo>
                  <a:lnTo>
                    <a:pt x="18433" y="16065"/>
                  </a:lnTo>
                  <a:lnTo>
                    <a:pt x="20629" y="9857"/>
                  </a:lnTo>
                  <a:lnTo>
                    <a:pt x="20756" y="9539"/>
                  </a:lnTo>
                  <a:lnTo>
                    <a:pt x="21457" y="9539"/>
                  </a:lnTo>
                  <a:lnTo>
                    <a:pt x="21457" y="8361"/>
                  </a:lnTo>
                  <a:lnTo>
                    <a:pt x="20470" y="8329"/>
                  </a:lnTo>
                  <a:cubicBezTo>
                    <a:pt x="20374" y="7883"/>
                    <a:pt x="20120" y="7151"/>
                    <a:pt x="19292" y="6896"/>
                  </a:cubicBezTo>
                  <a:cubicBezTo>
                    <a:pt x="18815" y="6737"/>
                    <a:pt x="18242" y="6578"/>
                    <a:pt x="17605" y="6482"/>
                  </a:cubicBezTo>
                  <a:cubicBezTo>
                    <a:pt x="17605" y="6482"/>
                    <a:pt x="17286" y="6260"/>
                    <a:pt x="16873" y="5973"/>
                  </a:cubicBezTo>
                  <a:lnTo>
                    <a:pt x="16873" y="5973"/>
                  </a:lnTo>
                  <a:cubicBezTo>
                    <a:pt x="18178" y="6100"/>
                    <a:pt x="19674" y="6737"/>
                    <a:pt x="19674" y="6737"/>
                  </a:cubicBezTo>
                  <a:cubicBezTo>
                    <a:pt x="19674" y="6737"/>
                    <a:pt x="18655" y="5655"/>
                    <a:pt x="16236" y="5050"/>
                  </a:cubicBezTo>
                  <a:cubicBezTo>
                    <a:pt x="16236" y="4986"/>
                    <a:pt x="16236" y="4891"/>
                    <a:pt x="16172" y="4795"/>
                  </a:cubicBezTo>
                  <a:cubicBezTo>
                    <a:pt x="16478" y="4758"/>
                    <a:pt x="16805" y="4737"/>
                    <a:pt x="17134" y="4737"/>
                  </a:cubicBezTo>
                  <a:cubicBezTo>
                    <a:pt x="17934" y="4737"/>
                    <a:pt x="18741" y="4861"/>
                    <a:pt x="19260" y="5177"/>
                  </a:cubicBezTo>
                  <a:cubicBezTo>
                    <a:pt x="18496" y="3649"/>
                    <a:pt x="16427" y="3522"/>
                    <a:pt x="15185" y="3458"/>
                  </a:cubicBezTo>
                  <a:cubicBezTo>
                    <a:pt x="15647" y="2996"/>
                    <a:pt x="16482" y="2865"/>
                    <a:pt x="17038" y="2865"/>
                  </a:cubicBezTo>
                  <a:cubicBezTo>
                    <a:pt x="17172" y="2865"/>
                    <a:pt x="17289" y="2873"/>
                    <a:pt x="17382" y="2885"/>
                  </a:cubicBezTo>
                  <a:cubicBezTo>
                    <a:pt x="16697" y="2347"/>
                    <a:pt x="15862" y="2222"/>
                    <a:pt x="15165" y="2222"/>
                  </a:cubicBezTo>
                  <a:cubicBezTo>
                    <a:pt x="14955" y="2222"/>
                    <a:pt x="14758" y="2234"/>
                    <a:pt x="14581" y="2248"/>
                  </a:cubicBezTo>
                  <a:cubicBezTo>
                    <a:pt x="14358" y="1930"/>
                    <a:pt x="14071" y="1707"/>
                    <a:pt x="13785" y="1516"/>
                  </a:cubicBezTo>
                  <a:cubicBezTo>
                    <a:pt x="13721" y="1230"/>
                    <a:pt x="13562" y="911"/>
                    <a:pt x="13148" y="720"/>
                  </a:cubicBezTo>
                  <a:cubicBezTo>
                    <a:pt x="12670" y="455"/>
                    <a:pt x="12321" y="396"/>
                    <a:pt x="12104" y="396"/>
                  </a:cubicBezTo>
                  <a:cubicBezTo>
                    <a:pt x="11931" y="396"/>
                    <a:pt x="11843" y="434"/>
                    <a:pt x="11843" y="434"/>
                  </a:cubicBezTo>
                  <a:cubicBezTo>
                    <a:pt x="11843" y="434"/>
                    <a:pt x="11231" y="1"/>
                    <a:pt x="10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2"/>
            <p:cNvSpPr/>
            <p:nvPr/>
          </p:nvSpPr>
          <p:spPr>
            <a:xfrm>
              <a:off x="7331101" y="2591297"/>
              <a:ext cx="91788" cy="48896"/>
            </a:xfrm>
            <a:custGeom>
              <a:avLst/>
              <a:gdLst/>
              <a:ahLst/>
              <a:cxnLst/>
              <a:rect l="l" t="t" r="r" b="b"/>
              <a:pathLst>
                <a:path w="5412" h="2883" extrusionOk="0">
                  <a:moveTo>
                    <a:pt x="1846" y="1"/>
                  </a:moveTo>
                  <a:lnTo>
                    <a:pt x="0" y="2388"/>
                  </a:lnTo>
                  <a:lnTo>
                    <a:pt x="4298" y="2866"/>
                  </a:lnTo>
                  <a:cubicBezTo>
                    <a:pt x="4357" y="2877"/>
                    <a:pt x="4417" y="2882"/>
                    <a:pt x="4477" y="2882"/>
                  </a:cubicBezTo>
                  <a:cubicBezTo>
                    <a:pt x="4773" y="2882"/>
                    <a:pt x="5068" y="2754"/>
                    <a:pt x="5253" y="2516"/>
                  </a:cubicBezTo>
                  <a:cubicBezTo>
                    <a:pt x="5412" y="2325"/>
                    <a:pt x="5380" y="2006"/>
                    <a:pt x="5125" y="1847"/>
                  </a:cubicBezTo>
                  <a:cubicBezTo>
                    <a:pt x="4234" y="1274"/>
                    <a:pt x="1846" y="1"/>
                    <a:pt x="1846" y="1"/>
                  </a:cubicBezTo>
                  <a:close/>
                </a:path>
              </a:pathLst>
            </a:custGeom>
            <a:solidFill>
              <a:srgbClr val="66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2"/>
            <p:cNvSpPr/>
            <p:nvPr/>
          </p:nvSpPr>
          <p:spPr>
            <a:xfrm>
              <a:off x="7163174" y="2518417"/>
              <a:ext cx="232182" cy="117465"/>
            </a:xfrm>
            <a:custGeom>
              <a:avLst/>
              <a:gdLst/>
              <a:ahLst/>
              <a:cxnLst/>
              <a:rect l="l" t="t" r="r" b="b"/>
              <a:pathLst>
                <a:path w="13690" h="6926" extrusionOk="0">
                  <a:moveTo>
                    <a:pt x="1465" y="0"/>
                  </a:moveTo>
                  <a:lnTo>
                    <a:pt x="0" y="1465"/>
                  </a:lnTo>
                  <a:cubicBezTo>
                    <a:pt x="0" y="1465"/>
                    <a:pt x="128" y="2483"/>
                    <a:pt x="287" y="2706"/>
                  </a:cubicBezTo>
                  <a:cubicBezTo>
                    <a:pt x="446" y="2961"/>
                    <a:pt x="2038" y="3788"/>
                    <a:pt x="2101" y="3852"/>
                  </a:cubicBezTo>
                  <a:cubicBezTo>
                    <a:pt x="2229" y="3948"/>
                    <a:pt x="5253" y="5412"/>
                    <a:pt x="5444" y="5508"/>
                  </a:cubicBezTo>
                  <a:cubicBezTo>
                    <a:pt x="5626" y="5559"/>
                    <a:pt x="10342" y="6925"/>
                    <a:pt x="12332" y="6925"/>
                  </a:cubicBezTo>
                  <a:cubicBezTo>
                    <a:pt x="12782" y="6925"/>
                    <a:pt x="13092" y="6855"/>
                    <a:pt x="13180" y="6685"/>
                  </a:cubicBezTo>
                  <a:cubicBezTo>
                    <a:pt x="13467" y="6144"/>
                    <a:pt x="13689" y="5635"/>
                    <a:pt x="12893" y="4616"/>
                  </a:cubicBezTo>
                  <a:cubicBezTo>
                    <a:pt x="12193" y="3661"/>
                    <a:pt x="11143" y="3024"/>
                    <a:pt x="10028" y="2770"/>
                  </a:cubicBezTo>
                  <a:cubicBezTo>
                    <a:pt x="6240" y="1815"/>
                    <a:pt x="1465" y="0"/>
                    <a:pt x="1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2"/>
            <p:cNvSpPr/>
            <p:nvPr/>
          </p:nvSpPr>
          <p:spPr>
            <a:xfrm>
              <a:off x="6992008" y="2244131"/>
              <a:ext cx="75608" cy="192767"/>
            </a:xfrm>
            <a:custGeom>
              <a:avLst/>
              <a:gdLst/>
              <a:ahLst/>
              <a:cxnLst/>
              <a:rect l="l" t="t" r="r" b="b"/>
              <a:pathLst>
                <a:path w="4458" h="11366" extrusionOk="0">
                  <a:moveTo>
                    <a:pt x="319" y="0"/>
                  </a:moveTo>
                  <a:lnTo>
                    <a:pt x="319" y="0"/>
                  </a:lnTo>
                  <a:cubicBezTo>
                    <a:pt x="319" y="0"/>
                    <a:pt x="478" y="3661"/>
                    <a:pt x="160" y="6558"/>
                  </a:cubicBezTo>
                  <a:cubicBezTo>
                    <a:pt x="1" y="7991"/>
                    <a:pt x="415" y="9423"/>
                    <a:pt x="1338" y="10537"/>
                  </a:cubicBezTo>
                  <a:cubicBezTo>
                    <a:pt x="1752" y="11015"/>
                    <a:pt x="1847" y="11365"/>
                    <a:pt x="1847" y="11365"/>
                  </a:cubicBezTo>
                  <a:cubicBezTo>
                    <a:pt x="1847" y="11365"/>
                    <a:pt x="3534" y="9487"/>
                    <a:pt x="3566" y="9168"/>
                  </a:cubicBezTo>
                  <a:cubicBezTo>
                    <a:pt x="3566" y="8850"/>
                    <a:pt x="4458" y="3215"/>
                    <a:pt x="4330" y="3024"/>
                  </a:cubicBezTo>
                  <a:cubicBezTo>
                    <a:pt x="4235" y="2801"/>
                    <a:pt x="4203" y="1464"/>
                    <a:pt x="3598" y="1114"/>
                  </a:cubicBezTo>
                  <a:cubicBezTo>
                    <a:pt x="3089" y="732"/>
                    <a:pt x="319" y="0"/>
                    <a:pt x="3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2"/>
            <p:cNvSpPr/>
            <p:nvPr/>
          </p:nvSpPr>
          <p:spPr>
            <a:xfrm>
              <a:off x="6974200" y="2167995"/>
              <a:ext cx="59750" cy="124385"/>
            </a:xfrm>
            <a:custGeom>
              <a:avLst/>
              <a:gdLst/>
              <a:ahLst/>
              <a:cxnLst/>
              <a:rect l="l" t="t" r="r" b="b"/>
              <a:pathLst>
                <a:path w="3523" h="7334" extrusionOk="0">
                  <a:moveTo>
                    <a:pt x="1083" y="0"/>
                  </a:moveTo>
                  <a:lnTo>
                    <a:pt x="0" y="542"/>
                  </a:lnTo>
                  <a:cubicBezTo>
                    <a:pt x="0" y="542"/>
                    <a:pt x="796" y="5699"/>
                    <a:pt x="1592" y="6877"/>
                  </a:cubicBezTo>
                  <a:cubicBezTo>
                    <a:pt x="1813" y="7197"/>
                    <a:pt x="2115" y="7334"/>
                    <a:pt x="2413" y="7334"/>
                  </a:cubicBezTo>
                  <a:cubicBezTo>
                    <a:pt x="2974" y="7334"/>
                    <a:pt x="3523" y="6852"/>
                    <a:pt x="3502" y="6208"/>
                  </a:cubicBezTo>
                  <a:cubicBezTo>
                    <a:pt x="3406" y="4521"/>
                    <a:pt x="1083" y="0"/>
                    <a:pt x="1083" y="0"/>
                  </a:cubicBez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2"/>
            <p:cNvSpPr/>
            <p:nvPr/>
          </p:nvSpPr>
          <p:spPr>
            <a:xfrm>
              <a:off x="6953677" y="2091860"/>
              <a:ext cx="35107" cy="86411"/>
            </a:xfrm>
            <a:custGeom>
              <a:avLst/>
              <a:gdLst/>
              <a:ahLst/>
              <a:cxnLst/>
              <a:rect l="l" t="t" r="r" b="b"/>
              <a:pathLst>
                <a:path w="2070" h="5095" extrusionOk="0">
                  <a:moveTo>
                    <a:pt x="669" y="1"/>
                  </a:moveTo>
                  <a:cubicBezTo>
                    <a:pt x="605" y="1"/>
                    <a:pt x="573" y="96"/>
                    <a:pt x="573" y="128"/>
                  </a:cubicBezTo>
                  <a:lnTo>
                    <a:pt x="573" y="255"/>
                  </a:lnTo>
                  <a:cubicBezTo>
                    <a:pt x="510" y="255"/>
                    <a:pt x="414" y="319"/>
                    <a:pt x="414" y="446"/>
                  </a:cubicBezTo>
                  <a:lnTo>
                    <a:pt x="510" y="2484"/>
                  </a:lnTo>
                  <a:lnTo>
                    <a:pt x="223" y="701"/>
                  </a:lnTo>
                  <a:cubicBezTo>
                    <a:pt x="223" y="666"/>
                    <a:pt x="195" y="641"/>
                    <a:pt x="158" y="641"/>
                  </a:cubicBezTo>
                  <a:cubicBezTo>
                    <a:pt x="128" y="641"/>
                    <a:pt x="93" y="658"/>
                    <a:pt x="64" y="701"/>
                  </a:cubicBezTo>
                  <a:cubicBezTo>
                    <a:pt x="0" y="701"/>
                    <a:pt x="0" y="733"/>
                    <a:pt x="0" y="765"/>
                  </a:cubicBezTo>
                  <a:lnTo>
                    <a:pt x="64" y="2802"/>
                  </a:lnTo>
                  <a:cubicBezTo>
                    <a:pt x="96" y="3566"/>
                    <a:pt x="382" y="4266"/>
                    <a:pt x="892" y="4776"/>
                  </a:cubicBezTo>
                  <a:cubicBezTo>
                    <a:pt x="1083" y="4999"/>
                    <a:pt x="1242" y="5094"/>
                    <a:pt x="1242" y="5094"/>
                  </a:cubicBezTo>
                  <a:lnTo>
                    <a:pt x="2070" y="4075"/>
                  </a:lnTo>
                  <a:cubicBezTo>
                    <a:pt x="2070" y="4075"/>
                    <a:pt x="2070" y="3471"/>
                    <a:pt x="1974" y="3089"/>
                  </a:cubicBezTo>
                  <a:lnTo>
                    <a:pt x="1974" y="3025"/>
                  </a:lnTo>
                  <a:lnTo>
                    <a:pt x="1210" y="255"/>
                  </a:lnTo>
                  <a:lnTo>
                    <a:pt x="1019" y="223"/>
                  </a:lnTo>
                  <a:lnTo>
                    <a:pt x="1337" y="2356"/>
                  </a:lnTo>
                  <a:lnTo>
                    <a:pt x="828" y="96"/>
                  </a:lnTo>
                  <a:cubicBezTo>
                    <a:pt x="764" y="1"/>
                    <a:pt x="733" y="1"/>
                    <a:pt x="669" y="1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2"/>
            <p:cNvSpPr/>
            <p:nvPr/>
          </p:nvSpPr>
          <p:spPr>
            <a:xfrm>
              <a:off x="6962853" y="2403951"/>
              <a:ext cx="64261" cy="215222"/>
            </a:xfrm>
            <a:custGeom>
              <a:avLst/>
              <a:gdLst/>
              <a:ahLst/>
              <a:cxnLst/>
              <a:rect l="l" t="t" r="r" b="b"/>
              <a:pathLst>
                <a:path w="3789" h="12690" extrusionOk="0">
                  <a:moveTo>
                    <a:pt x="2261" y="0"/>
                  </a:moveTo>
                  <a:cubicBezTo>
                    <a:pt x="2261" y="0"/>
                    <a:pt x="1" y="6208"/>
                    <a:pt x="924" y="12002"/>
                  </a:cubicBezTo>
                  <a:cubicBezTo>
                    <a:pt x="1363" y="12564"/>
                    <a:pt x="2112" y="12690"/>
                    <a:pt x="2696" y="12690"/>
                  </a:cubicBezTo>
                  <a:cubicBezTo>
                    <a:pt x="3170" y="12690"/>
                    <a:pt x="3534" y="12607"/>
                    <a:pt x="3534" y="12607"/>
                  </a:cubicBezTo>
                  <a:lnTo>
                    <a:pt x="3789" y="872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2"/>
            <p:cNvSpPr/>
            <p:nvPr/>
          </p:nvSpPr>
          <p:spPr>
            <a:xfrm>
              <a:off x="6951523" y="2015724"/>
              <a:ext cx="30240" cy="37821"/>
            </a:xfrm>
            <a:custGeom>
              <a:avLst/>
              <a:gdLst/>
              <a:ahLst/>
              <a:cxnLst/>
              <a:rect l="l" t="t" r="r" b="b"/>
              <a:pathLst>
                <a:path w="1783" h="223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32" y="1625"/>
                    <a:pt x="1210" y="2198"/>
                  </a:cubicBezTo>
                  <a:cubicBezTo>
                    <a:pt x="1273" y="2229"/>
                    <a:pt x="1305" y="2229"/>
                    <a:pt x="1305" y="2229"/>
                  </a:cubicBezTo>
                  <a:cubicBezTo>
                    <a:pt x="1624" y="2166"/>
                    <a:pt x="1783" y="1943"/>
                    <a:pt x="1783" y="1943"/>
                  </a:cubicBezTo>
                  <a:cubicBezTo>
                    <a:pt x="1783" y="1943"/>
                    <a:pt x="1496" y="1051"/>
                    <a:pt x="1433" y="1051"/>
                  </a:cubicBezTo>
                  <a:cubicBezTo>
                    <a:pt x="1431" y="1052"/>
                    <a:pt x="1430" y="1052"/>
                    <a:pt x="1428" y="1052"/>
                  </a:cubicBezTo>
                  <a:cubicBezTo>
                    <a:pt x="1299" y="105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2"/>
            <p:cNvSpPr/>
            <p:nvPr/>
          </p:nvSpPr>
          <p:spPr>
            <a:xfrm>
              <a:off x="7330558" y="2604798"/>
              <a:ext cx="92330" cy="50846"/>
            </a:xfrm>
            <a:custGeom>
              <a:avLst/>
              <a:gdLst/>
              <a:ahLst/>
              <a:cxnLst/>
              <a:rect l="l" t="t" r="r" b="b"/>
              <a:pathLst>
                <a:path w="5444" h="2998" extrusionOk="0">
                  <a:moveTo>
                    <a:pt x="2515" y="1"/>
                  </a:moveTo>
                  <a:lnTo>
                    <a:pt x="0" y="2516"/>
                  </a:lnTo>
                  <a:lnTo>
                    <a:pt x="4298" y="2993"/>
                  </a:lnTo>
                  <a:cubicBezTo>
                    <a:pt x="4333" y="2996"/>
                    <a:pt x="4369" y="2998"/>
                    <a:pt x="4405" y="2998"/>
                  </a:cubicBezTo>
                  <a:cubicBezTo>
                    <a:pt x="4724" y="2998"/>
                    <a:pt x="5053" y="2872"/>
                    <a:pt x="5253" y="2643"/>
                  </a:cubicBezTo>
                  <a:cubicBezTo>
                    <a:pt x="5444" y="2420"/>
                    <a:pt x="5412" y="2102"/>
                    <a:pt x="5189" y="1943"/>
                  </a:cubicBezTo>
                  <a:cubicBezTo>
                    <a:pt x="4330" y="1401"/>
                    <a:pt x="2515" y="1"/>
                    <a:pt x="2515" y="1"/>
                  </a:cubicBezTo>
                  <a:close/>
                </a:path>
              </a:pathLst>
            </a:custGeom>
            <a:solidFill>
              <a:srgbClr val="66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2"/>
            <p:cNvSpPr/>
            <p:nvPr/>
          </p:nvSpPr>
          <p:spPr>
            <a:xfrm>
              <a:off x="6981204" y="2035160"/>
              <a:ext cx="74539" cy="151521"/>
            </a:xfrm>
            <a:custGeom>
              <a:avLst/>
              <a:gdLst/>
              <a:ahLst/>
              <a:cxnLst/>
              <a:rect l="l" t="t" r="r" b="b"/>
              <a:pathLst>
                <a:path w="4395" h="8934" extrusionOk="0">
                  <a:moveTo>
                    <a:pt x="2580" y="1"/>
                  </a:moveTo>
                  <a:cubicBezTo>
                    <a:pt x="2261" y="1"/>
                    <a:pt x="1274" y="1"/>
                    <a:pt x="1083" y="96"/>
                  </a:cubicBezTo>
                  <a:cubicBezTo>
                    <a:pt x="1020" y="128"/>
                    <a:pt x="797" y="319"/>
                    <a:pt x="542" y="574"/>
                  </a:cubicBezTo>
                  <a:cubicBezTo>
                    <a:pt x="256" y="829"/>
                    <a:pt x="1" y="1083"/>
                    <a:pt x="1" y="1083"/>
                  </a:cubicBezTo>
                  <a:cubicBezTo>
                    <a:pt x="1" y="1083"/>
                    <a:pt x="65" y="1434"/>
                    <a:pt x="192" y="1975"/>
                  </a:cubicBezTo>
                  <a:cubicBezTo>
                    <a:pt x="510" y="3566"/>
                    <a:pt x="1147" y="6941"/>
                    <a:pt x="956" y="8883"/>
                  </a:cubicBezTo>
                  <a:cubicBezTo>
                    <a:pt x="1034" y="8917"/>
                    <a:pt x="1116" y="8934"/>
                    <a:pt x="1201" y="8934"/>
                  </a:cubicBezTo>
                  <a:cubicBezTo>
                    <a:pt x="2373" y="8934"/>
                    <a:pt x="4171" y="5890"/>
                    <a:pt x="4171" y="5890"/>
                  </a:cubicBezTo>
                  <a:cubicBezTo>
                    <a:pt x="4171" y="5890"/>
                    <a:pt x="4394" y="1052"/>
                    <a:pt x="4267" y="892"/>
                  </a:cubicBezTo>
                  <a:cubicBezTo>
                    <a:pt x="4171" y="733"/>
                    <a:pt x="2898" y="1"/>
                    <a:pt x="2580" y="1"/>
                  </a:cubicBez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2"/>
            <p:cNvSpPr/>
            <p:nvPr/>
          </p:nvSpPr>
          <p:spPr>
            <a:xfrm>
              <a:off x="6981204" y="2044353"/>
              <a:ext cx="58868" cy="59937"/>
            </a:xfrm>
            <a:custGeom>
              <a:avLst/>
              <a:gdLst/>
              <a:ahLst/>
              <a:cxnLst/>
              <a:rect l="l" t="t" r="r" b="b"/>
              <a:pathLst>
                <a:path w="3471" h="3534" extrusionOk="0">
                  <a:moveTo>
                    <a:pt x="797" y="0"/>
                  </a:moveTo>
                  <a:cubicBezTo>
                    <a:pt x="733" y="0"/>
                    <a:pt x="638" y="0"/>
                    <a:pt x="510" y="32"/>
                  </a:cubicBezTo>
                  <a:cubicBezTo>
                    <a:pt x="256" y="318"/>
                    <a:pt x="1" y="573"/>
                    <a:pt x="1" y="573"/>
                  </a:cubicBezTo>
                  <a:cubicBezTo>
                    <a:pt x="1" y="573"/>
                    <a:pt x="65" y="892"/>
                    <a:pt x="160" y="1433"/>
                  </a:cubicBezTo>
                  <a:lnTo>
                    <a:pt x="510" y="1496"/>
                  </a:lnTo>
                  <a:cubicBezTo>
                    <a:pt x="1370" y="1656"/>
                    <a:pt x="2007" y="2420"/>
                    <a:pt x="2038" y="3279"/>
                  </a:cubicBezTo>
                  <a:lnTo>
                    <a:pt x="2102" y="3279"/>
                  </a:lnTo>
                  <a:cubicBezTo>
                    <a:pt x="2102" y="3279"/>
                    <a:pt x="2166" y="3534"/>
                    <a:pt x="2261" y="3534"/>
                  </a:cubicBezTo>
                  <a:cubicBezTo>
                    <a:pt x="2325" y="3534"/>
                    <a:pt x="2675" y="3406"/>
                    <a:pt x="2834" y="3343"/>
                  </a:cubicBezTo>
                  <a:cubicBezTo>
                    <a:pt x="3057" y="3247"/>
                    <a:pt x="3280" y="2420"/>
                    <a:pt x="3280" y="2420"/>
                  </a:cubicBezTo>
                  <a:cubicBezTo>
                    <a:pt x="3280" y="2420"/>
                    <a:pt x="3407" y="1496"/>
                    <a:pt x="3439" y="1274"/>
                  </a:cubicBezTo>
                  <a:cubicBezTo>
                    <a:pt x="3471" y="1019"/>
                    <a:pt x="2739" y="414"/>
                    <a:pt x="2675" y="255"/>
                  </a:cubicBezTo>
                  <a:cubicBezTo>
                    <a:pt x="2611" y="64"/>
                    <a:pt x="2325" y="0"/>
                    <a:pt x="2325" y="0"/>
                  </a:cubicBezTo>
                  <a:close/>
                </a:path>
              </a:pathLst>
            </a:custGeom>
            <a:solidFill>
              <a:srgbClr val="A9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2"/>
            <p:cNvSpPr/>
            <p:nvPr/>
          </p:nvSpPr>
          <p:spPr>
            <a:xfrm>
              <a:off x="6931544" y="1961721"/>
              <a:ext cx="24304" cy="45385"/>
            </a:xfrm>
            <a:custGeom>
              <a:avLst/>
              <a:gdLst/>
              <a:ahLst/>
              <a:cxnLst/>
              <a:rect l="l" t="t" r="r" b="b"/>
              <a:pathLst>
                <a:path w="1433" h="2676" extrusionOk="0">
                  <a:moveTo>
                    <a:pt x="617" y="0"/>
                  </a:moveTo>
                  <a:cubicBezTo>
                    <a:pt x="391" y="0"/>
                    <a:pt x="0" y="511"/>
                    <a:pt x="0" y="511"/>
                  </a:cubicBezTo>
                  <a:cubicBezTo>
                    <a:pt x="0" y="511"/>
                    <a:pt x="64" y="1975"/>
                    <a:pt x="764" y="2676"/>
                  </a:cubicBezTo>
                  <a:cubicBezTo>
                    <a:pt x="1051" y="2039"/>
                    <a:pt x="1433" y="765"/>
                    <a:pt x="1433" y="765"/>
                  </a:cubicBezTo>
                  <a:cubicBezTo>
                    <a:pt x="1433" y="765"/>
                    <a:pt x="1433" y="479"/>
                    <a:pt x="1369" y="352"/>
                  </a:cubicBezTo>
                  <a:cubicBezTo>
                    <a:pt x="1242" y="288"/>
                    <a:pt x="892" y="33"/>
                    <a:pt x="637" y="1"/>
                  </a:cubicBezTo>
                  <a:cubicBezTo>
                    <a:pt x="631" y="1"/>
                    <a:pt x="624" y="0"/>
                    <a:pt x="617" y="0"/>
                  </a:cubicBezTo>
                  <a:close/>
                </a:path>
              </a:pathLst>
            </a:custGeom>
            <a:solidFill>
              <a:srgbClr val="8E6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2"/>
            <p:cNvSpPr/>
            <p:nvPr/>
          </p:nvSpPr>
          <p:spPr>
            <a:xfrm>
              <a:off x="6963396" y="2307598"/>
              <a:ext cx="176028" cy="349580"/>
            </a:xfrm>
            <a:custGeom>
              <a:avLst/>
              <a:gdLst/>
              <a:ahLst/>
              <a:cxnLst/>
              <a:rect l="l" t="t" r="r" b="b"/>
              <a:pathLst>
                <a:path w="10379" h="20612" extrusionOk="0">
                  <a:moveTo>
                    <a:pt x="7964" y="0"/>
                  </a:moveTo>
                  <a:cubicBezTo>
                    <a:pt x="7938" y="0"/>
                    <a:pt x="7915" y="5"/>
                    <a:pt x="7896" y="15"/>
                  </a:cubicBezTo>
                  <a:cubicBezTo>
                    <a:pt x="7513" y="237"/>
                    <a:pt x="3311" y="1893"/>
                    <a:pt x="3311" y="1893"/>
                  </a:cubicBezTo>
                  <a:cubicBezTo>
                    <a:pt x="3311" y="1893"/>
                    <a:pt x="2738" y="3294"/>
                    <a:pt x="2547" y="4217"/>
                  </a:cubicBezTo>
                  <a:cubicBezTo>
                    <a:pt x="2356" y="5108"/>
                    <a:pt x="0" y="15136"/>
                    <a:pt x="3279" y="20612"/>
                  </a:cubicBezTo>
                  <a:lnTo>
                    <a:pt x="7291" y="20612"/>
                  </a:lnTo>
                  <a:cubicBezTo>
                    <a:pt x="7291" y="20612"/>
                    <a:pt x="9519" y="16505"/>
                    <a:pt x="9742" y="16187"/>
                  </a:cubicBezTo>
                  <a:cubicBezTo>
                    <a:pt x="9965" y="15836"/>
                    <a:pt x="10379" y="9501"/>
                    <a:pt x="10124" y="7719"/>
                  </a:cubicBezTo>
                  <a:cubicBezTo>
                    <a:pt x="9837" y="5904"/>
                    <a:pt x="9869" y="1861"/>
                    <a:pt x="9678" y="1447"/>
                  </a:cubicBezTo>
                  <a:cubicBezTo>
                    <a:pt x="9499" y="1088"/>
                    <a:pt x="8366" y="0"/>
                    <a:pt x="79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2"/>
            <p:cNvSpPr/>
            <p:nvPr/>
          </p:nvSpPr>
          <p:spPr>
            <a:xfrm>
              <a:off x="6992551" y="2084838"/>
              <a:ext cx="46996" cy="109087"/>
            </a:xfrm>
            <a:custGeom>
              <a:avLst/>
              <a:gdLst/>
              <a:ahLst/>
              <a:cxnLst/>
              <a:rect l="l" t="t" r="r" b="b"/>
              <a:pathLst>
                <a:path w="2771" h="6432" extrusionOk="0">
                  <a:moveTo>
                    <a:pt x="2070" y="1"/>
                  </a:moveTo>
                  <a:cubicBezTo>
                    <a:pt x="2070" y="1"/>
                    <a:pt x="1401" y="670"/>
                    <a:pt x="701" y="2006"/>
                  </a:cubicBezTo>
                  <a:cubicBezTo>
                    <a:pt x="446" y="2548"/>
                    <a:pt x="192" y="3407"/>
                    <a:pt x="1" y="4458"/>
                  </a:cubicBezTo>
                  <a:cubicBezTo>
                    <a:pt x="1019" y="5285"/>
                    <a:pt x="1974" y="5922"/>
                    <a:pt x="2770" y="6431"/>
                  </a:cubicBezTo>
                  <a:cubicBezTo>
                    <a:pt x="2706" y="4680"/>
                    <a:pt x="2356" y="2961"/>
                    <a:pt x="2356" y="2961"/>
                  </a:cubicBezTo>
                  <a:lnTo>
                    <a:pt x="1401" y="2420"/>
                  </a:lnTo>
                  <a:cubicBezTo>
                    <a:pt x="1560" y="1752"/>
                    <a:pt x="1783" y="988"/>
                    <a:pt x="2070" y="1"/>
                  </a:cubicBezTo>
                  <a:close/>
                </a:path>
              </a:pathLst>
            </a:custGeom>
            <a:solidFill>
              <a:srgbClr val="8E6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2"/>
            <p:cNvSpPr/>
            <p:nvPr/>
          </p:nvSpPr>
          <p:spPr>
            <a:xfrm>
              <a:off x="6936394" y="1919082"/>
              <a:ext cx="117177" cy="148502"/>
            </a:xfrm>
            <a:custGeom>
              <a:avLst/>
              <a:gdLst/>
              <a:ahLst/>
              <a:cxnLst/>
              <a:rect l="l" t="t" r="r" b="b"/>
              <a:pathLst>
                <a:path w="6909" h="8756" extrusionOk="0">
                  <a:moveTo>
                    <a:pt x="33" y="3470"/>
                  </a:moveTo>
                  <a:lnTo>
                    <a:pt x="33" y="3470"/>
                  </a:lnTo>
                  <a:cubicBezTo>
                    <a:pt x="33" y="3725"/>
                    <a:pt x="96" y="3980"/>
                    <a:pt x="128" y="4234"/>
                  </a:cubicBezTo>
                  <a:cubicBezTo>
                    <a:pt x="128" y="4266"/>
                    <a:pt x="160" y="4362"/>
                    <a:pt x="160" y="4394"/>
                  </a:cubicBezTo>
                  <a:cubicBezTo>
                    <a:pt x="287" y="4871"/>
                    <a:pt x="510" y="5349"/>
                    <a:pt x="892" y="5699"/>
                  </a:cubicBezTo>
                  <a:cubicBezTo>
                    <a:pt x="892" y="5699"/>
                    <a:pt x="924" y="5826"/>
                    <a:pt x="988" y="5954"/>
                  </a:cubicBezTo>
                  <a:cubicBezTo>
                    <a:pt x="1497" y="6877"/>
                    <a:pt x="2229" y="7736"/>
                    <a:pt x="3089" y="8341"/>
                  </a:cubicBezTo>
                  <a:cubicBezTo>
                    <a:pt x="3343" y="8500"/>
                    <a:pt x="3598" y="8596"/>
                    <a:pt x="3821" y="8723"/>
                  </a:cubicBezTo>
                  <a:cubicBezTo>
                    <a:pt x="3885" y="8755"/>
                    <a:pt x="4012" y="8755"/>
                    <a:pt x="4139" y="8755"/>
                  </a:cubicBezTo>
                  <a:lnTo>
                    <a:pt x="4330" y="8723"/>
                  </a:lnTo>
                  <a:cubicBezTo>
                    <a:pt x="4521" y="8691"/>
                    <a:pt x="4680" y="8596"/>
                    <a:pt x="4840" y="8500"/>
                  </a:cubicBezTo>
                  <a:lnTo>
                    <a:pt x="4840" y="8500"/>
                  </a:lnTo>
                  <a:cubicBezTo>
                    <a:pt x="4935" y="8437"/>
                    <a:pt x="4967" y="8373"/>
                    <a:pt x="5062" y="8341"/>
                  </a:cubicBezTo>
                  <a:cubicBezTo>
                    <a:pt x="5126" y="8246"/>
                    <a:pt x="5158" y="8182"/>
                    <a:pt x="5222" y="8087"/>
                  </a:cubicBezTo>
                  <a:cubicBezTo>
                    <a:pt x="5285" y="7927"/>
                    <a:pt x="5381" y="7768"/>
                    <a:pt x="5476" y="7577"/>
                  </a:cubicBezTo>
                  <a:cubicBezTo>
                    <a:pt x="5890" y="6781"/>
                    <a:pt x="6336" y="5699"/>
                    <a:pt x="6081" y="4967"/>
                  </a:cubicBezTo>
                  <a:cubicBezTo>
                    <a:pt x="6017" y="4776"/>
                    <a:pt x="5954" y="4585"/>
                    <a:pt x="5954" y="4457"/>
                  </a:cubicBezTo>
                  <a:cubicBezTo>
                    <a:pt x="5795" y="3502"/>
                    <a:pt x="6527" y="3693"/>
                    <a:pt x="6527" y="3693"/>
                  </a:cubicBezTo>
                  <a:cubicBezTo>
                    <a:pt x="6527" y="3693"/>
                    <a:pt x="6909" y="2834"/>
                    <a:pt x="6400" y="1847"/>
                  </a:cubicBezTo>
                  <a:cubicBezTo>
                    <a:pt x="5540" y="191"/>
                    <a:pt x="3471" y="0"/>
                    <a:pt x="1911" y="573"/>
                  </a:cubicBezTo>
                  <a:cubicBezTo>
                    <a:pt x="1879" y="573"/>
                    <a:pt x="1879" y="605"/>
                    <a:pt x="1815" y="605"/>
                  </a:cubicBezTo>
                  <a:cubicBezTo>
                    <a:pt x="669" y="1115"/>
                    <a:pt x="1" y="2229"/>
                    <a:pt x="33" y="3470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2"/>
            <p:cNvSpPr/>
            <p:nvPr/>
          </p:nvSpPr>
          <p:spPr>
            <a:xfrm>
              <a:off x="7026031" y="1991979"/>
              <a:ext cx="52932" cy="87174"/>
            </a:xfrm>
            <a:custGeom>
              <a:avLst/>
              <a:gdLst/>
              <a:ahLst/>
              <a:cxnLst/>
              <a:rect l="l" t="t" r="r" b="b"/>
              <a:pathLst>
                <a:path w="3121" h="5140" extrusionOk="0">
                  <a:moveTo>
                    <a:pt x="1242" y="0"/>
                  </a:moveTo>
                  <a:lnTo>
                    <a:pt x="796" y="191"/>
                  </a:lnTo>
                  <a:cubicBezTo>
                    <a:pt x="860" y="350"/>
                    <a:pt x="892" y="510"/>
                    <a:pt x="924" y="732"/>
                  </a:cubicBezTo>
                  <a:cubicBezTo>
                    <a:pt x="1210" y="1592"/>
                    <a:pt x="541" y="3024"/>
                    <a:pt x="96" y="3820"/>
                  </a:cubicBezTo>
                  <a:cubicBezTo>
                    <a:pt x="32" y="3852"/>
                    <a:pt x="32" y="3916"/>
                    <a:pt x="0" y="3948"/>
                  </a:cubicBezTo>
                  <a:cubicBezTo>
                    <a:pt x="255" y="4298"/>
                    <a:pt x="287" y="5062"/>
                    <a:pt x="287" y="5062"/>
                  </a:cubicBezTo>
                  <a:cubicBezTo>
                    <a:pt x="287" y="5062"/>
                    <a:pt x="238" y="5139"/>
                    <a:pt x="334" y="5139"/>
                  </a:cubicBezTo>
                  <a:cubicBezTo>
                    <a:pt x="412" y="5139"/>
                    <a:pt x="584" y="5088"/>
                    <a:pt x="955" y="4903"/>
                  </a:cubicBezTo>
                  <a:cubicBezTo>
                    <a:pt x="1019" y="4871"/>
                    <a:pt x="1083" y="4871"/>
                    <a:pt x="1178" y="4839"/>
                  </a:cubicBezTo>
                  <a:lnTo>
                    <a:pt x="1242" y="4775"/>
                  </a:lnTo>
                  <a:cubicBezTo>
                    <a:pt x="1242" y="4775"/>
                    <a:pt x="1274" y="4775"/>
                    <a:pt x="1274" y="4744"/>
                  </a:cubicBezTo>
                  <a:lnTo>
                    <a:pt x="1433" y="4680"/>
                  </a:lnTo>
                  <a:cubicBezTo>
                    <a:pt x="1528" y="4616"/>
                    <a:pt x="1560" y="4584"/>
                    <a:pt x="1656" y="4584"/>
                  </a:cubicBezTo>
                  <a:lnTo>
                    <a:pt x="1719" y="4553"/>
                  </a:lnTo>
                  <a:cubicBezTo>
                    <a:pt x="1751" y="4553"/>
                    <a:pt x="1751" y="4521"/>
                    <a:pt x="1815" y="4521"/>
                  </a:cubicBezTo>
                  <a:lnTo>
                    <a:pt x="1974" y="4425"/>
                  </a:lnTo>
                  <a:cubicBezTo>
                    <a:pt x="2006" y="4393"/>
                    <a:pt x="2038" y="4393"/>
                    <a:pt x="2133" y="4362"/>
                  </a:cubicBezTo>
                  <a:lnTo>
                    <a:pt x="2292" y="4266"/>
                  </a:lnTo>
                  <a:lnTo>
                    <a:pt x="2388" y="4234"/>
                  </a:lnTo>
                  <a:cubicBezTo>
                    <a:pt x="2452" y="4234"/>
                    <a:pt x="2483" y="4202"/>
                    <a:pt x="2515" y="4202"/>
                  </a:cubicBezTo>
                  <a:lnTo>
                    <a:pt x="2643" y="4139"/>
                  </a:lnTo>
                  <a:cubicBezTo>
                    <a:pt x="2674" y="4139"/>
                    <a:pt x="2674" y="4107"/>
                    <a:pt x="2706" y="4107"/>
                  </a:cubicBezTo>
                  <a:lnTo>
                    <a:pt x="2929" y="4011"/>
                  </a:lnTo>
                  <a:cubicBezTo>
                    <a:pt x="2961" y="4011"/>
                    <a:pt x="2961" y="3980"/>
                    <a:pt x="2993" y="3980"/>
                  </a:cubicBezTo>
                  <a:lnTo>
                    <a:pt x="3120" y="3916"/>
                  </a:lnTo>
                  <a:cubicBezTo>
                    <a:pt x="2070" y="2802"/>
                    <a:pt x="1242" y="0"/>
                    <a:pt x="1242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2"/>
            <p:cNvSpPr/>
            <p:nvPr/>
          </p:nvSpPr>
          <p:spPr>
            <a:xfrm>
              <a:off x="7006594" y="2058922"/>
              <a:ext cx="167395" cy="280773"/>
            </a:xfrm>
            <a:custGeom>
              <a:avLst/>
              <a:gdLst/>
              <a:ahLst/>
              <a:cxnLst/>
              <a:rect l="l" t="t" r="r" b="b"/>
              <a:pathLst>
                <a:path w="9870" h="16555" extrusionOk="0">
                  <a:moveTo>
                    <a:pt x="4139" y="1"/>
                  </a:moveTo>
                  <a:lnTo>
                    <a:pt x="4011" y="96"/>
                  </a:lnTo>
                  <a:cubicBezTo>
                    <a:pt x="3980" y="96"/>
                    <a:pt x="3980" y="128"/>
                    <a:pt x="3948" y="128"/>
                  </a:cubicBezTo>
                  <a:cubicBezTo>
                    <a:pt x="3852" y="160"/>
                    <a:pt x="3820" y="192"/>
                    <a:pt x="3725" y="192"/>
                  </a:cubicBezTo>
                  <a:cubicBezTo>
                    <a:pt x="3693" y="192"/>
                    <a:pt x="3693" y="255"/>
                    <a:pt x="3661" y="255"/>
                  </a:cubicBezTo>
                  <a:lnTo>
                    <a:pt x="3534" y="287"/>
                  </a:lnTo>
                  <a:cubicBezTo>
                    <a:pt x="3502" y="287"/>
                    <a:pt x="3470" y="319"/>
                    <a:pt x="3438" y="319"/>
                  </a:cubicBezTo>
                  <a:lnTo>
                    <a:pt x="3311" y="351"/>
                  </a:lnTo>
                  <a:cubicBezTo>
                    <a:pt x="3279" y="415"/>
                    <a:pt x="3184" y="415"/>
                    <a:pt x="3152" y="446"/>
                  </a:cubicBezTo>
                  <a:cubicBezTo>
                    <a:pt x="3120" y="478"/>
                    <a:pt x="3025" y="478"/>
                    <a:pt x="2993" y="510"/>
                  </a:cubicBezTo>
                  <a:cubicBezTo>
                    <a:pt x="2961" y="574"/>
                    <a:pt x="2897" y="574"/>
                    <a:pt x="2834" y="606"/>
                  </a:cubicBezTo>
                  <a:cubicBezTo>
                    <a:pt x="2802" y="606"/>
                    <a:pt x="2738" y="637"/>
                    <a:pt x="2738" y="637"/>
                  </a:cubicBezTo>
                  <a:lnTo>
                    <a:pt x="2674" y="669"/>
                  </a:lnTo>
                  <a:cubicBezTo>
                    <a:pt x="2579" y="733"/>
                    <a:pt x="2547" y="765"/>
                    <a:pt x="2483" y="765"/>
                  </a:cubicBezTo>
                  <a:cubicBezTo>
                    <a:pt x="2420" y="797"/>
                    <a:pt x="2356" y="797"/>
                    <a:pt x="2324" y="828"/>
                  </a:cubicBezTo>
                  <a:cubicBezTo>
                    <a:pt x="2324" y="828"/>
                    <a:pt x="2261" y="828"/>
                    <a:pt x="2261" y="892"/>
                  </a:cubicBezTo>
                  <a:lnTo>
                    <a:pt x="2197" y="924"/>
                  </a:lnTo>
                  <a:cubicBezTo>
                    <a:pt x="2101" y="956"/>
                    <a:pt x="2070" y="988"/>
                    <a:pt x="1974" y="988"/>
                  </a:cubicBezTo>
                  <a:cubicBezTo>
                    <a:pt x="1974" y="956"/>
                    <a:pt x="1942" y="924"/>
                    <a:pt x="1942" y="892"/>
                  </a:cubicBezTo>
                  <a:cubicBezTo>
                    <a:pt x="1878" y="956"/>
                    <a:pt x="1751" y="988"/>
                    <a:pt x="1624" y="1051"/>
                  </a:cubicBezTo>
                  <a:cubicBezTo>
                    <a:pt x="1528" y="1083"/>
                    <a:pt x="1401" y="1115"/>
                    <a:pt x="1305" y="1115"/>
                  </a:cubicBezTo>
                  <a:cubicBezTo>
                    <a:pt x="1242" y="1115"/>
                    <a:pt x="1146" y="1210"/>
                    <a:pt x="1146" y="1274"/>
                  </a:cubicBezTo>
                  <a:cubicBezTo>
                    <a:pt x="1114" y="1370"/>
                    <a:pt x="1114" y="1433"/>
                    <a:pt x="1083" y="1529"/>
                  </a:cubicBezTo>
                  <a:cubicBezTo>
                    <a:pt x="382" y="4012"/>
                    <a:pt x="96" y="4903"/>
                    <a:pt x="0" y="6718"/>
                  </a:cubicBezTo>
                  <a:cubicBezTo>
                    <a:pt x="128" y="6877"/>
                    <a:pt x="159" y="7100"/>
                    <a:pt x="159" y="7323"/>
                  </a:cubicBezTo>
                  <a:cubicBezTo>
                    <a:pt x="287" y="9806"/>
                    <a:pt x="732" y="13085"/>
                    <a:pt x="732" y="13085"/>
                  </a:cubicBezTo>
                  <a:lnTo>
                    <a:pt x="446" y="13339"/>
                  </a:lnTo>
                  <a:cubicBezTo>
                    <a:pt x="541" y="14326"/>
                    <a:pt x="669" y="15409"/>
                    <a:pt x="764" y="16555"/>
                  </a:cubicBezTo>
                  <a:lnTo>
                    <a:pt x="8596" y="15950"/>
                  </a:lnTo>
                  <a:lnTo>
                    <a:pt x="9869" y="3152"/>
                  </a:lnTo>
                  <a:cubicBezTo>
                    <a:pt x="9869" y="3152"/>
                    <a:pt x="8405" y="1306"/>
                    <a:pt x="7545" y="988"/>
                  </a:cubicBezTo>
                  <a:cubicBezTo>
                    <a:pt x="5667" y="255"/>
                    <a:pt x="4171" y="1"/>
                    <a:pt x="4139" y="1"/>
                  </a:cubicBezTo>
                  <a:close/>
                </a:path>
              </a:pathLst>
            </a:custGeom>
            <a:solidFill>
              <a:srgbClr val="A9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2"/>
            <p:cNvSpPr/>
            <p:nvPr/>
          </p:nvSpPr>
          <p:spPr>
            <a:xfrm>
              <a:off x="6957459" y="2009262"/>
              <a:ext cx="17265" cy="11889"/>
            </a:xfrm>
            <a:custGeom>
              <a:avLst/>
              <a:gdLst/>
              <a:ahLst/>
              <a:cxnLst/>
              <a:rect l="l" t="t" r="r" b="b"/>
              <a:pathLst>
                <a:path w="1018" h="701" extrusionOk="0">
                  <a:moveTo>
                    <a:pt x="1018" y="1"/>
                  </a:moveTo>
                  <a:lnTo>
                    <a:pt x="1018" y="1"/>
                  </a:lnTo>
                  <a:cubicBezTo>
                    <a:pt x="986" y="33"/>
                    <a:pt x="954" y="96"/>
                    <a:pt x="828" y="159"/>
                  </a:cubicBezTo>
                  <a:cubicBezTo>
                    <a:pt x="821" y="173"/>
                    <a:pt x="814" y="188"/>
                    <a:pt x="806" y="202"/>
                  </a:cubicBezTo>
                  <a:lnTo>
                    <a:pt x="806" y="202"/>
                  </a:lnTo>
                  <a:lnTo>
                    <a:pt x="860" y="159"/>
                  </a:lnTo>
                  <a:cubicBezTo>
                    <a:pt x="954" y="96"/>
                    <a:pt x="986" y="33"/>
                    <a:pt x="1018" y="1"/>
                  </a:cubicBezTo>
                  <a:close/>
                  <a:moveTo>
                    <a:pt x="806" y="202"/>
                  </a:moveTo>
                  <a:lnTo>
                    <a:pt x="701" y="286"/>
                  </a:lnTo>
                  <a:cubicBezTo>
                    <a:pt x="669" y="350"/>
                    <a:pt x="637" y="414"/>
                    <a:pt x="541" y="446"/>
                  </a:cubicBezTo>
                  <a:lnTo>
                    <a:pt x="382" y="605"/>
                  </a:lnTo>
                  <a:cubicBezTo>
                    <a:pt x="319" y="605"/>
                    <a:pt x="287" y="668"/>
                    <a:pt x="191" y="668"/>
                  </a:cubicBezTo>
                  <a:cubicBezTo>
                    <a:pt x="128" y="668"/>
                    <a:pt x="64" y="700"/>
                    <a:pt x="0" y="700"/>
                  </a:cubicBezTo>
                  <a:lnTo>
                    <a:pt x="191" y="700"/>
                  </a:lnTo>
                  <a:cubicBezTo>
                    <a:pt x="287" y="700"/>
                    <a:pt x="319" y="700"/>
                    <a:pt x="382" y="668"/>
                  </a:cubicBezTo>
                  <a:lnTo>
                    <a:pt x="541" y="509"/>
                  </a:lnTo>
                  <a:cubicBezTo>
                    <a:pt x="605" y="446"/>
                    <a:pt x="637" y="382"/>
                    <a:pt x="701" y="350"/>
                  </a:cubicBezTo>
                  <a:cubicBezTo>
                    <a:pt x="750" y="301"/>
                    <a:pt x="780" y="251"/>
                    <a:pt x="806" y="202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2"/>
            <p:cNvSpPr/>
            <p:nvPr/>
          </p:nvSpPr>
          <p:spPr>
            <a:xfrm>
              <a:off x="6950981" y="2001697"/>
              <a:ext cx="25389" cy="12432"/>
            </a:xfrm>
            <a:custGeom>
              <a:avLst/>
              <a:gdLst/>
              <a:ahLst/>
              <a:cxnLst/>
              <a:rect l="l" t="t" r="r" b="b"/>
              <a:pathLst>
                <a:path w="1497" h="733" extrusionOk="0">
                  <a:moveTo>
                    <a:pt x="1210" y="0"/>
                  </a:moveTo>
                  <a:cubicBezTo>
                    <a:pt x="1146" y="0"/>
                    <a:pt x="1019" y="0"/>
                    <a:pt x="923" y="32"/>
                  </a:cubicBezTo>
                  <a:cubicBezTo>
                    <a:pt x="860" y="32"/>
                    <a:pt x="732" y="64"/>
                    <a:pt x="637" y="64"/>
                  </a:cubicBezTo>
                  <a:cubicBezTo>
                    <a:pt x="573" y="128"/>
                    <a:pt x="446" y="128"/>
                    <a:pt x="382" y="159"/>
                  </a:cubicBezTo>
                  <a:lnTo>
                    <a:pt x="319" y="159"/>
                  </a:lnTo>
                  <a:cubicBezTo>
                    <a:pt x="255" y="223"/>
                    <a:pt x="159" y="350"/>
                    <a:pt x="128" y="446"/>
                  </a:cubicBezTo>
                  <a:cubicBezTo>
                    <a:pt x="96" y="478"/>
                    <a:pt x="96" y="541"/>
                    <a:pt x="64" y="605"/>
                  </a:cubicBezTo>
                  <a:cubicBezTo>
                    <a:pt x="0" y="637"/>
                    <a:pt x="0" y="701"/>
                    <a:pt x="0" y="732"/>
                  </a:cubicBezTo>
                  <a:lnTo>
                    <a:pt x="255" y="510"/>
                  </a:lnTo>
                  <a:cubicBezTo>
                    <a:pt x="319" y="414"/>
                    <a:pt x="414" y="350"/>
                    <a:pt x="478" y="319"/>
                  </a:cubicBezTo>
                  <a:lnTo>
                    <a:pt x="446" y="319"/>
                  </a:lnTo>
                  <a:cubicBezTo>
                    <a:pt x="541" y="255"/>
                    <a:pt x="605" y="255"/>
                    <a:pt x="701" y="223"/>
                  </a:cubicBezTo>
                  <a:cubicBezTo>
                    <a:pt x="764" y="191"/>
                    <a:pt x="860" y="191"/>
                    <a:pt x="955" y="159"/>
                  </a:cubicBezTo>
                  <a:cubicBezTo>
                    <a:pt x="1051" y="96"/>
                    <a:pt x="1114" y="96"/>
                    <a:pt x="1242" y="64"/>
                  </a:cubicBezTo>
                  <a:cubicBezTo>
                    <a:pt x="1337" y="64"/>
                    <a:pt x="1401" y="32"/>
                    <a:pt x="1496" y="0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2"/>
            <p:cNvSpPr/>
            <p:nvPr/>
          </p:nvSpPr>
          <p:spPr>
            <a:xfrm>
              <a:off x="6958002" y="2090248"/>
              <a:ext cx="170618" cy="194921"/>
            </a:xfrm>
            <a:custGeom>
              <a:avLst/>
              <a:gdLst/>
              <a:ahLst/>
              <a:cxnLst/>
              <a:rect l="l" t="t" r="r" b="b"/>
              <a:pathLst>
                <a:path w="10060" h="11493" extrusionOk="0">
                  <a:moveTo>
                    <a:pt x="0" y="3566"/>
                  </a:moveTo>
                  <a:cubicBezTo>
                    <a:pt x="0" y="3979"/>
                    <a:pt x="446" y="4552"/>
                    <a:pt x="732" y="4871"/>
                  </a:cubicBezTo>
                  <a:cubicBezTo>
                    <a:pt x="828" y="4998"/>
                    <a:pt x="923" y="5126"/>
                    <a:pt x="923" y="5126"/>
                  </a:cubicBezTo>
                  <a:lnTo>
                    <a:pt x="923" y="5126"/>
                  </a:lnTo>
                  <a:cubicBezTo>
                    <a:pt x="1210" y="5348"/>
                    <a:pt x="1465" y="5635"/>
                    <a:pt x="1783" y="5953"/>
                  </a:cubicBezTo>
                  <a:cubicBezTo>
                    <a:pt x="1847" y="5985"/>
                    <a:pt x="1878" y="6049"/>
                    <a:pt x="1942" y="6081"/>
                  </a:cubicBezTo>
                  <a:cubicBezTo>
                    <a:pt x="2802" y="6845"/>
                    <a:pt x="3757" y="7704"/>
                    <a:pt x="4648" y="8468"/>
                  </a:cubicBezTo>
                  <a:cubicBezTo>
                    <a:pt x="6335" y="9901"/>
                    <a:pt x="7959" y="11142"/>
                    <a:pt x="8755" y="11365"/>
                  </a:cubicBezTo>
                  <a:cubicBezTo>
                    <a:pt x="9137" y="11492"/>
                    <a:pt x="9933" y="11174"/>
                    <a:pt x="9933" y="11174"/>
                  </a:cubicBezTo>
                  <a:cubicBezTo>
                    <a:pt x="9933" y="11174"/>
                    <a:pt x="10060" y="9487"/>
                    <a:pt x="9582" y="8978"/>
                  </a:cubicBezTo>
                  <a:cubicBezTo>
                    <a:pt x="8755" y="8150"/>
                    <a:pt x="7290" y="7672"/>
                    <a:pt x="4903" y="6144"/>
                  </a:cubicBezTo>
                  <a:cubicBezTo>
                    <a:pt x="4202" y="5730"/>
                    <a:pt x="3502" y="5253"/>
                    <a:pt x="2674" y="4616"/>
                  </a:cubicBezTo>
                  <a:cubicBezTo>
                    <a:pt x="2547" y="4521"/>
                    <a:pt x="2420" y="4393"/>
                    <a:pt x="2260" y="4330"/>
                  </a:cubicBezTo>
                  <a:cubicBezTo>
                    <a:pt x="2197" y="4298"/>
                    <a:pt x="2133" y="4202"/>
                    <a:pt x="2069" y="4170"/>
                  </a:cubicBezTo>
                  <a:cubicBezTo>
                    <a:pt x="2038" y="4170"/>
                    <a:pt x="2038" y="4139"/>
                    <a:pt x="1974" y="4139"/>
                  </a:cubicBezTo>
                  <a:lnTo>
                    <a:pt x="1974" y="4139"/>
                  </a:lnTo>
                  <a:lnTo>
                    <a:pt x="1974" y="4139"/>
                  </a:lnTo>
                  <a:cubicBezTo>
                    <a:pt x="1974" y="4139"/>
                    <a:pt x="2069" y="3534"/>
                    <a:pt x="1974" y="3120"/>
                  </a:cubicBezTo>
                  <a:lnTo>
                    <a:pt x="1974" y="3088"/>
                  </a:lnTo>
                  <a:lnTo>
                    <a:pt x="1592" y="318"/>
                  </a:lnTo>
                  <a:cubicBezTo>
                    <a:pt x="1592" y="255"/>
                    <a:pt x="1560" y="223"/>
                    <a:pt x="1496" y="223"/>
                  </a:cubicBezTo>
                  <a:cubicBezTo>
                    <a:pt x="1433" y="223"/>
                    <a:pt x="1401" y="255"/>
                    <a:pt x="1401" y="350"/>
                  </a:cubicBezTo>
                  <a:lnTo>
                    <a:pt x="1433" y="2420"/>
                  </a:lnTo>
                  <a:lnTo>
                    <a:pt x="1178" y="96"/>
                  </a:lnTo>
                  <a:cubicBezTo>
                    <a:pt x="1178" y="32"/>
                    <a:pt x="1114" y="0"/>
                    <a:pt x="1082" y="0"/>
                  </a:cubicBezTo>
                  <a:cubicBezTo>
                    <a:pt x="1019" y="0"/>
                    <a:pt x="987" y="32"/>
                    <a:pt x="987" y="96"/>
                  </a:cubicBezTo>
                  <a:lnTo>
                    <a:pt x="987" y="223"/>
                  </a:lnTo>
                  <a:lnTo>
                    <a:pt x="923" y="223"/>
                  </a:lnTo>
                  <a:cubicBezTo>
                    <a:pt x="828" y="223"/>
                    <a:pt x="764" y="318"/>
                    <a:pt x="764" y="382"/>
                  </a:cubicBezTo>
                  <a:lnTo>
                    <a:pt x="637" y="2451"/>
                  </a:lnTo>
                  <a:lnTo>
                    <a:pt x="541" y="669"/>
                  </a:lnTo>
                  <a:cubicBezTo>
                    <a:pt x="541" y="573"/>
                    <a:pt x="478" y="541"/>
                    <a:pt x="446" y="573"/>
                  </a:cubicBezTo>
                  <a:cubicBezTo>
                    <a:pt x="382" y="573"/>
                    <a:pt x="350" y="637"/>
                    <a:pt x="350" y="669"/>
                  </a:cubicBezTo>
                  <a:lnTo>
                    <a:pt x="64" y="3597"/>
                  </a:lnTo>
                  <a:cubicBezTo>
                    <a:pt x="0" y="3534"/>
                    <a:pt x="0" y="3534"/>
                    <a:pt x="0" y="3566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2"/>
            <p:cNvSpPr/>
            <p:nvPr/>
          </p:nvSpPr>
          <p:spPr>
            <a:xfrm>
              <a:off x="6995248" y="2075662"/>
              <a:ext cx="186831" cy="207353"/>
            </a:xfrm>
            <a:custGeom>
              <a:avLst/>
              <a:gdLst/>
              <a:ahLst/>
              <a:cxnLst/>
              <a:rect l="l" t="t" r="r" b="b"/>
              <a:pathLst>
                <a:path w="11016" h="12226" extrusionOk="0">
                  <a:moveTo>
                    <a:pt x="8182" y="1"/>
                  </a:moveTo>
                  <a:cubicBezTo>
                    <a:pt x="7418" y="287"/>
                    <a:pt x="6909" y="956"/>
                    <a:pt x="6559" y="1783"/>
                  </a:cubicBezTo>
                  <a:cubicBezTo>
                    <a:pt x="6368" y="2325"/>
                    <a:pt x="6209" y="2898"/>
                    <a:pt x="6113" y="3502"/>
                  </a:cubicBezTo>
                  <a:cubicBezTo>
                    <a:pt x="6049" y="4075"/>
                    <a:pt x="6018" y="4648"/>
                    <a:pt x="5954" y="5221"/>
                  </a:cubicBezTo>
                  <a:lnTo>
                    <a:pt x="5954" y="5349"/>
                  </a:lnTo>
                  <a:cubicBezTo>
                    <a:pt x="5922" y="6654"/>
                    <a:pt x="5954" y="7927"/>
                    <a:pt x="6049" y="8819"/>
                  </a:cubicBezTo>
                  <a:cubicBezTo>
                    <a:pt x="5890" y="8660"/>
                    <a:pt x="5667" y="8532"/>
                    <a:pt x="5540" y="8405"/>
                  </a:cubicBezTo>
                  <a:cubicBezTo>
                    <a:pt x="3630" y="6941"/>
                    <a:pt x="1847" y="6208"/>
                    <a:pt x="1179" y="5986"/>
                  </a:cubicBezTo>
                  <a:cubicBezTo>
                    <a:pt x="1019" y="5890"/>
                    <a:pt x="924" y="5890"/>
                    <a:pt x="924" y="5890"/>
                  </a:cubicBezTo>
                  <a:cubicBezTo>
                    <a:pt x="924" y="5890"/>
                    <a:pt x="224" y="6495"/>
                    <a:pt x="1" y="7482"/>
                  </a:cubicBezTo>
                  <a:cubicBezTo>
                    <a:pt x="33" y="7609"/>
                    <a:pt x="1" y="7800"/>
                    <a:pt x="1" y="7959"/>
                  </a:cubicBezTo>
                  <a:cubicBezTo>
                    <a:pt x="160" y="8182"/>
                    <a:pt x="351" y="8373"/>
                    <a:pt x="510" y="8564"/>
                  </a:cubicBezTo>
                  <a:cubicBezTo>
                    <a:pt x="828" y="8882"/>
                    <a:pt x="1115" y="9201"/>
                    <a:pt x="1433" y="9487"/>
                  </a:cubicBezTo>
                  <a:cubicBezTo>
                    <a:pt x="1497" y="9551"/>
                    <a:pt x="1529" y="9615"/>
                    <a:pt x="1624" y="9647"/>
                  </a:cubicBezTo>
                  <a:cubicBezTo>
                    <a:pt x="1847" y="9869"/>
                    <a:pt x="2134" y="10092"/>
                    <a:pt x="2388" y="10283"/>
                  </a:cubicBezTo>
                  <a:cubicBezTo>
                    <a:pt x="2484" y="10347"/>
                    <a:pt x="2579" y="10442"/>
                    <a:pt x="2707" y="10506"/>
                  </a:cubicBezTo>
                  <a:cubicBezTo>
                    <a:pt x="2739" y="10506"/>
                    <a:pt x="2739" y="10570"/>
                    <a:pt x="2770" y="10570"/>
                  </a:cubicBezTo>
                  <a:cubicBezTo>
                    <a:pt x="2802" y="10602"/>
                    <a:pt x="2898" y="10633"/>
                    <a:pt x="2930" y="10665"/>
                  </a:cubicBezTo>
                  <a:cubicBezTo>
                    <a:pt x="3025" y="10729"/>
                    <a:pt x="3089" y="10793"/>
                    <a:pt x="3184" y="10824"/>
                  </a:cubicBezTo>
                  <a:cubicBezTo>
                    <a:pt x="3343" y="10952"/>
                    <a:pt x="3534" y="11079"/>
                    <a:pt x="3694" y="11143"/>
                  </a:cubicBezTo>
                  <a:cubicBezTo>
                    <a:pt x="4076" y="11397"/>
                    <a:pt x="4458" y="11557"/>
                    <a:pt x="4776" y="11716"/>
                  </a:cubicBezTo>
                  <a:cubicBezTo>
                    <a:pt x="5031" y="11843"/>
                    <a:pt x="5317" y="11939"/>
                    <a:pt x="5572" y="12034"/>
                  </a:cubicBezTo>
                  <a:cubicBezTo>
                    <a:pt x="5922" y="12161"/>
                    <a:pt x="6336" y="12225"/>
                    <a:pt x="6622" y="12225"/>
                  </a:cubicBezTo>
                  <a:lnTo>
                    <a:pt x="7195" y="12225"/>
                  </a:lnTo>
                  <a:cubicBezTo>
                    <a:pt x="7673" y="12193"/>
                    <a:pt x="7991" y="12098"/>
                    <a:pt x="7991" y="12098"/>
                  </a:cubicBezTo>
                  <a:cubicBezTo>
                    <a:pt x="7991" y="12098"/>
                    <a:pt x="8150" y="11939"/>
                    <a:pt x="8341" y="11684"/>
                  </a:cubicBezTo>
                  <a:cubicBezTo>
                    <a:pt x="8469" y="11525"/>
                    <a:pt x="8596" y="11270"/>
                    <a:pt x="8755" y="11047"/>
                  </a:cubicBezTo>
                  <a:cubicBezTo>
                    <a:pt x="9105" y="10347"/>
                    <a:pt x="9583" y="9392"/>
                    <a:pt x="9997" y="8023"/>
                  </a:cubicBezTo>
                  <a:cubicBezTo>
                    <a:pt x="10029" y="7927"/>
                    <a:pt x="10029" y="7800"/>
                    <a:pt x="10061" y="7736"/>
                  </a:cubicBezTo>
                  <a:cubicBezTo>
                    <a:pt x="10156" y="7450"/>
                    <a:pt x="10220" y="7163"/>
                    <a:pt x="10252" y="6845"/>
                  </a:cubicBezTo>
                  <a:cubicBezTo>
                    <a:pt x="10252" y="6781"/>
                    <a:pt x="10315" y="6686"/>
                    <a:pt x="10315" y="6622"/>
                  </a:cubicBezTo>
                  <a:lnTo>
                    <a:pt x="10315" y="6559"/>
                  </a:lnTo>
                  <a:cubicBezTo>
                    <a:pt x="10315" y="6527"/>
                    <a:pt x="10347" y="6463"/>
                    <a:pt x="10347" y="6431"/>
                  </a:cubicBezTo>
                  <a:cubicBezTo>
                    <a:pt x="10379" y="6208"/>
                    <a:pt x="10411" y="5986"/>
                    <a:pt x="10443" y="5763"/>
                  </a:cubicBezTo>
                  <a:cubicBezTo>
                    <a:pt x="10506" y="5508"/>
                    <a:pt x="10538" y="5253"/>
                    <a:pt x="10570" y="4967"/>
                  </a:cubicBezTo>
                  <a:cubicBezTo>
                    <a:pt x="10570" y="4871"/>
                    <a:pt x="10602" y="4776"/>
                    <a:pt x="10602" y="4712"/>
                  </a:cubicBezTo>
                  <a:cubicBezTo>
                    <a:pt x="11016" y="1369"/>
                    <a:pt x="9774" y="860"/>
                    <a:pt x="81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2"/>
            <p:cNvSpPr/>
            <p:nvPr/>
          </p:nvSpPr>
          <p:spPr>
            <a:xfrm>
              <a:off x="7047622" y="2160431"/>
              <a:ext cx="334773" cy="496741"/>
            </a:xfrm>
            <a:custGeom>
              <a:avLst/>
              <a:gdLst/>
              <a:ahLst/>
              <a:cxnLst/>
              <a:rect l="l" t="t" r="r" b="b"/>
              <a:pathLst>
                <a:path w="19739" h="29289" extrusionOk="0">
                  <a:moveTo>
                    <a:pt x="7896" y="1"/>
                  </a:moveTo>
                  <a:cubicBezTo>
                    <a:pt x="7768" y="542"/>
                    <a:pt x="7641" y="1051"/>
                    <a:pt x="7450" y="1592"/>
                  </a:cubicBezTo>
                  <a:cubicBezTo>
                    <a:pt x="7291" y="2070"/>
                    <a:pt x="7100" y="2547"/>
                    <a:pt x="6909" y="2961"/>
                  </a:cubicBezTo>
                  <a:cubicBezTo>
                    <a:pt x="6017" y="5954"/>
                    <a:pt x="4903" y="7100"/>
                    <a:pt x="4903" y="7100"/>
                  </a:cubicBezTo>
                  <a:cubicBezTo>
                    <a:pt x="4903" y="7100"/>
                    <a:pt x="4447" y="7217"/>
                    <a:pt x="3826" y="7217"/>
                  </a:cubicBezTo>
                  <a:cubicBezTo>
                    <a:pt x="3422" y="7217"/>
                    <a:pt x="2948" y="7167"/>
                    <a:pt x="2484" y="7004"/>
                  </a:cubicBezTo>
                  <a:cubicBezTo>
                    <a:pt x="2229" y="6909"/>
                    <a:pt x="2006" y="6845"/>
                    <a:pt x="1688" y="6686"/>
                  </a:cubicBezTo>
                  <a:cubicBezTo>
                    <a:pt x="1210" y="6463"/>
                    <a:pt x="701" y="6208"/>
                    <a:pt x="96" y="5795"/>
                  </a:cubicBezTo>
                  <a:cubicBezTo>
                    <a:pt x="96" y="6081"/>
                    <a:pt x="96" y="6909"/>
                    <a:pt x="64" y="8055"/>
                  </a:cubicBezTo>
                  <a:cubicBezTo>
                    <a:pt x="1" y="11047"/>
                    <a:pt x="64" y="16268"/>
                    <a:pt x="606" y="21107"/>
                  </a:cubicBezTo>
                  <a:cubicBezTo>
                    <a:pt x="701" y="21999"/>
                    <a:pt x="797" y="22858"/>
                    <a:pt x="956" y="23718"/>
                  </a:cubicBezTo>
                  <a:cubicBezTo>
                    <a:pt x="1274" y="25851"/>
                    <a:pt x="1752" y="27761"/>
                    <a:pt x="2356" y="29289"/>
                  </a:cubicBezTo>
                  <a:lnTo>
                    <a:pt x="19197" y="29289"/>
                  </a:lnTo>
                  <a:cubicBezTo>
                    <a:pt x="19197" y="29289"/>
                    <a:pt x="19356" y="29289"/>
                    <a:pt x="19515" y="28811"/>
                  </a:cubicBezTo>
                  <a:cubicBezTo>
                    <a:pt x="19579" y="28588"/>
                    <a:pt x="19643" y="28270"/>
                    <a:pt x="19706" y="27856"/>
                  </a:cubicBezTo>
                  <a:cubicBezTo>
                    <a:pt x="19738" y="27601"/>
                    <a:pt x="19738" y="27379"/>
                    <a:pt x="19738" y="27060"/>
                  </a:cubicBezTo>
                  <a:cubicBezTo>
                    <a:pt x="19738" y="26901"/>
                    <a:pt x="19738" y="26742"/>
                    <a:pt x="19706" y="26583"/>
                  </a:cubicBezTo>
                  <a:cubicBezTo>
                    <a:pt x="19324" y="24736"/>
                    <a:pt x="12066" y="23431"/>
                    <a:pt x="9328" y="22190"/>
                  </a:cubicBezTo>
                  <a:cubicBezTo>
                    <a:pt x="9042" y="22062"/>
                    <a:pt x="8819" y="21967"/>
                    <a:pt x="8660" y="21839"/>
                  </a:cubicBezTo>
                  <a:lnTo>
                    <a:pt x="9010" y="19675"/>
                  </a:lnTo>
                  <a:cubicBezTo>
                    <a:pt x="10124" y="18242"/>
                    <a:pt x="9806" y="17223"/>
                    <a:pt x="9551" y="16905"/>
                  </a:cubicBezTo>
                  <a:cubicBezTo>
                    <a:pt x="9487" y="16778"/>
                    <a:pt x="9392" y="16714"/>
                    <a:pt x="9328" y="16618"/>
                  </a:cubicBezTo>
                  <a:cubicBezTo>
                    <a:pt x="9647" y="11620"/>
                    <a:pt x="9137" y="7864"/>
                    <a:pt x="9137" y="7864"/>
                  </a:cubicBezTo>
                  <a:cubicBezTo>
                    <a:pt x="8914" y="5635"/>
                    <a:pt x="8119" y="1210"/>
                    <a:pt x="78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2"/>
            <p:cNvSpPr/>
            <p:nvPr/>
          </p:nvSpPr>
          <p:spPr>
            <a:xfrm>
              <a:off x="7017924" y="2159346"/>
              <a:ext cx="193310" cy="167938"/>
            </a:xfrm>
            <a:custGeom>
              <a:avLst/>
              <a:gdLst/>
              <a:ahLst/>
              <a:cxnLst/>
              <a:rect l="l" t="t" r="r" b="b"/>
              <a:pathLst>
                <a:path w="11398" h="9902" extrusionOk="0">
                  <a:moveTo>
                    <a:pt x="9583" y="1"/>
                  </a:moveTo>
                  <a:cubicBezTo>
                    <a:pt x="9488" y="574"/>
                    <a:pt x="9360" y="1083"/>
                    <a:pt x="9169" y="1593"/>
                  </a:cubicBezTo>
                  <a:cubicBezTo>
                    <a:pt x="9010" y="2070"/>
                    <a:pt x="8660" y="2389"/>
                    <a:pt x="8596" y="2993"/>
                  </a:cubicBezTo>
                  <a:cubicBezTo>
                    <a:pt x="8533" y="3248"/>
                    <a:pt x="8437" y="3503"/>
                    <a:pt x="8373" y="3726"/>
                  </a:cubicBezTo>
                  <a:cubicBezTo>
                    <a:pt x="8373" y="3757"/>
                    <a:pt x="8342" y="3789"/>
                    <a:pt x="8342" y="3821"/>
                  </a:cubicBezTo>
                  <a:cubicBezTo>
                    <a:pt x="8342" y="3885"/>
                    <a:pt x="8278" y="3917"/>
                    <a:pt x="8278" y="3948"/>
                  </a:cubicBezTo>
                  <a:cubicBezTo>
                    <a:pt x="8278" y="3980"/>
                    <a:pt x="8246" y="4044"/>
                    <a:pt x="8246" y="4076"/>
                  </a:cubicBezTo>
                  <a:cubicBezTo>
                    <a:pt x="8246" y="4108"/>
                    <a:pt x="8214" y="4139"/>
                    <a:pt x="8214" y="4203"/>
                  </a:cubicBezTo>
                  <a:cubicBezTo>
                    <a:pt x="8214" y="4235"/>
                    <a:pt x="8182" y="4235"/>
                    <a:pt x="8182" y="4267"/>
                  </a:cubicBezTo>
                  <a:lnTo>
                    <a:pt x="7928" y="4872"/>
                  </a:lnTo>
                  <a:cubicBezTo>
                    <a:pt x="7928" y="4904"/>
                    <a:pt x="7896" y="4935"/>
                    <a:pt x="7896" y="4935"/>
                  </a:cubicBezTo>
                  <a:cubicBezTo>
                    <a:pt x="7864" y="5031"/>
                    <a:pt x="7800" y="5095"/>
                    <a:pt x="7768" y="5222"/>
                  </a:cubicBezTo>
                  <a:cubicBezTo>
                    <a:pt x="7768" y="5254"/>
                    <a:pt x="7737" y="5254"/>
                    <a:pt x="7737" y="5317"/>
                  </a:cubicBezTo>
                  <a:lnTo>
                    <a:pt x="7609" y="5540"/>
                  </a:lnTo>
                  <a:cubicBezTo>
                    <a:pt x="7577" y="5572"/>
                    <a:pt x="7577" y="5668"/>
                    <a:pt x="7546" y="5699"/>
                  </a:cubicBezTo>
                  <a:cubicBezTo>
                    <a:pt x="7450" y="5827"/>
                    <a:pt x="7386" y="5986"/>
                    <a:pt x="7323" y="6050"/>
                  </a:cubicBezTo>
                  <a:cubicBezTo>
                    <a:pt x="7323" y="6113"/>
                    <a:pt x="7291" y="6145"/>
                    <a:pt x="7291" y="6145"/>
                  </a:cubicBezTo>
                  <a:cubicBezTo>
                    <a:pt x="7291" y="6145"/>
                    <a:pt x="7291" y="6177"/>
                    <a:pt x="7259" y="6177"/>
                  </a:cubicBezTo>
                  <a:cubicBezTo>
                    <a:pt x="7259" y="6177"/>
                    <a:pt x="7259" y="6209"/>
                    <a:pt x="7227" y="6209"/>
                  </a:cubicBezTo>
                  <a:cubicBezTo>
                    <a:pt x="7227" y="6272"/>
                    <a:pt x="7164" y="6272"/>
                    <a:pt x="7164" y="6304"/>
                  </a:cubicBezTo>
                  <a:cubicBezTo>
                    <a:pt x="7164" y="6304"/>
                    <a:pt x="7164" y="6336"/>
                    <a:pt x="7132" y="6336"/>
                  </a:cubicBezTo>
                  <a:cubicBezTo>
                    <a:pt x="7132" y="6336"/>
                    <a:pt x="7132" y="6368"/>
                    <a:pt x="7100" y="6368"/>
                  </a:cubicBezTo>
                  <a:cubicBezTo>
                    <a:pt x="7100" y="6432"/>
                    <a:pt x="7068" y="6432"/>
                    <a:pt x="7068" y="6463"/>
                  </a:cubicBezTo>
                  <a:cubicBezTo>
                    <a:pt x="7068" y="6463"/>
                    <a:pt x="7068" y="6495"/>
                    <a:pt x="7004" y="6495"/>
                  </a:cubicBezTo>
                  <a:cubicBezTo>
                    <a:pt x="6973" y="6527"/>
                    <a:pt x="6941" y="6623"/>
                    <a:pt x="6909" y="6654"/>
                  </a:cubicBezTo>
                  <a:cubicBezTo>
                    <a:pt x="6909" y="6686"/>
                    <a:pt x="6845" y="6686"/>
                    <a:pt x="6845" y="6750"/>
                  </a:cubicBezTo>
                  <a:cubicBezTo>
                    <a:pt x="6845" y="6782"/>
                    <a:pt x="6813" y="6782"/>
                    <a:pt x="6813" y="6814"/>
                  </a:cubicBezTo>
                  <a:cubicBezTo>
                    <a:pt x="6782" y="6845"/>
                    <a:pt x="6750" y="6909"/>
                    <a:pt x="6750" y="6941"/>
                  </a:cubicBezTo>
                  <a:lnTo>
                    <a:pt x="6654" y="7005"/>
                  </a:lnTo>
                  <a:lnTo>
                    <a:pt x="6622" y="7068"/>
                  </a:lnTo>
                  <a:cubicBezTo>
                    <a:pt x="6622" y="7068"/>
                    <a:pt x="6622" y="7100"/>
                    <a:pt x="6591" y="7100"/>
                  </a:cubicBezTo>
                  <a:cubicBezTo>
                    <a:pt x="6591" y="7100"/>
                    <a:pt x="6272" y="7164"/>
                    <a:pt x="5795" y="7227"/>
                  </a:cubicBezTo>
                  <a:lnTo>
                    <a:pt x="5063" y="7227"/>
                  </a:lnTo>
                  <a:cubicBezTo>
                    <a:pt x="4999" y="7227"/>
                    <a:pt x="4903" y="7227"/>
                    <a:pt x="4872" y="7164"/>
                  </a:cubicBezTo>
                  <a:lnTo>
                    <a:pt x="4840" y="7164"/>
                  </a:lnTo>
                  <a:cubicBezTo>
                    <a:pt x="4776" y="7164"/>
                    <a:pt x="4744" y="7164"/>
                    <a:pt x="4712" y="7132"/>
                  </a:cubicBezTo>
                  <a:lnTo>
                    <a:pt x="4553" y="7132"/>
                  </a:lnTo>
                  <a:cubicBezTo>
                    <a:pt x="4521" y="7132"/>
                    <a:pt x="4426" y="7100"/>
                    <a:pt x="4394" y="7100"/>
                  </a:cubicBezTo>
                  <a:cubicBezTo>
                    <a:pt x="4362" y="7100"/>
                    <a:pt x="4298" y="7100"/>
                    <a:pt x="4298" y="7068"/>
                  </a:cubicBezTo>
                  <a:cubicBezTo>
                    <a:pt x="4267" y="7068"/>
                    <a:pt x="4267" y="7068"/>
                    <a:pt x="4235" y="7005"/>
                  </a:cubicBezTo>
                  <a:cubicBezTo>
                    <a:pt x="4203" y="7005"/>
                    <a:pt x="4139" y="6973"/>
                    <a:pt x="4139" y="6973"/>
                  </a:cubicBezTo>
                  <a:cubicBezTo>
                    <a:pt x="3916" y="6909"/>
                    <a:pt x="3662" y="6814"/>
                    <a:pt x="3343" y="6654"/>
                  </a:cubicBezTo>
                  <a:cubicBezTo>
                    <a:pt x="3121" y="6591"/>
                    <a:pt x="2866" y="6463"/>
                    <a:pt x="2643" y="6304"/>
                  </a:cubicBezTo>
                  <a:cubicBezTo>
                    <a:pt x="2611" y="6304"/>
                    <a:pt x="2611" y="6272"/>
                    <a:pt x="2548" y="6272"/>
                  </a:cubicBezTo>
                  <a:cubicBezTo>
                    <a:pt x="2516" y="6209"/>
                    <a:pt x="2452" y="6177"/>
                    <a:pt x="2357" y="6145"/>
                  </a:cubicBezTo>
                  <a:cubicBezTo>
                    <a:pt x="2325" y="6145"/>
                    <a:pt x="2293" y="6081"/>
                    <a:pt x="2293" y="6081"/>
                  </a:cubicBezTo>
                  <a:cubicBezTo>
                    <a:pt x="2134" y="6018"/>
                    <a:pt x="1911" y="5890"/>
                    <a:pt x="1752" y="5763"/>
                  </a:cubicBezTo>
                  <a:cubicBezTo>
                    <a:pt x="1688" y="5731"/>
                    <a:pt x="1593" y="5668"/>
                    <a:pt x="1529" y="5604"/>
                  </a:cubicBezTo>
                  <a:cubicBezTo>
                    <a:pt x="1497" y="5572"/>
                    <a:pt x="1402" y="5540"/>
                    <a:pt x="1370" y="5508"/>
                  </a:cubicBezTo>
                  <a:cubicBezTo>
                    <a:pt x="1338" y="5508"/>
                    <a:pt x="1338" y="5445"/>
                    <a:pt x="1274" y="5445"/>
                  </a:cubicBezTo>
                  <a:cubicBezTo>
                    <a:pt x="1210" y="5381"/>
                    <a:pt x="1083" y="5286"/>
                    <a:pt x="956" y="5222"/>
                  </a:cubicBezTo>
                  <a:cubicBezTo>
                    <a:pt x="733" y="5031"/>
                    <a:pt x="478" y="4808"/>
                    <a:pt x="224" y="4585"/>
                  </a:cubicBezTo>
                  <a:cubicBezTo>
                    <a:pt x="128" y="4553"/>
                    <a:pt x="96" y="4458"/>
                    <a:pt x="1" y="4426"/>
                  </a:cubicBezTo>
                  <a:lnTo>
                    <a:pt x="1" y="4426"/>
                  </a:lnTo>
                  <a:cubicBezTo>
                    <a:pt x="64" y="5095"/>
                    <a:pt x="64" y="5795"/>
                    <a:pt x="96" y="6591"/>
                  </a:cubicBezTo>
                  <a:cubicBezTo>
                    <a:pt x="255" y="6686"/>
                    <a:pt x="415" y="6845"/>
                    <a:pt x="574" y="6973"/>
                  </a:cubicBezTo>
                  <a:cubicBezTo>
                    <a:pt x="765" y="7132"/>
                    <a:pt x="924" y="7259"/>
                    <a:pt x="1179" y="7418"/>
                  </a:cubicBezTo>
                  <a:cubicBezTo>
                    <a:pt x="1338" y="7546"/>
                    <a:pt x="1497" y="7609"/>
                    <a:pt x="1656" y="7705"/>
                  </a:cubicBezTo>
                  <a:cubicBezTo>
                    <a:pt x="1847" y="7800"/>
                    <a:pt x="2006" y="7928"/>
                    <a:pt x="2197" y="8023"/>
                  </a:cubicBezTo>
                  <a:cubicBezTo>
                    <a:pt x="2229" y="8023"/>
                    <a:pt x="2229" y="8055"/>
                    <a:pt x="2293" y="8055"/>
                  </a:cubicBezTo>
                  <a:cubicBezTo>
                    <a:pt x="2388" y="8119"/>
                    <a:pt x="2516" y="8183"/>
                    <a:pt x="2643" y="8246"/>
                  </a:cubicBezTo>
                  <a:cubicBezTo>
                    <a:pt x="3471" y="8692"/>
                    <a:pt x="4426" y="9074"/>
                    <a:pt x="5349" y="9360"/>
                  </a:cubicBezTo>
                  <a:cubicBezTo>
                    <a:pt x="5699" y="9488"/>
                    <a:pt x="6113" y="9551"/>
                    <a:pt x="6463" y="9647"/>
                  </a:cubicBezTo>
                  <a:cubicBezTo>
                    <a:pt x="7179" y="9811"/>
                    <a:pt x="7869" y="9902"/>
                    <a:pt x="8495" y="9902"/>
                  </a:cubicBezTo>
                  <a:cubicBezTo>
                    <a:pt x="9816" y="9902"/>
                    <a:pt x="10850" y="9495"/>
                    <a:pt x="11238" y="8501"/>
                  </a:cubicBezTo>
                  <a:cubicBezTo>
                    <a:pt x="11302" y="8246"/>
                    <a:pt x="11398" y="8023"/>
                    <a:pt x="11398" y="7737"/>
                  </a:cubicBezTo>
                  <a:cubicBezTo>
                    <a:pt x="11111" y="6368"/>
                    <a:pt x="10761" y="4840"/>
                    <a:pt x="10443" y="3439"/>
                  </a:cubicBezTo>
                  <a:cubicBezTo>
                    <a:pt x="10411" y="3248"/>
                    <a:pt x="10347" y="3025"/>
                    <a:pt x="10283" y="2834"/>
                  </a:cubicBezTo>
                  <a:cubicBezTo>
                    <a:pt x="9870" y="1211"/>
                    <a:pt x="9583" y="1"/>
                    <a:pt x="9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2"/>
            <p:cNvSpPr/>
            <p:nvPr/>
          </p:nvSpPr>
          <p:spPr>
            <a:xfrm>
              <a:off x="7006594" y="2236567"/>
              <a:ext cx="79916" cy="260251"/>
            </a:xfrm>
            <a:custGeom>
              <a:avLst/>
              <a:gdLst/>
              <a:ahLst/>
              <a:cxnLst/>
              <a:rect l="l" t="t" r="r" b="b"/>
              <a:pathLst>
                <a:path w="4712" h="15345" extrusionOk="0">
                  <a:moveTo>
                    <a:pt x="764" y="0"/>
                  </a:moveTo>
                  <a:cubicBezTo>
                    <a:pt x="32" y="3088"/>
                    <a:pt x="0" y="15345"/>
                    <a:pt x="0" y="15345"/>
                  </a:cubicBezTo>
                  <a:cubicBezTo>
                    <a:pt x="0" y="15345"/>
                    <a:pt x="414" y="15154"/>
                    <a:pt x="987" y="14963"/>
                  </a:cubicBezTo>
                  <a:cubicBezTo>
                    <a:pt x="1401" y="14835"/>
                    <a:pt x="1878" y="14676"/>
                    <a:pt x="2356" y="14613"/>
                  </a:cubicBezTo>
                  <a:cubicBezTo>
                    <a:pt x="2515" y="14549"/>
                    <a:pt x="2674" y="14549"/>
                    <a:pt x="2834" y="14517"/>
                  </a:cubicBezTo>
                  <a:cubicBezTo>
                    <a:pt x="3018" y="14500"/>
                    <a:pt x="3203" y="14490"/>
                    <a:pt x="3384" y="14490"/>
                  </a:cubicBezTo>
                  <a:cubicBezTo>
                    <a:pt x="3888" y="14490"/>
                    <a:pt x="4360" y="14569"/>
                    <a:pt x="4712" y="14804"/>
                  </a:cubicBezTo>
                  <a:cubicBezTo>
                    <a:pt x="4075" y="12480"/>
                    <a:pt x="3375" y="7991"/>
                    <a:pt x="2961" y="4807"/>
                  </a:cubicBezTo>
                  <a:cubicBezTo>
                    <a:pt x="2961" y="4744"/>
                    <a:pt x="2897" y="4616"/>
                    <a:pt x="2897" y="4521"/>
                  </a:cubicBezTo>
                  <a:lnTo>
                    <a:pt x="2897" y="4457"/>
                  </a:lnTo>
                  <a:cubicBezTo>
                    <a:pt x="2897" y="4330"/>
                    <a:pt x="2865" y="4203"/>
                    <a:pt x="2865" y="4107"/>
                  </a:cubicBezTo>
                  <a:cubicBezTo>
                    <a:pt x="2865" y="4012"/>
                    <a:pt x="2834" y="3948"/>
                    <a:pt x="2834" y="3852"/>
                  </a:cubicBezTo>
                  <a:cubicBezTo>
                    <a:pt x="2834" y="3789"/>
                    <a:pt x="2834" y="3725"/>
                    <a:pt x="2802" y="3661"/>
                  </a:cubicBezTo>
                  <a:cubicBezTo>
                    <a:pt x="2802" y="3566"/>
                    <a:pt x="2738" y="3502"/>
                    <a:pt x="2738" y="3407"/>
                  </a:cubicBezTo>
                  <a:cubicBezTo>
                    <a:pt x="2674" y="2897"/>
                    <a:pt x="2643" y="2452"/>
                    <a:pt x="2579" y="2133"/>
                  </a:cubicBezTo>
                  <a:cubicBezTo>
                    <a:pt x="2515" y="1624"/>
                    <a:pt x="2483" y="1337"/>
                    <a:pt x="2483" y="1337"/>
                  </a:cubicBezTo>
                  <a:lnTo>
                    <a:pt x="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2"/>
            <p:cNvSpPr/>
            <p:nvPr/>
          </p:nvSpPr>
          <p:spPr>
            <a:xfrm>
              <a:off x="7023334" y="2481647"/>
              <a:ext cx="64261" cy="79966"/>
            </a:xfrm>
            <a:custGeom>
              <a:avLst/>
              <a:gdLst/>
              <a:ahLst/>
              <a:cxnLst/>
              <a:rect l="l" t="t" r="r" b="b"/>
              <a:pathLst>
                <a:path w="3789" h="4715" extrusionOk="0">
                  <a:moveTo>
                    <a:pt x="2361" y="0"/>
                  </a:moveTo>
                  <a:cubicBezTo>
                    <a:pt x="2036" y="0"/>
                    <a:pt x="1698" y="38"/>
                    <a:pt x="1369" y="99"/>
                  </a:cubicBezTo>
                  <a:lnTo>
                    <a:pt x="1337" y="99"/>
                  </a:lnTo>
                  <a:cubicBezTo>
                    <a:pt x="1210" y="163"/>
                    <a:pt x="1083" y="163"/>
                    <a:pt x="923" y="194"/>
                  </a:cubicBezTo>
                  <a:lnTo>
                    <a:pt x="764" y="194"/>
                  </a:lnTo>
                  <a:cubicBezTo>
                    <a:pt x="732" y="194"/>
                    <a:pt x="700" y="226"/>
                    <a:pt x="637" y="226"/>
                  </a:cubicBezTo>
                  <a:cubicBezTo>
                    <a:pt x="605" y="226"/>
                    <a:pt x="573" y="258"/>
                    <a:pt x="478" y="258"/>
                  </a:cubicBezTo>
                  <a:cubicBezTo>
                    <a:pt x="318" y="385"/>
                    <a:pt x="159" y="481"/>
                    <a:pt x="0" y="513"/>
                  </a:cubicBezTo>
                  <a:cubicBezTo>
                    <a:pt x="0" y="831"/>
                    <a:pt x="64" y="1181"/>
                    <a:pt x="64" y="1627"/>
                  </a:cubicBezTo>
                  <a:cubicBezTo>
                    <a:pt x="96" y="2582"/>
                    <a:pt x="159" y="3728"/>
                    <a:pt x="318" y="4715"/>
                  </a:cubicBezTo>
                  <a:cubicBezTo>
                    <a:pt x="541" y="3346"/>
                    <a:pt x="1815" y="2391"/>
                    <a:pt x="2706" y="1627"/>
                  </a:cubicBezTo>
                  <a:cubicBezTo>
                    <a:pt x="3343" y="1118"/>
                    <a:pt x="3788" y="704"/>
                    <a:pt x="3725" y="354"/>
                  </a:cubicBezTo>
                  <a:cubicBezTo>
                    <a:pt x="3371" y="98"/>
                    <a:pt x="2884" y="0"/>
                    <a:pt x="2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2"/>
            <p:cNvSpPr/>
            <p:nvPr/>
          </p:nvSpPr>
          <p:spPr>
            <a:xfrm>
              <a:off x="7006594" y="2490331"/>
              <a:ext cx="17825" cy="18910"/>
            </a:xfrm>
            <a:custGeom>
              <a:avLst/>
              <a:gdLst/>
              <a:ahLst/>
              <a:cxnLst/>
              <a:rect l="l" t="t" r="r" b="b"/>
              <a:pathLst>
                <a:path w="1051" h="1115" extrusionOk="0">
                  <a:moveTo>
                    <a:pt x="987" y="1"/>
                  </a:moveTo>
                  <a:cubicBezTo>
                    <a:pt x="414" y="192"/>
                    <a:pt x="0" y="383"/>
                    <a:pt x="0" y="383"/>
                  </a:cubicBezTo>
                  <a:cubicBezTo>
                    <a:pt x="0" y="383"/>
                    <a:pt x="32" y="956"/>
                    <a:pt x="1051" y="1115"/>
                  </a:cubicBezTo>
                  <a:cubicBezTo>
                    <a:pt x="1051" y="669"/>
                    <a:pt x="987" y="319"/>
                    <a:pt x="987" y="1"/>
                  </a:cubicBezTo>
                  <a:close/>
                </a:path>
              </a:pathLst>
            </a:custGeom>
            <a:solidFill>
              <a:srgbClr val="83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2"/>
            <p:cNvSpPr/>
            <p:nvPr/>
          </p:nvSpPr>
          <p:spPr>
            <a:xfrm>
              <a:off x="7028185" y="2518417"/>
              <a:ext cx="35107" cy="45962"/>
            </a:xfrm>
            <a:custGeom>
              <a:avLst/>
              <a:gdLst/>
              <a:ahLst/>
              <a:cxnLst/>
              <a:rect l="l" t="t" r="r" b="b"/>
              <a:pathLst>
                <a:path w="2070" h="2710" extrusionOk="0">
                  <a:moveTo>
                    <a:pt x="1720" y="0"/>
                  </a:moveTo>
                  <a:cubicBezTo>
                    <a:pt x="956" y="700"/>
                    <a:pt x="192" y="1496"/>
                    <a:pt x="1" y="2547"/>
                  </a:cubicBezTo>
                  <a:cubicBezTo>
                    <a:pt x="1" y="2547"/>
                    <a:pt x="472" y="2709"/>
                    <a:pt x="1158" y="2709"/>
                  </a:cubicBezTo>
                  <a:cubicBezTo>
                    <a:pt x="1433" y="2709"/>
                    <a:pt x="1742" y="2683"/>
                    <a:pt x="2070" y="2611"/>
                  </a:cubicBezTo>
                  <a:cubicBezTo>
                    <a:pt x="1943" y="1751"/>
                    <a:pt x="1847" y="892"/>
                    <a:pt x="1720" y="0"/>
                  </a:cubicBezTo>
                  <a:close/>
                </a:path>
              </a:pathLst>
            </a:custGeom>
            <a:solidFill>
              <a:srgbClr val="83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2"/>
            <p:cNvSpPr/>
            <p:nvPr/>
          </p:nvSpPr>
          <p:spPr>
            <a:xfrm>
              <a:off x="7053032" y="2294335"/>
              <a:ext cx="165716" cy="83782"/>
            </a:xfrm>
            <a:custGeom>
              <a:avLst/>
              <a:gdLst/>
              <a:ahLst/>
              <a:cxnLst/>
              <a:rect l="l" t="t" r="r" b="b"/>
              <a:pathLst>
                <a:path w="9771" h="4940" extrusionOk="0">
                  <a:moveTo>
                    <a:pt x="0" y="1"/>
                  </a:moveTo>
                  <a:cubicBezTo>
                    <a:pt x="0" y="96"/>
                    <a:pt x="64" y="160"/>
                    <a:pt x="64" y="255"/>
                  </a:cubicBezTo>
                  <a:cubicBezTo>
                    <a:pt x="96" y="606"/>
                    <a:pt x="159" y="1019"/>
                    <a:pt x="223" y="1433"/>
                  </a:cubicBezTo>
                  <a:cubicBezTo>
                    <a:pt x="1687" y="2325"/>
                    <a:pt x="5476" y="4521"/>
                    <a:pt x="7991" y="4903"/>
                  </a:cubicBezTo>
                  <a:cubicBezTo>
                    <a:pt x="8182" y="4935"/>
                    <a:pt x="8309" y="4935"/>
                    <a:pt x="8500" y="4935"/>
                  </a:cubicBezTo>
                  <a:cubicBezTo>
                    <a:pt x="8534" y="4938"/>
                    <a:pt x="8568" y="4940"/>
                    <a:pt x="8602" y="4940"/>
                  </a:cubicBezTo>
                  <a:cubicBezTo>
                    <a:pt x="9228" y="4940"/>
                    <a:pt x="9770" y="4390"/>
                    <a:pt x="9710" y="3725"/>
                  </a:cubicBezTo>
                  <a:cubicBezTo>
                    <a:pt x="9646" y="2388"/>
                    <a:pt x="9328" y="1115"/>
                    <a:pt x="9168" y="574"/>
                  </a:cubicBezTo>
                  <a:cubicBezTo>
                    <a:pt x="8786" y="1529"/>
                    <a:pt x="7800" y="1911"/>
                    <a:pt x="6558" y="1974"/>
                  </a:cubicBezTo>
                  <a:cubicBezTo>
                    <a:pt x="5889" y="1974"/>
                    <a:pt x="5125" y="1879"/>
                    <a:pt x="4393" y="1720"/>
                  </a:cubicBezTo>
                  <a:cubicBezTo>
                    <a:pt x="4011" y="1656"/>
                    <a:pt x="3661" y="1529"/>
                    <a:pt x="3279" y="1433"/>
                  </a:cubicBezTo>
                  <a:cubicBezTo>
                    <a:pt x="2419" y="1179"/>
                    <a:pt x="1560" y="860"/>
                    <a:pt x="764" y="415"/>
                  </a:cubicBezTo>
                  <a:cubicBezTo>
                    <a:pt x="669" y="351"/>
                    <a:pt x="637" y="319"/>
                    <a:pt x="573" y="319"/>
                  </a:cubicBezTo>
                  <a:cubicBezTo>
                    <a:pt x="446" y="255"/>
                    <a:pt x="318" y="224"/>
                    <a:pt x="191" y="128"/>
                  </a:cubicBezTo>
                  <a:cubicBezTo>
                    <a:pt x="159" y="128"/>
                    <a:pt x="159" y="96"/>
                    <a:pt x="127" y="96"/>
                  </a:cubicBezTo>
                  <a:cubicBezTo>
                    <a:pt x="64" y="6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2"/>
            <p:cNvSpPr/>
            <p:nvPr/>
          </p:nvSpPr>
          <p:spPr>
            <a:xfrm>
              <a:off x="7163174" y="2436345"/>
              <a:ext cx="50761" cy="89634"/>
            </a:xfrm>
            <a:custGeom>
              <a:avLst/>
              <a:gdLst/>
              <a:ahLst/>
              <a:cxnLst/>
              <a:rect l="l" t="t" r="r" b="b"/>
              <a:pathLst>
                <a:path w="2993" h="5285" extrusionOk="0">
                  <a:moveTo>
                    <a:pt x="1560" y="0"/>
                  </a:moveTo>
                  <a:cubicBezTo>
                    <a:pt x="1879" y="32"/>
                    <a:pt x="2165" y="159"/>
                    <a:pt x="2388" y="319"/>
                  </a:cubicBezTo>
                  <a:cubicBezTo>
                    <a:pt x="2515" y="382"/>
                    <a:pt x="2611" y="510"/>
                    <a:pt x="2706" y="637"/>
                  </a:cubicBezTo>
                  <a:cubicBezTo>
                    <a:pt x="2802" y="764"/>
                    <a:pt x="2834" y="923"/>
                    <a:pt x="2865" y="1019"/>
                  </a:cubicBezTo>
                  <a:cubicBezTo>
                    <a:pt x="2961" y="1305"/>
                    <a:pt x="2897" y="1624"/>
                    <a:pt x="2865" y="1910"/>
                  </a:cubicBezTo>
                  <a:cubicBezTo>
                    <a:pt x="2802" y="2197"/>
                    <a:pt x="2706" y="2452"/>
                    <a:pt x="2547" y="2738"/>
                  </a:cubicBezTo>
                  <a:cubicBezTo>
                    <a:pt x="2261" y="3247"/>
                    <a:pt x="1879" y="3725"/>
                    <a:pt x="1433" y="4171"/>
                  </a:cubicBezTo>
                  <a:cubicBezTo>
                    <a:pt x="1656" y="3980"/>
                    <a:pt x="1879" y="3725"/>
                    <a:pt x="2070" y="3502"/>
                  </a:cubicBezTo>
                  <a:cubicBezTo>
                    <a:pt x="2261" y="3247"/>
                    <a:pt x="2420" y="3025"/>
                    <a:pt x="2579" y="2738"/>
                  </a:cubicBezTo>
                  <a:cubicBezTo>
                    <a:pt x="2738" y="2452"/>
                    <a:pt x="2865" y="2197"/>
                    <a:pt x="2897" y="1878"/>
                  </a:cubicBezTo>
                  <a:cubicBezTo>
                    <a:pt x="2993" y="1560"/>
                    <a:pt x="2993" y="1242"/>
                    <a:pt x="2897" y="955"/>
                  </a:cubicBezTo>
                  <a:cubicBezTo>
                    <a:pt x="2865" y="796"/>
                    <a:pt x="2770" y="669"/>
                    <a:pt x="2706" y="510"/>
                  </a:cubicBezTo>
                  <a:cubicBezTo>
                    <a:pt x="2611" y="382"/>
                    <a:pt x="2515" y="287"/>
                    <a:pt x="2388" y="191"/>
                  </a:cubicBezTo>
                  <a:cubicBezTo>
                    <a:pt x="2261" y="128"/>
                    <a:pt x="2101" y="32"/>
                    <a:pt x="1974" y="0"/>
                  </a:cubicBezTo>
                  <a:cubicBezTo>
                    <a:pt x="1932" y="11"/>
                    <a:pt x="1889" y="14"/>
                    <a:pt x="1846" y="14"/>
                  </a:cubicBezTo>
                  <a:cubicBezTo>
                    <a:pt x="1758" y="14"/>
                    <a:pt x="1666" y="0"/>
                    <a:pt x="1560" y="0"/>
                  </a:cubicBezTo>
                  <a:close/>
                  <a:moveTo>
                    <a:pt x="1433" y="4171"/>
                  </a:moveTo>
                  <a:lnTo>
                    <a:pt x="1433" y="4171"/>
                  </a:lnTo>
                  <a:cubicBezTo>
                    <a:pt x="1047" y="4529"/>
                    <a:pt x="637" y="4863"/>
                    <a:pt x="204" y="5153"/>
                  </a:cubicBezTo>
                  <a:lnTo>
                    <a:pt x="204" y="5153"/>
                  </a:lnTo>
                  <a:cubicBezTo>
                    <a:pt x="292" y="5123"/>
                    <a:pt x="353" y="5092"/>
                    <a:pt x="414" y="5062"/>
                  </a:cubicBezTo>
                  <a:cubicBezTo>
                    <a:pt x="510" y="4966"/>
                    <a:pt x="637" y="4903"/>
                    <a:pt x="764" y="4775"/>
                  </a:cubicBezTo>
                  <a:cubicBezTo>
                    <a:pt x="987" y="4584"/>
                    <a:pt x="1242" y="4362"/>
                    <a:pt x="1433" y="4171"/>
                  </a:cubicBezTo>
                  <a:close/>
                  <a:moveTo>
                    <a:pt x="204" y="5153"/>
                  </a:moveTo>
                  <a:lnTo>
                    <a:pt x="204" y="5153"/>
                  </a:lnTo>
                  <a:cubicBezTo>
                    <a:pt x="200" y="5155"/>
                    <a:pt x="196" y="5156"/>
                    <a:pt x="191" y="5157"/>
                  </a:cubicBezTo>
                  <a:lnTo>
                    <a:pt x="0" y="5285"/>
                  </a:lnTo>
                  <a:cubicBezTo>
                    <a:pt x="69" y="5242"/>
                    <a:pt x="136" y="5198"/>
                    <a:pt x="204" y="5153"/>
                  </a:cubicBezTo>
                  <a:close/>
                </a:path>
              </a:pathLst>
            </a:custGeom>
            <a:solidFill>
              <a:srgbClr val="63504A">
                <a:alpha val="4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42"/>
            <p:cNvSpPr/>
            <p:nvPr/>
          </p:nvSpPr>
          <p:spPr>
            <a:xfrm>
              <a:off x="7082713" y="2555663"/>
              <a:ext cx="111783" cy="91262"/>
            </a:xfrm>
            <a:custGeom>
              <a:avLst/>
              <a:gdLst/>
              <a:ahLst/>
              <a:cxnLst/>
              <a:rect l="l" t="t" r="r" b="b"/>
              <a:pathLst>
                <a:path w="6591" h="5381" extrusionOk="0">
                  <a:moveTo>
                    <a:pt x="6591" y="1"/>
                  </a:moveTo>
                  <a:cubicBezTo>
                    <a:pt x="6527" y="415"/>
                    <a:pt x="6432" y="765"/>
                    <a:pt x="6304" y="1115"/>
                  </a:cubicBezTo>
                  <a:cubicBezTo>
                    <a:pt x="6177" y="1465"/>
                    <a:pt x="6018" y="1847"/>
                    <a:pt x="5827" y="2165"/>
                  </a:cubicBezTo>
                  <a:cubicBezTo>
                    <a:pt x="5413" y="2802"/>
                    <a:pt x="4904" y="3343"/>
                    <a:pt x="4267" y="3821"/>
                  </a:cubicBezTo>
                  <a:lnTo>
                    <a:pt x="4044" y="3980"/>
                  </a:lnTo>
                  <a:cubicBezTo>
                    <a:pt x="3948" y="4012"/>
                    <a:pt x="3853" y="4107"/>
                    <a:pt x="3789" y="4139"/>
                  </a:cubicBezTo>
                  <a:cubicBezTo>
                    <a:pt x="3757" y="4171"/>
                    <a:pt x="3726" y="4171"/>
                    <a:pt x="3662" y="4235"/>
                  </a:cubicBezTo>
                  <a:lnTo>
                    <a:pt x="3566" y="4298"/>
                  </a:lnTo>
                  <a:lnTo>
                    <a:pt x="3439" y="4394"/>
                  </a:lnTo>
                  <a:cubicBezTo>
                    <a:pt x="3407" y="4426"/>
                    <a:pt x="3344" y="4426"/>
                    <a:pt x="3312" y="4458"/>
                  </a:cubicBezTo>
                  <a:cubicBezTo>
                    <a:pt x="3153" y="4521"/>
                    <a:pt x="2962" y="4617"/>
                    <a:pt x="2802" y="4712"/>
                  </a:cubicBezTo>
                  <a:cubicBezTo>
                    <a:pt x="2707" y="4744"/>
                    <a:pt x="2643" y="4776"/>
                    <a:pt x="2516" y="4808"/>
                  </a:cubicBezTo>
                  <a:lnTo>
                    <a:pt x="2229" y="4903"/>
                  </a:lnTo>
                  <a:cubicBezTo>
                    <a:pt x="1529" y="5126"/>
                    <a:pt x="765" y="5285"/>
                    <a:pt x="1" y="5381"/>
                  </a:cubicBezTo>
                  <a:cubicBezTo>
                    <a:pt x="224" y="5381"/>
                    <a:pt x="415" y="5317"/>
                    <a:pt x="574" y="5317"/>
                  </a:cubicBezTo>
                  <a:lnTo>
                    <a:pt x="1115" y="5253"/>
                  </a:lnTo>
                  <a:lnTo>
                    <a:pt x="1402" y="5222"/>
                  </a:lnTo>
                  <a:lnTo>
                    <a:pt x="1561" y="5158"/>
                  </a:lnTo>
                  <a:cubicBezTo>
                    <a:pt x="1593" y="5158"/>
                    <a:pt x="1656" y="5158"/>
                    <a:pt x="1720" y="5126"/>
                  </a:cubicBezTo>
                  <a:lnTo>
                    <a:pt x="2007" y="5062"/>
                  </a:lnTo>
                  <a:lnTo>
                    <a:pt x="2166" y="4999"/>
                  </a:lnTo>
                  <a:lnTo>
                    <a:pt x="2293" y="4967"/>
                  </a:lnTo>
                  <a:lnTo>
                    <a:pt x="2548" y="4903"/>
                  </a:lnTo>
                  <a:cubicBezTo>
                    <a:pt x="2643" y="4840"/>
                    <a:pt x="2771" y="4808"/>
                    <a:pt x="2834" y="4776"/>
                  </a:cubicBezTo>
                  <a:cubicBezTo>
                    <a:pt x="3025" y="4680"/>
                    <a:pt x="3184" y="4617"/>
                    <a:pt x="3344" y="4521"/>
                  </a:cubicBezTo>
                  <a:cubicBezTo>
                    <a:pt x="3407" y="4521"/>
                    <a:pt x="3439" y="4489"/>
                    <a:pt x="3471" y="4458"/>
                  </a:cubicBezTo>
                  <a:lnTo>
                    <a:pt x="3598" y="4362"/>
                  </a:lnTo>
                  <a:lnTo>
                    <a:pt x="3726" y="4298"/>
                  </a:lnTo>
                  <a:cubicBezTo>
                    <a:pt x="3757" y="4267"/>
                    <a:pt x="3789" y="4267"/>
                    <a:pt x="3821" y="4203"/>
                  </a:cubicBezTo>
                  <a:cubicBezTo>
                    <a:pt x="3917" y="4171"/>
                    <a:pt x="3980" y="4107"/>
                    <a:pt x="4076" y="4044"/>
                  </a:cubicBezTo>
                  <a:lnTo>
                    <a:pt x="4299" y="3885"/>
                  </a:lnTo>
                  <a:cubicBezTo>
                    <a:pt x="4617" y="3662"/>
                    <a:pt x="4904" y="3407"/>
                    <a:pt x="5190" y="3152"/>
                  </a:cubicBezTo>
                  <a:cubicBezTo>
                    <a:pt x="5477" y="2866"/>
                    <a:pt x="5668" y="2548"/>
                    <a:pt x="5859" y="2197"/>
                  </a:cubicBezTo>
                  <a:cubicBezTo>
                    <a:pt x="6050" y="1879"/>
                    <a:pt x="6209" y="1529"/>
                    <a:pt x="6336" y="1115"/>
                  </a:cubicBezTo>
                  <a:cubicBezTo>
                    <a:pt x="6368" y="924"/>
                    <a:pt x="6463" y="765"/>
                    <a:pt x="6495" y="574"/>
                  </a:cubicBezTo>
                  <a:cubicBezTo>
                    <a:pt x="6591" y="415"/>
                    <a:pt x="6591" y="192"/>
                    <a:pt x="6591" y="1"/>
                  </a:cubicBezTo>
                  <a:close/>
                </a:path>
              </a:pathLst>
            </a:custGeom>
            <a:solidFill>
              <a:srgbClr val="63504A">
                <a:alpha val="4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2"/>
            <p:cNvSpPr/>
            <p:nvPr/>
          </p:nvSpPr>
          <p:spPr>
            <a:xfrm>
              <a:off x="6989311" y="2047050"/>
              <a:ext cx="8650" cy="9735"/>
            </a:xfrm>
            <a:custGeom>
              <a:avLst/>
              <a:gdLst/>
              <a:ahLst/>
              <a:cxnLst/>
              <a:rect l="l" t="t" r="r" b="b"/>
              <a:pathLst>
                <a:path w="510" h="574" extrusionOk="0">
                  <a:moveTo>
                    <a:pt x="510" y="0"/>
                  </a:moveTo>
                  <a:cubicBezTo>
                    <a:pt x="478" y="64"/>
                    <a:pt x="478" y="96"/>
                    <a:pt x="414" y="191"/>
                  </a:cubicBezTo>
                  <a:cubicBezTo>
                    <a:pt x="383" y="223"/>
                    <a:pt x="351" y="319"/>
                    <a:pt x="319" y="351"/>
                  </a:cubicBezTo>
                  <a:cubicBezTo>
                    <a:pt x="255" y="382"/>
                    <a:pt x="223" y="414"/>
                    <a:pt x="160" y="478"/>
                  </a:cubicBezTo>
                  <a:cubicBezTo>
                    <a:pt x="96" y="510"/>
                    <a:pt x="32" y="542"/>
                    <a:pt x="1" y="573"/>
                  </a:cubicBezTo>
                  <a:cubicBezTo>
                    <a:pt x="64" y="573"/>
                    <a:pt x="96" y="542"/>
                    <a:pt x="192" y="510"/>
                  </a:cubicBezTo>
                  <a:cubicBezTo>
                    <a:pt x="223" y="510"/>
                    <a:pt x="223" y="478"/>
                    <a:pt x="255" y="414"/>
                  </a:cubicBezTo>
                  <a:lnTo>
                    <a:pt x="351" y="351"/>
                  </a:lnTo>
                  <a:cubicBezTo>
                    <a:pt x="414" y="255"/>
                    <a:pt x="478" y="159"/>
                    <a:pt x="510" y="0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2"/>
            <p:cNvSpPr/>
            <p:nvPr/>
          </p:nvSpPr>
          <p:spPr>
            <a:xfrm>
              <a:off x="6931544" y="1970252"/>
              <a:ext cx="68586" cy="23354"/>
            </a:xfrm>
            <a:custGeom>
              <a:avLst/>
              <a:gdLst/>
              <a:ahLst/>
              <a:cxnLst/>
              <a:rect l="l" t="t" r="r" b="b"/>
              <a:pathLst>
                <a:path w="4044" h="1377" extrusionOk="0">
                  <a:moveTo>
                    <a:pt x="269" y="1"/>
                  </a:moveTo>
                  <a:cubicBezTo>
                    <a:pt x="100" y="1"/>
                    <a:pt x="0" y="8"/>
                    <a:pt x="0" y="8"/>
                  </a:cubicBezTo>
                  <a:cubicBezTo>
                    <a:pt x="0" y="8"/>
                    <a:pt x="0" y="453"/>
                    <a:pt x="128" y="867"/>
                  </a:cubicBezTo>
                  <a:cubicBezTo>
                    <a:pt x="128" y="867"/>
                    <a:pt x="223" y="867"/>
                    <a:pt x="414" y="804"/>
                  </a:cubicBezTo>
                  <a:cubicBezTo>
                    <a:pt x="610" y="795"/>
                    <a:pt x="902" y="781"/>
                    <a:pt x="1242" y="781"/>
                  </a:cubicBezTo>
                  <a:cubicBezTo>
                    <a:pt x="2115" y="781"/>
                    <a:pt x="3310" y="873"/>
                    <a:pt x="4043" y="1377"/>
                  </a:cubicBezTo>
                  <a:cubicBezTo>
                    <a:pt x="4043" y="1313"/>
                    <a:pt x="3980" y="1313"/>
                    <a:pt x="3980" y="1281"/>
                  </a:cubicBezTo>
                  <a:lnTo>
                    <a:pt x="3884" y="1154"/>
                  </a:lnTo>
                  <a:lnTo>
                    <a:pt x="3598" y="899"/>
                  </a:lnTo>
                  <a:cubicBezTo>
                    <a:pt x="3566" y="835"/>
                    <a:pt x="3502" y="804"/>
                    <a:pt x="3470" y="804"/>
                  </a:cubicBezTo>
                  <a:lnTo>
                    <a:pt x="3438" y="804"/>
                  </a:lnTo>
                  <a:cubicBezTo>
                    <a:pt x="3407" y="772"/>
                    <a:pt x="3343" y="740"/>
                    <a:pt x="3279" y="740"/>
                  </a:cubicBezTo>
                  <a:cubicBezTo>
                    <a:pt x="3247" y="740"/>
                    <a:pt x="3247" y="676"/>
                    <a:pt x="3184" y="676"/>
                  </a:cubicBezTo>
                  <a:cubicBezTo>
                    <a:pt x="3152" y="676"/>
                    <a:pt x="3152" y="644"/>
                    <a:pt x="3120" y="644"/>
                  </a:cubicBezTo>
                  <a:cubicBezTo>
                    <a:pt x="3088" y="644"/>
                    <a:pt x="3088" y="613"/>
                    <a:pt x="3025" y="613"/>
                  </a:cubicBezTo>
                  <a:cubicBezTo>
                    <a:pt x="2993" y="581"/>
                    <a:pt x="2961" y="581"/>
                    <a:pt x="2929" y="517"/>
                  </a:cubicBezTo>
                  <a:cubicBezTo>
                    <a:pt x="2865" y="517"/>
                    <a:pt x="2833" y="485"/>
                    <a:pt x="2802" y="485"/>
                  </a:cubicBezTo>
                  <a:cubicBezTo>
                    <a:pt x="2770" y="485"/>
                    <a:pt x="2770" y="453"/>
                    <a:pt x="2706" y="453"/>
                  </a:cubicBezTo>
                  <a:lnTo>
                    <a:pt x="2674" y="453"/>
                  </a:lnTo>
                  <a:cubicBezTo>
                    <a:pt x="2642" y="453"/>
                    <a:pt x="2642" y="422"/>
                    <a:pt x="2579" y="422"/>
                  </a:cubicBezTo>
                  <a:lnTo>
                    <a:pt x="2547" y="422"/>
                  </a:lnTo>
                  <a:cubicBezTo>
                    <a:pt x="1667" y="51"/>
                    <a:pt x="720" y="1"/>
                    <a:pt x="269" y="1"/>
                  </a:cubicBezTo>
                  <a:close/>
                </a:path>
              </a:pathLst>
            </a:custGeom>
            <a:solidFill>
              <a:srgbClr val="A9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2"/>
            <p:cNvSpPr/>
            <p:nvPr/>
          </p:nvSpPr>
          <p:spPr>
            <a:xfrm>
              <a:off x="6931544" y="1902393"/>
              <a:ext cx="264033" cy="307180"/>
            </a:xfrm>
            <a:custGeom>
              <a:avLst/>
              <a:gdLst/>
              <a:ahLst/>
              <a:cxnLst/>
              <a:rect l="l" t="t" r="r" b="b"/>
              <a:pathLst>
                <a:path w="15568" h="18112" extrusionOk="0">
                  <a:moveTo>
                    <a:pt x="3847" y="0"/>
                  </a:moveTo>
                  <a:cubicBezTo>
                    <a:pt x="2538" y="0"/>
                    <a:pt x="1283" y="593"/>
                    <a:pt x="573" y="1940"/>
                  </a:cubicBezTo>
                  <a:cubicBezTo>
                    <a:pt x="287" y="2576"/>
                    <a:pt x="96" y="3213"/>
                    <a:pt x="0" y="4009"/>
                  </a:cubicBezTo>
                  <a:cubicBezTo>
                    <a:pt x="0" y="4009"/>
                    <a:pt x="154" y="3993"/>
                    <a:pt x="407" y="3993"/>
                  </a:cubicBezTo>
                  <a:cubicBezTo>
                    <a:pt x="882" y="3993"/>
                    <a:pt x="1705" y="4048"/>
                    <a:pt x="2515" y="4359"/>
                  </a:cubicBezTo>
                  <a:cubicBezTo>
                    <a:pt x="2865" y="4486"/>
                    <a:pt x="3216" y="4677"/>
                    <a:pt x="3566" y="4932"/>
                  </a:cubicBezTo>
                  <a:cubicBezTo>
                    <a:pt x="3725" y="5059"/>
                    <a:pt x="3884" y="5218"/>
                    <a:pt x="3980" y="5378"/>
                  </a:cubicBezTo>
                  <a:cubicBezTo>
                    <a:pt x="4616" y="6174"/>
                    <a:pt x="5062" y="7383"/>
                    <a:pt x="5635" y="8880"/>
                  </a:cubicBezTo>
                  <a:cubicBezTo>
                    <a:pt x="5794" y="9262"/>
                    <a:pt x="5953" y="9707"/>
                    <a:pt x="6144" y="10153"/>
                  </a:cubicBezTo>
                  <a:cubicBezTo>
                    <a:pt x="6272" y="10408"/>
                    <a:pt x="6367" y="10694"/>
                    <a:pt x="6495" y="10949"/>
                  </a:cubicBezTo>
                  <a:cubicBezTo>
                    <a:pt x="6908" y="11776"/>
                    <a:pt x="7927" y="13814"/>
                    <a:pt x="9774" y="15501"/>
                  </a:cubicBezTo>
                  <a:cubicBezTo>
                    <a:pt x="10283" y="15979"/>
                    <a:pt x="10824" y="16424"/>
                    <a:pt x="11461" y="16838"/>
                  </a:cubicBezTo>
                  <a:cubicBezTo>
                    <a:pt x="12161" y="17284"/>
                    <a:pt x="12893" y="17570"/>
                    <a:pt x="13753" y="17825"/>
                  </a:cubicBezTo>
                  <a:cubicBezTo>
                    <a:pt x="14230" y="17952"/>
                    <a:pt x="14740" y="18080"/>
                    <a:pt x="15281" y="18112"/>
                  </a:cubicBezTo>
                  <a:cubicBezTo>
                    <a:pt x="15376" y="17507"/>
                    <a:pt x="15440" y="16775"/>
                    <a:pt x="15504" y="16042"/>
                  </a:cubicBezTo>
                  <a:cubicBezTo>
                    <a:pt x="15567" y="14355"/>
                    <a:pt x="15345" y="12445"/>
                    <a:pt x="14135" y="10917"/>
                  </a:cubicBezTo>
                  <a:cubicBezTo>
                    <a:pt x="12766" y="9102"/>
                    <a:pt x="10156" y="7733"/>
                    <a:pt x="9073" y="5378"/>
                  </a:cubicBezTo>
                  <a:cubicBezTo>
                    <a:pt x="8086" y="3213"/>
                    <a:pt x="7195" y="762"/>
                    <a:pt x="5030" y="157"/>
                  </a:cubicBezTo>
                  <a:cubicBezTo>
                    <a:pt x="4640" y="54"/>
                    <a:pt x="4241" y="0"/>
                    <a:pt x="38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2"/>
            <p:cNvSpPr/>
            <p:nvPr/>
          </p:nvSpPr>
          <p:spPr>
            <a:xfrm>
              <a:off x="7097299" y="2166367"/>
              <a:ext cx="68044" cy="113937"/>
            </a:xfrm>
            <a:custGeom>
              <a:avLst/>
              <a:gdLst/>
              <a:ahLst/>
              <a:cxnLst/>
              <a:rect l="l" t="t" r="r" b="b"/>
              <a:pathLst>
                <a:path w="4012" h="6718" extrusionOk="0">
                  <a:moveTo>
                    <a:pt x="1" y="1"/>
                  </a:moveTo>
                  <a:cubicBezTo>
                    <a:pt x="1" y="33"/>
                    <a:pt x="860" y="1815"/>
                    <a:pt x="3566" y="2452"/>
                  </a:cubicBezTo>
                  <a:cubicBezTo>
                    <a:pt x="3184" y="4171"/>
                    <a:pt x="1942" y="6686"/>
                    <a:pt x="1942" y="6718"/>
                  </a:cubicBezTo>
                  <a:cubicBezTo>
                    <a:pt x="1942" y="6718"/>
                    <a:pt x="2102" y="6559"/>
                    <a:pt x="2293" y="6272"/>
                  </a:cubicBezTo>
                  <a:cubicBezTo>
                    <a:pt x="2420" y="6113"/>
                    <a:pt x="2547" y="5890"/>
                    <a:pt x="2706" y="5636"/>
                  </a:cubicBezTo>
                  <a:cubicBezTo>
                    <a:pt x="3057" y="4967"/>
                    <a:pt x="3534" y="4012"/>
                    <a:pt x="3916" y="2611"/>
                  </a:cubicBezTo>
                  <a:cubicBezTo>
                    <a:pt x="3980" y="2548"/>
                    <a:pt x="3980" y="2420"/>
                    <a:pt x="4012" y="2325"/>
                  </a:cubicBezTo>
                  <a:cubicBezTo>
                    <a:pt x="2388" y="1879"/>
                    <a:pt x="1051" y="988"/>
                    <a:pt x="1" y="1"/>
                  </a:cubicBez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2"/>
            <p:cNvSpPr/>
            <p:nvPr/>
          </p:nvSpPr>
          <p:spPr>
            <a:xfrm>
              <a:off x="7016313" y="2175797"/>
              <a:ext cx="81544" cy="59597"/>
            </a:xfrm>
            <a:custGeom>
              <a:avLst/>
              <a:gdLst/>
              <a:ahLst/>
              <a:cxnLst/>
              <a:rect l="l" t="t" r="r" b="b"/>
              <a:pathLst>
                <a:path w="4808" h="3514" extrusionOk="0">
                  <a:moveTo>
                    <a:pt x="353" y="0"/>
                  </a:moveTo>
                  <a:cubicBezTo>
                    <a:pt x="224" y="0"/>
                    <a:pt x="105" y="16"/>
                    <a:pt x="0" y="50"/>
                  </a:cubicBezTo>
                  <a:cubicBezTo>
                    <a:pt x="0" y="273"/>
                    <a:pt x="64" y="432"/>
                    <a:pt x="191" y="559"/>
                  </a:cubicBezTo>
                  <a:cubicBezTo>
                    <a:pt x="541" y="941"/>
                    <a:pt x="1305" y="1228"/>
                    <a:pt x="1592" y="2533"/>
                  </a:cubicBezTo>
                  <a:cubicBezTo>
                    <a:pt x="1711" y="3173"/>
                    <a:pt x="2536" y="3513"/>
                    <a:pt x="3292" y="3513"/>
                  </a:cubicBezTo>
                  <a:cubicBezTo>
                    <a:pt x="3550" y="3513"/>
                    <a:pt x="3801" y="3473"/>
                    <a:pt x="4011" y="3392"/>
                  </a:cubicBezTo>
                  <a:cubicBezTo>
                    <a:pt x="4330" y="3265"/>
                    <a:pt x="4521" y="3138"/>
                    <a:pt x="4648" y="3074"/>
                  </a:cubicBezTo>
                  <a:cubicBezTo>
                    <a:pt x="4776" y="2978"/>
                    <a:pt x="4807" y="2947"/>
                    <a:pt x="4807" y="2915"/>
                  </a:cubicBezTo>
                  <a:lnTo>
                    <a:pt x="4807" y="2851"/>
                  </a:lnTo>
                  <a:cubicBezTo>
                    <a:pt x="4712" y="2628"/>
                    <a:pt x="4521" y="2374"/>
                    <a:pt x="4234" y="2119"/>
                  </a:cubicBezTo>
                  <a:cubicBezTo>
                    <a:pt x="3295" y="1123"/>
                    <a:pt x="1441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2"/>
            <p:cNvSpPr/>
            <p:nvPr/>
          </p:nvSpPr>
          <p:spPr>
            <a:xfrm>
              <a:off x="7080016" y="2353188"/>
              <a:ext cx="58325" cy="146331"/>
            </a:xfrm>
            <a:custGeom>
              <a:avLst/>
              <a:gdLst/>
              <a:ahLst/>
              <a:cxnLst/>
              <a:rect l="l" t="t" r="r" b="b"/>
              <a:pathLst>
                <a:path w="3439" h="8628" extrusionOk="0">
                  <a:moveTo>
                    <a:pt x="1" y="1"/>
                  </a:moveTo>
                  <a:cubicBezTo>
                    <a:pt x="96" y="287"/>
                    <a:pt x="160" y="510"/>
                    <a:pt x="255" y="797"/>
                  </a:cubicBezTo>
                  <a:cubicBezTo>
                    <a:pt x="319" y="1051"/>
                    <a:pt x="446" y="1306"/>
                    <a:pt x="542" y="1561"/>
                  </a:cubicBezTo>
                  <a:cubicBezTo>
                    <a:pt x="733" y="2070"/>
                    <a:pt x="956" y="2547"/>
                    <a:pt x="1211" y="3025"/>
                  </a:cubicBezTo>
                  <a:cubicBezTo>
                    <a:pt x="1433" y="3503"/>
                    <a:pt x="1720" y="3980"/>
                    <a:pt x="2070" y="4426"/>
                  </a:cubicBezTo>
                  <a:cubicBezTo>
                    <a:pt x="2229" y="4649"/>
                    <a:pt x="2452" y="4871"/>
                    <a:pt x="2611" y="5062"/>
                  </a:cubicBezTo>
                  <a:cubicBezTo>
                    <a:pt x="2802" y="5253"/>
                    <a:pt x="2993" y="5413"/>
                    <a:pt x="3216" y="5572"/>
                  </a:cubicBezTo>
                  <a:lnTo>
                    <a:pt x="3216" y="5572"/>
                  </a:lnTo>
                  <a:cubicBezTo>
                    <a:pt x="3214" y="5843"/>
                    <a:pt x="3184" y="6060"/>
                    <a:pt x="3184" y="6336"/>
                  </a:cubicBezTo>
                  <a:lnTo>
                    <a:pt x="3184" y="6527"/>
                  </a:lnTo>
                  <a:lnTo>
                    <a:pt x="3152" y="6718"/>
                  </a:lnTo>
                  <a:cubicBezTo>
                    <a:pt x="3152" y="6845"/>
                    <a:pt x="3121" y="7004"/>
                    <a:pt x="3121" y="7132"/>
                  </a:cubicBezTo>
                  <a:cubicBezTo>
                    <a:pt x="3089" y="7355"/>
                    <a:pt x="3025" y="7641"/>
                    <a:pt x="2961" y="7896"/>
                  </a:cubicBezTo>
                  <a:cubicBezTo>
                    <a:pt x="2866" y="8119"/>
                    <a:pt x="2834" y="8405"/>
                    <a:pt x="2707" y="8628"/>
                  </a:cubicBezTo>
                  <a:cubicBezTo>
                    <a:pt x="2834" y="8405"/>
                    <a:pt x="2930" y="8150"/>
                    <a:pt x="2993" y="7896"/>
                  </a:cubicBezTo>
                  <a:cubicBezTo>
                    <a:pt x="3089" y="7641"/>
                    <a:pt x="3121" y="7355"/>
                    <a:pt x="3184" y="7132"/>
                  </a:cubicBezTo>
                  <a:cubicBezTo>
                    <a:pt x="3248" y="7004"/>
                    <a:pt x="3248" y="6845"/>
                    <a:pt x="3280" y="6718"/>
                  </a:cubicBezTo>
                  <a:lnTo>
                    <a:pt x="3312" y="6527"/>
                  </a:lnTo>
                  <a:lnTo>
                    <a:pt x="3343" y="6336"/>
                  </a:lnTo>
                  <a:cubicBezTo>
                    <a:pt x="3343" y="6208"/>
                    <a:pt x="3407" y="6049"/>
                    <a:pt x="3407" y="5922"/>
                  </a:cubicBezTo>
                  <a:cubicBezTo>
                    <a:pt x="3407" y="5826"/>
                    <a:pt x="3407" y="5667"/>
                    <a:pt x="3439" y="5540"/>
                  </a:cubicBezTo>
                  <a:lnTo>
                    <a:pt x="3439" y="5508"/>
                  </a:lnTo>
                  <a:cubicBezTo>
                    <a:pt x="3184" y="5349"/>
                    <a:pt x="2993" y="5190"/>
                    <a:pt x="2802" y="4967"/>
                  </a:cubicBezTo>
                  <a:cubicBezTo>
                    <a:pt x="2611" y="4776"/>
                    <a:pt x="2420" y="4585"/>
                    <a:pt x="2293" y="4330"/>
                  </a:cubicBezTo>
                  <a:cubicBezTo>
                    <a:pt x="1975" y="3885"/>
                    <a:pt x="1688" y="3407"/>
                    <a:pt x="1402" y="2929"/>
                  </a:cubicBezTo>
                  <a:lnTo>
                    <a:pt x="1051" y="2229"/>
                  </a:lnTo>
                  <a:cubicBezTo>
                    <a:pt x="924" y="1974"/>
                    <a:pt x="797" y="1752"/>
                    <a:pt x="733" y="1465"/>
                  </a:cubicBezTo>
                  <a:cubicBezTo>
                    <a:pt x="415" y="1051"/>
                    <a:pt x="224" y="510"/>
                    <a:pt x="1" y="1"/>
                  </a:cubicBezTo>
                  <a:close/>
                </a:path>
              </a:pathLst>
            </a:custGeom>
            <a:solidFill>
              <a:srgbClr val="63504A">
                <a:alpha val="4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2"/>
            <p:cNvSpPr/>
            <p:nvPr/>
          </p:nvSpPr>
          <p:spPr>
            <a:xfrm>
              <a:off x="7019552" y="2185278"/>
              <a:ext cx="78847" cy="50117"/>
            </a:xfrm>
            <a:custGeom>
              <a:avLst/>
              <a:gdLst/>
              <a:ahLst/>
              <a:cxnLst/>
              <a:rect l="l" t="t" r="r" b="b"/>
              <a:pathLst>
                <a:path w="4649" h="2955" extrusionOk="0">
                  <a:moveTo>
                    <a:pt x="0" y="0"/>
                  </a:moveTo>
                  <a:lnTo>
                    <a:pt x="0" y="0"/>
                  </a:lnTo>
                  <a:cubicBezTo>
                    <a:pt x="350" y="382"/>
                    <a:pt x="1114" y="669"/>
                    <a:pt x="1401" y="1974"/>
                  </a:cubicBezTo>
                  <a:cubicBezTo>
                    <a:pt x="1520" y="2614"/>
                    <a:pt x="2345" y="2954"/>
                    <a:pt x="3101" y="2954"/>
                  </a:cubicBezTo>
                  <a:cubicBezTo>
                    <a:pt x="3359" y="2954"/>
                    <a:pt x="3610" y="2914"/>
                    <a:pt x="3820" y="2833"/>
                  </a:cubicBezTo>
                  <a:cubicBezTo>
                    <a:pt x="4648" y="2515"/>
                    <a:pt x="4648" y="2292"/>
                    <a:pt x="4648" y="2292"/>
                  </a:cubicBezTo>
                  <a:lnTo>
                    <a:pt x="4648" y="2292"/>
                  </a:lnTo>
                  <a:cubicBezTo>
                    <a:pt x="4648" y="2292"/>
                    <a:pt x="3941" y="2618"/>
                    <a:pt x="3224" y="2618"/>
                  </a:cubicBezTo>
                  <a:cubicBezTo>
                    <a:pt x="2865" y="2618"/>
                    <a:pt x="2505" y="2536"/>
                    <a:pt x="2229" y="2292"/>
                  </a:cubicBezTo>
                  <a:cubicBezTo>
                    <a:pt x="1401" y="1624"/>
                    <a:pt x="1656" y="669"/>
                    <a:pt x="0" y="0"/>
                  </a:cubicBezTo>
                  <a:close/>
                </a:path>
              </a:pathLst>
            </a:custGeom>
            <a:solidFill>
              <a:srgbClr val="AE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2"/>
            <p:cNvSpPr/>
            <p:nvPr/>
          </p:nvSpPr>
          <p:spPr>
            <a:xfrm>
              <a:off x="6986615" y="2166367"/>
              <a:ext cx="25389" cy="36193"/>
            </a:xfrm>
            <a:custGeom>
              <a:avLst/>
              <a:gdLst/>
              <a:ahLst/>
              <a:cxnLst/>
              <a:rect l="l" t="t" r="r" b="b"/>
              <a:pathLst>
                <a:path w="1497" h="2134" extrusionOk="0">
                  <a:moveTo>
                    <a:pt x="733" y="1"/>
                  </a:moveTo>
                  <a:cubicBezTo>
                    <a:pt x="733" y="1"/>
                    <a:pt x="255" y="638"/>
                    <a:pt x="64" y="1402"/>
                  </a:cubicBezTo>
                  <a:cubicBezTo>
                    <a:pt x="32" y="1433"/>
                    <a:pt x="0" y="1465"/>
                    <a:pt x="0" y="1561"/>
                  </a:cubicBezTo>
                  <a:cubicBezTo>
                    <a:pt x="351" y="1879"/>
                    <a:pt x="510" y="2070"/>
                    <a:pt x="573" y="2134"/>
                  </a:cubicBezTo>
                  <a:cubicBezTo>
                    <a:pt x="701" y="1593"/>
                    <a:pt x="987" y="1147"/>
                    <a:pt x="1210" y="860"/>
                  </a:cubicBezTo>
                  <a:cubicBezTo>
                    <a:pt x="1369" y="669"/>
                    <a:pt x="1497" y="542"/>
                    <a:pt x="1497" y="542"/>
                  </a:cubicBezTo>
                  <a:lnTo>
                    <a:pt x="733" y="1"/>
                  </a:lnTo>
                  <a:close/>
                </a:path>
              </a:pathLst>
            </a:custGeom>
            <a:solidFill>
              <a:srgbClr val="F8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2"/>
            <p:cNvSpPr/>
            <p:nvPr/>
          </p:nvSpPr>
          <p:spPr>
            <a:xfrm>
              <a:off x="6947198" y="1941759"/>
              <a:ext cx="184135" cy="202485"/>
            </a:xfrm>
            <a:custGeom>
              <a:avLst/>
              <a:gdLst/>
              <a:ahLst/>
              <a:cxnLst/>
              <a:rect l="l" t="t" r="r" b="b"/>
              <a:pathLst>
                <a:path w="10857" h="11939" extrusionOk="0">
                  <a:moveTo>
                    <a:pt x="2229" y="1"/>
                  </a:moveTo>
                  <a:cubicBezTo>
                    <a:pt x="2229" y="1"/>
                    <a:pt x="2229" y="1"/>
                    <a:pt x="2229" y="1"/>
                  </a:cubicBezTo>
                  <a:lnTo>
                    <a:pt x="2229" y="1"/>
                  </a:lnTo>
                  <a:cubicBezTo>
                    <a:pt x="2602" y="1"/>
                    <a:pt x="3003" y="3"/>
                    <a:pt x="3343" y="96"/>
                  </a:cubicBezTo>
                  <a:cubicBezTo>
                    <a:pt x="2993" y="1"/>
                    <a:pt x="2579" y="1"/>
                    <a:pt x="2229" y="1"/>
                  </a:cubicBezTo>
                  <a:close/>
                  <a:moveTo>
                    <a:pt x="2197" y="1"/>
                  </a:moveTo>
                  <a:cubicBezTo>
                    <a:pt x="1783" y="1"/>
                    <a:pt x="1433" y="64"/>
                    <a:pt x="1083" y="160"/>
                  </a:cubicBezTo>
                  <a:cubicBezTo>
                    <a:pt x="848" y="202"/>
                    <a:pt x="599" y="274"/>
                    <a:pt x="355" y="354"/>
                  </a:cubicBezTo>
                  <a:lnTo>
                    <a:pt x="355" y="354"/>
                  </a:lnTo>
                  <a:cubicBezTo>
                    <a:pt x="424" y="341"/>
                    <a:pt x="497" y="330"/>
                    <a:pt x="573" y="319"/>
                  </a:cubicBezTo>
                  <a:cubicBezTo>
                    <a:pt x="764" y="255"/>
                    <a:pt x="924" y="192"/>
                    <a:pt x="1115" y="160"/>
                  </a:cubicBezTo>
                  <a:cubicBezTo>
                    <a:pt x="1465" y="64"/>
                    <a:pt x="1879" y="32"/>
                    <a:pt x="2229" y="1"/>
                  </a:cubicBezTo>
                  <a:lnTo>
                    <a:pt x="2229" y="1"/>
                  </a:lnTo>
                  <a:cubicBezTo>
                    <a:pt x="2218" y="1"/>
                    <a:pt x="2208" y="1"/>
                    <a:pt x="2197" y="1"/>
                  </a:cubicBezTo>
                  <a:close/>
                  <a:moveTo>
                    <a:pt x="355" y="354"/>
                  </a:moveTo>
                  <a:cubicBezTo>
                    <a:pt x="223" y="380"/>
                    <a:pt x="105" y="415"/>
                    <a:pt x="0" y="478"/>
                  </a:cubicBezTo>
                  <a:cubicBezTo>
                    <a:pt x="116" y="436"/>
                    <a:pt x="235" y="394"/>
                    <a:pt x="355" y="354"/>
                  </a:cubicBezTo>
                  <a:close/>
                  <a:moveTo>
                    <a:pt x="3343" y="96"/>
                  </a:moveTo>
                  <a:cubicBezTo>
                    <a:pt x="3693" y="223"/>
                    <a:pt x="4043" y="383"/>
                    <a:pt x="4298" y="669"/>
                  </a:cubicBezTo>
                  <a:cubicBezTo>
                    <a:pt x="4425" y="796"/>
                    <a:pt x="4521" y="956"/>
                    <a:pt x="4616" y="1115"/>
                  </a:cubicBezTo>
                  <a:cubicBezTo>
                    <a:pt x="4680" y="1274"/>
                    <a:pt x="4776" y="1465"/>
                    <a:pt x="4839" y="1624"/>
                  </a:cubicBezTo>
                  <a:cubicBezTo>
                    <a:pt x="4998" y="1974"/>
                    <a:pt x="5126" y="2324"/>
                    <a:pt x="5253" y="2706"/>
                  </a:cubicBezTo>
                  <a:cubicBezTo>
                    <a:pt x="5476" y="3407"/>
                    <a:pt x="5635" y="4171"/>
                    <a:pt x="5794" y="4935"/>
                  </a:cubicBezTo>
                  <a:cubicBezTo>
                    <a:pt x="5954" y="5667"/>
                    <a:pt x="6113" y="6399"/>
                    <a:pt x="6336" y="7163"/>
                  </a:cubicBezTo>
                  <a:cubicBezTo>
                    <a:pt x="6527" y="7864"/>
                    <a:pt x="6813" y="8596"/>
                    <a:pt x="7227" y="9264"/>
                  </a:cubicBezTo>
                  <a:cubicBezTo>
                    <a:pt x="7641" y="9901"/>
                    <a:pt x="8182" y="10442"/>
                    <a:pt x="8819" y="10888"/>
                  </a:cubicBezTo>
                  <a:cubicBezTo>
                    <a:pt x="8182" y="10442"/>
                    <a:pt x="7673" y="9901"/>
                    <a:pt x="7291" y="9264"/>
                  </a:cubicBezTo>
                  <a:cubicBezTo>
                    <a:pt x="7068" y="8946"/>
                    <a:pt x="6909" y="8596"/>
                    <a:pt x="6749" y="8278"/>
                  </a:cubicBezTo>
                  <a:cubicBezTo>
                    <a:pt x="6590" y="7896"/>
                    <a:pt x="6495" y="7545"/>
                    <a:pt x="6399" y="7195"/>
                  </a:cubicBezTo>
                  <a:cubicBezTo>
                    <a:pt x="6208" y="6463"/>
                    <a:pt x="6049" y="5731"/>
                    <a:pt x="5890" y="4967"/>
                  </a:cubicBezTo>
                  <a:cubicBezTo>
                    <a:pt x="5731" y="4203"/>
                    <a:pt x="5572" y="3502"/>
                    <a:pt x="5317" y="2738"/>
                  </a:cubicBezTo>
                  <a:cubicBezTo>
                    <a:pt x="5221" y="2388"/>
                    <a:pt x="5094" y="2006"/>
                    <a:pt x="4935" y="1656"/>
                  </a:cubicBezTo>
                  <a:cubicBezTo>
                    <a:pt x="4839" y="1497"/>
                    <a:pt x="4776" y="1306"/>
                    <a:pt x="4680" y="1147"/>
                  </a:cubicBezTo>
                  <a:cubicBezTo>
                    <a:pt x="4616" y="987"/>
                    <a:pt x="4489" y="828"/>
                    <a:pt x="4330" y="669"/>
                  </a:cubicBezTo>
                  <a:cubicBezTo>
                    <a:pt x="4043" y="383"/>
                    <a:pt x="3693" y="192"/>
                    <a:pt x="3343" y="96"/>
                  </a:cubicBezTo>
                  <a:close/>
                  <a:moveTo>
                    <a:pt x="8819" y="10888"/>
                  </a:moveTo>
                  <a:lnTo>
                    <a:pt x="8819" y="10888"/>
                  </a:lnTo>
                  <a:cubicBezTo>
                    <a:pt x="9137" y="11143"/>
                    <a:pt x="9455" y="11302"/>
                    <a:pt x="9837" y="11493"/>
                  </a:cubicBezTo>
                  <a:cubicBezTo>
                    <a:pt x="10188" y="11652"/>
                    <a:pt x="10506" y="11811"/>
                    <a:pt x="10856" y="11939"/>
                  </a:cubicBezTo>
                  <a:cubicBezTo>
                    <a:pt x="10156" y="11652"/>
                    <a:pt x="9455" y="11334"/>
                    <a:pt x="8819" y="10888"/>
                  </a:cubicBezTo>
                  <a:close/>
                </a:path>
              </a:pathLst>
            </a:custGeom>
            <a:solidFill>
              <a:srgbClr val="A9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2"/>
            <p:cNvSpPr/>
            <p:nvPr/>
          </p:nvSpPr>
          <p:spPr>
            <a:xfrm>
              <a:off x="7012954" y="2177154"/>
              <a:ext cx="85444" cy="62922"/>
            </a:xfrm>
            <a:custGeom>
              <a:avLst/>
              <a:gdLst/>
              <a:ahLst/>
              <a:cxnLst/>
              <a:rect l="l" t="t" r="r" b="b"/>
              <a:pathLst>
                <a:path w="5038" h="3710" extrusionOk="0">
                  <a:moveTo>
                    <a:pt x="259" y="0"/>
                  </a:moveTo>
                  <a:cubicBezTo>
                    <a:pt x="217" y="0"/>
                    <a:pt x="0" y="533"/>
                    <a:pt x="867" y="1307"/>
                  </a:cubicBezTo>
                  <a:cubicBezTo>
                    <a:pt x="1695" y="2103"/>
                    <a:pt x="771" y="3217"/>
                    <a:pt x="2745" y="3631"/>
                  </a:cubicBezTo>
                  <a:cubicBezTo>
                    <a:pt x="3010" y="3686"/>
                    <a:pt x="3246" y="3709"/>
                    <a:pt x="3457" y="3709"/>
                  </a:cubicBezTo>
                  <a:cubicBezTo>
                    <a:pt x="4590" y="3709"/>
                    <a:pt x="4983" y="3028"/>
                    <a:pt x="5037" y="2867"/>
                  </a:cubicBezTo>
                  <a:lnTo>
                    <a:pt x="5037" y="2867"/>
                  </a:lnTo>
                  <a:cubicBezTo>
                    <a:pt x="5005" y="2930"/>
                    <a:pt x="4846" y="3089"/>
                    <a:pt x="4241" y="3344"/>
                  </a:cubicBezTo>
                  <a:cubicBezTo>
                    <a:pt x="4029" y="3426"/>
                    <a:pt x="3777" y="3466"/>
                    <a:pt x="3516" y="3466"/>
                  </a:cubicBezTo>
                  <a:cubicBezTo>
                    <a:pt x="2762" y="3466"/>
                    <a:pt x="1940" y="3132"/>
                    <a:pt x="1822" y="2516"/>
                  </a:cubicBezTo>
                  <a:cubicBezTo>
                    <a:pt x="1535" y="1179"/>
                    <a:pt x="739" y="925"/>
                    <a:pt x="421" y="511"/>
                  </a:cubicBezTo>
                  <a:cubicBezTo>
                    <a:pt x="294" y="352"/>
                    <a:pt x="230" y="224"/>
                    <a:pt x="262" y="2"/>
                  </a:cubicBezTo>
                  <a:cubicBezTo>
                    <a:pt x="261" y="1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2"/>
            <p:cNvSpPr/>
            <p:nvPr/>
          </p:nvSpPr>
          <p:spPr>
            <a:xfrm>
              <a:off x="6986615" y="2180953"/>
              <a:ext cx="20539" cy="21607"/>
            </a:xfrm>
            <a:custGeom>
              <a:avLst/>
              <a:gdLst/>
              <a:ahLst/>
              <a:cxnLst/>
              <a:rect l="l" t="t" r="r" b="b"/>
              <a:pathLst>
                <a:path w="1211" h="1274" extrusionOk="0">
                  <a:moveTo>
                    <a:pt x="1210" y="0"/>
                  </a:moveTo>
                  <a:lnTo>
                    <a:pt x="510" y="796"/>
                  </a:lnTo>
                  <a:lnTo>
                    <a:pt x="32" y="542"/>
                  </a:lnTo>
                  <a:cubicBezTo>
                    <a:pt x="32" y="573"/>
                    <a:pt x="0" y="605"/>
                    <a:pt x="0" y="701"/>
                  </a:cubicBezTo>
                  <a:cubicBezTo>
                    <a:pt x="351" y="1019"/>
                    <a:pt x="510" y="1210"/>
                    <a:pt x="573" y="1274"/>
                  </a:cubicBezTo>
                  <a:cubicBezTo>
                    <a:pt x="701" y="733"/>
                    <a:pt x="987" y="287"/>
                    <a:pt x="1210" y="0"/>
                  </a:cubicBez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2"/>
            <p:cNvSpPr/>
            <p:nvPr/>
          </p:nvSpPr>
          <p:spPr>
            <a:xfrm>
              <a:off x="6970417" y="2163670"/>
              <a:ext cx="28628" cy="26475"/>
            </a:xfrm>
            <a:custGeom>
              <a:avLst/>
              <a:gdLst/>
              <a:ahLst/>
              <a:cxnLst/>
              <a:rect l="l" t="t" r="r" b="b"/>
              <a:pathLst>
                <a:path w="1688" h="1561" extrusionOk="0">
                  <a:moveTo>
                    <a:pt x="1497" y="1"/>
                  </a:moveTo>
                  <a:lnTo>
                    <a:pt x="1369" y="192"/>
                  </a:lnTo>
                  <a:cubicBezTo>
                    <a:pt x="1154" y="493"/>
                    <a:pt x="822" y="663"/>
                    <a:pt x="482" y="663"/>
                  </a:cubicBezTo>
                  <a:cubicBezTo>
                    <a:pt x="320" y="663"/>
                    <a:pt x="155" y="624"/>
                    <a:pt x="0" y="542"/>
                  </a:cubicBezTo>
                  <a:lnTo>
                    <a:pt x="0" y="542"/>
                  </a:lnTo>
                  <a:cubicBezTo>
                    <a:pt x="96" y="669"/>
                    <a:pt x="191" y="797"/>
                    <a:pt x="191" y="797"/>
                  </a:cubicBezTo>
                  <a:cubicBezTo>
                    <a:pt x="414" y="1019"/>
                    <a:pt x="701" y="1274"/>
                    <a:pt x="1019" y="1561"/>
                  </a:cubicBezTo>
                  <a:cubicBezTo>
                    <a:pt x="1274" y="765"/>
                    <a:pt x="1688" y="160"/>
                    <a:pt x="1688" y="160"/>
                  </a:cubicBezTo>
                  <a:cubicBezTo>
                    <a:pt x="1624" y="96"/>
                    <a:pt x="1592" y="32"/>
                    <a:pt x="1497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2"/>
            <p:cNvSpPr/>
            <p:nvPr/>
          </p:nvSpPr>
          <p:spPr>
            <a:xfrm>
              <a:off x="7030882" y="2075662"/>
              <a:ext cx="67518" cy="148502"/>
            </a:xfrm>
            <a:custGeom>
              <a:avLst/>
              <a:gdLst/>
              <a:ahLst/>
              <a:cxnLst/>
              <a:rect l="l" t="t" r="r" b="b"/>
              <a:pathLst>
                <a:path w="3981" h="8756" extrusionOk="0">
                  <a:moveTo>
                    <a:pt x="319" y="1"/>
                  </a:moveTo>
                  <a:cubicBezTo>
                    <a:pt x="192" y="96"/>
                    <a:pt x="96" y="96"/>
                    <a:pt x="1" y="128"/>
                  </a:cubicBezTo>
                  <a:cubicBezTo>
                    <a:pt x="478" y="3311"/>
                    <a:pt x="3439" y="5476"/>
                    <a:pt x="3439" y="5476"/>
                  </a:cubicBezTo>
                  <a:lnTo>
                    <a:pt x="3439" y="8023"/>
                  </a:lnTo>
                  <a:cubicBezTo>
                    <a:pt x="3694" y="8278"/>
                    <a:pt x="3917" y="8564"/>
                    <a:pt x="3980" y="8755"/>
                  </a:cubicBezTo>
                  <a:cubicBezTo>
                    <a:pt x="3917" y="7927"/>
                    <a:pt x="3853" y="6622"/>
                    <a:pt x="3917" y="5285"/>
                  </a:cubicBezTo>
                  <a:cubicBezTo>
                    <a:pt x="2070" y="3598"/>
                    <a:pt x="988" y="1560"/>
                    <a:pt x="638" y="733"/>
                  </a:cubicBezTo>
                  <a:cubicBezTo>
                    <a:pt x="510" y="478"/>
                    <a:pt x="446" y="255"/>
                    <a:pt x="319" y="1"/>
                  </a:cubicBezTo>
                  <a:close/>
                </a:path>
              </a:pathLst>
            </a:custGeom>
            <a:solidFill>
              <a:srgbClr val="8E6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2"/>
            <p:cNvSpPr/>
            <p:nvPr/>
          </p:nvSpPr>
          <p:spPr>
            <a:xfrm>
              <a:off x="6938023" y="1983583"/>
              <a:ext cx="88022" cy="80221"/>
            </a:xfrm>
            <a:custGeom>
              <a:avLst/>
              <a:gdLst/>
              <a:ahLst/>
              <a:cxnLst/>
              <a:rect l="l" t="t" r="r" b="b"/>
              <a:pathLst>
                <a:path w="5190" h="4730" extrusionOk="0">
                  <a:moveTo>
                    <a:pt x="697" y="0"/>
                  </a:moveTo>
                  <a:cubicBezTo>
                    <a:pt x="414" y="0"/>
                    <a:pt x="171" y="10"/>
                    <a:pt x="0" y="18"/>
                  </a:cubicBezTo>
                  <a:cubicBezTo>
                    <a:pt x="0" y="145"/>
                    <a:pt x="32" y="304"/>
                    <a:pt x="32" y="431"/>
                  </a:cubicBezTo>
                  <a:cubicBezTo>
                    <a:pt x="32" y="463"/>
                    <a:pt x="64" y="559"/>
                    <a:pt x="64" y="591"/>
                  </a:cubicBezTo>
                  <a:cubicBezTo>
                    <a:pt x="341" y="424"/>
                    <a:pt x="793" y="343"/>
                    <a:pt x="1284" y="343"/>
                  </a:cubicBezTo>
                  <a:cubicBezTo>
                    <a:pt x="1920" y="343"/>
                    <a:pt x="2621" y="480"/>
                    <a:pt x="3088" y="750"/>
                  </a:cubicBezTo>
                  <a:cubicBezTo>
                    <a:pt x="4616" y="1609"/>
                    <a:pt x="4712" y="4729"/>
                    <a:pt x="4712" y="4729"/>
                  </a:cubicBezTo>
                  <a:cubicBezTo>
                    <a:pt x="4807" y="4666"/>
                    <a:pt x="4839" y="4602"/>
                    <a:pt x="4935" y="4570"/>
                  </a:cubicBezTo>
                  <a:cubicBezTo>
                    <a:pt x="4998" y="4475"/>
                    <a:pt x="5030" y="4411"/>
                    <a:pt x="5094" y="4315"/>
                  </a:cubicBezTo>
                  <a:cubicBezTo>
                    <a:pt x="5126" y="4252"/>
                    <a:pt x="5157" y="4188"/>
                    <a:pt x="5189" y="4124"/>
                  </a:cubicBezTo>
                  <a:cubicBezTo>
                    <a:pt x="4616" y="2596"/>
                    <a:pt x="4202" y="1418"/>
                    <a:pt x="3566" y="623"/>
                  </a:cubicBezTo>
                  <a:cubicBezTo>
                    <a:pt x="2844" y="93"/>
                    <a:pt x="1576" y="0"/>
                    <a:pt x="697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2"/>
            <p:cNvSpPr/>
            <p:nvPr/>
          </p:nvSpPr>
          <p:spPr>
            <a:xfrm>
              <a:off x="6931544" y="1927444"/>
              <a:ext cx="263491" cy="282130"/>
            </a:xfrm>
            <a:custGeom>
              <a:avLst/>
              <a:gdLst/>
              <a:ahLst/>
              <a:cxnLst/>
              <a:rect l="l" t="t" r="r" b="b"/>
              <a:pathLst>
                <a:path w="15536" h="16635" extrusionOk="0">
                  <a:moveTo>
                    <a:pt x="3575" y="1"/>
                  </a:moveTo>
                  <a:cubicBezTo>
                    <a:pt x="2786" y="1"/>
                    <a:pt x="1804" y="141"/>
                    <a:pt x="573" y="431"/>
                  </a:cubicBezTo>
                  <a:cubicBezTo>
                    <a:pt x="287" y="1099"/>
                    <a:pt x="96" y="1736"/>
                    <a:pt x="0" y="2532"/>
                  </a:cubicBezTo>
                  <a:cubicBezTo>
                    <a:pt x="0" y="2532"/>
                    <a:pt x="154" y="2516"/>
                    <a:pt x="407" y="2516"/>
                  </a:cubicBezTo>
                  <a:cubicBezTo>
                    <a:pt x="882" y="2516"/>
                    <a:pt x="1705" y="2571"/>
                    <a:pt x="2515" y="2882"/>
                  </a:cubicBezTo>
                  <a:cubicBezTo>
                    <a:pt x="2865" y="3009"/>
                    <a:pt x="3216" y="3200"/>
                    <a:pt x="3566" y="3455"/>
                  </a:cubicBezTo>
                  <a:cubicBezTo>
                    <a:pt x="3725" y="3582"/>
                    <a:pt x="3884" y="3741"/>
                    <a:pt x="3980" y="3901"/>
                  </a:cubicBezTo>
                  <a:cubicBezTo>
                    <a:pt x="4616" y="4697"/>
                    <a:pt x="5062" y="5906"/>
                    <a:pt x="5635" y="7403"/>
                  </a:cubicBezTo>
                  <a:cubicBezTo>
                    <a:pt x="5794" y="7785"/>
                    <a:pt x="5953" y="8230"/>
                    <a:pt x="6144" y="8676"/>
                  </a:cubicBezTo>
                  <a:cubicBezTo>
                    <a:pt x="6272" y="8931"/>
                    <a:pt x="6367" y="9217"/>
                    <a:pt x="6495" y="9472"/>
                  </a:cubicBezTo>
                  <a:cubicBezTo>
                    <a:pt x="6908" y="10299"/>
                    <a:pt x="7927" y="12337"/>
                    <a:pt x="9774" y="14024"/>
                  </a:cubicBezTo>
                  <a:cubicBezTo>
                    <a:pt x="10283" y="14502"/>
                    <a:pt x="10824" y="14947"/>
                    <a:pt x="11461" y="15361"/>
                  </a:cubicBezTo>
                  <a:cubicBezTo>
                    <a:pt x="11875" y="15584"/>
                    <a:pt x="12257" y="15807"/>
                    <a:pt x="12702" y="15998"/>
                  </a:cubicBezTo>
                  <a:cubicBezTo>
                    <a:pt x="13021" y="16157"/>
                    <a:pt x="13371" y="16284"/>
                    <a:pt x="13785" y="16348"/>
                  </a:cubicBezTo>
                  <a:cubicBezTo>
                    <a:pt x="14262" y="16475"/>
                    <a:pt x="14772" y="16603"/>
                    <a:pt x="15345" y="16635"/>
                  </a:cubicBezTo>
                  <a:cubicBezTo>
                    <a:pt x="15345" y="16507"/>
                    <a:pt x="15376" y="16380"/>
                    <a:pt x="15376" y="16221"/>
                  </a:cubicBezTo>
                  <a:cubicBezTo>
                    <a:pt x="15440" y="15711"/>
                    <a:pt x="15472" y="15170"/>
                    <a:pt x="15536" y="14565"/>
                  </a:cubicBezTo>
                  <a:cubicBezTo>
                    <a:pt x="15249" y="14565"/>
                    <a:pt x="14772" y="14502"/>
                    <a:pt x="14230" y="14406"/>
                  </a:cubicBezTo>
                  <a:cubicBezTo>
                    <a:pt x="12989" y="14151"/>
                    <a:pt x="11270" y="13610"/>
                    <a:pt x="9933" y="12146"/>
                  </a:cubicBezTo>
                  <a:cubicBezTo>
                    <a:pt x="9041" y="11223"/>
                    <a:pt x="8341" y="9949"/>
                    <a:pt x="7927" y="8198"/>
                  </a:cubicBezTo>
                  <a:cubicBezTo>
                    <a:pt x="6776" y="2992"/>
                    <a:pt x="7216" y="1"/>
                    <a:pt x="3575" y="1"/>
                  </a:cubicBezTo>
                  <a:close/>
                </a:path>
              </a:pathLst>
            </a:custGeom>
            <a:solidFill>
              <a:srgbClr val="191919">
                <a:alpha val="69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7048707" y="2206869"/>
              <a:ext cx="145245" cy="85868"/>
            </a:xfrm>
            <a:custGeom>
              <a:avLst/>
              <a:gdLst/>
              <a:ahLst/>
              <a:cxnLst/>
              <a:rect l="l" t="t" r="r" b="b"/>
              <a:pathLst>
                <a:path w="8564" h="5063" extrusionOk="0">
                  <a:moveTo>
                    <a:pt x="6877" y="0"/>
                  </a:moveTo>
                  <a:cubicBezTo>
                    <a:pt x="6813" y="64"/>
                    <a:pt x="6813" y="191"/>
                    <a:pt x="6781" y="287"/>
                  </a:cubicBezTo>
                  <a:cubicBezTo>
                    <a:pt x="6718" y="510"/>
                    <a:pt x="6622" y="796"/>
                    <a:pt x="6558" y="987"/>
                  </a:cubicBezTo>
                  <a:cubicBezTo>
                    <a:pt x="6558" y="1019"/>
                    <a:pt x="6495" y="1083"/>
                    <a:pt x="6495" y="1115"/>
                  </a:cubicBezTo>
                  <a:cubicBezTo>
                    <a:pt x="6495" y="1146"/>
                    <a:pt x="6463" y="1178"/>
                    <a:pt x="6463" y="1242"/>
                  </a:cubicBezTo>
                  <a:cubicBezTo>
                    <a:pt x="6463" y="1274"/>
                    <a:pt x="6431" y="1306"/>
                    <a:pt x="6431" y="1337"/>
                  </a:cubicBezTo>
                  <a:cubicBezTo>
                    <a:pt x="6431" y="1401"/>
                    <a:pt x="6399" y="1433"/>
                    <a:pt x="6399" y="1465"/>
                  </a:cubicBezTo>
                  <a:cubicBezTo>
                    <a:pt x="6399" y="1497"/>
                    <a:pt x="6367" y="1497"/>
                    <a:pt x="6367" y="1560"/>
                  </a:cubicBezTo>
                  <a:lnTo>
                    <a:pt x="6113" y="2133"/>
                  </a:lnTo>
                  <a:cubicBezTo>
                    <a:pt x="6113" y="2197"/>
                    <a:pt x="6081" y="2229"/>
                    <a:pt x="6081" y="2229"/>
                  </a:cubicBezTo>
                  <a:cubicBezTo>
                    <a:pt x="6049" y="2293"/>
                    <a:pt x="5985" y="2388"/>
                    <a:pt x="5953" y="2515"/>
                  </a:cubicBezTo>
                  <a:cubicBezTo>
                    <a:pt x="5953" y="2547"/>
                    <a:pt x="5922" y="2547"/>
                    <a:pt x="5922" y="2579"/>
                  </a:cubicBezTo>
                  <a:lnTo>
                    <a:pt x="5794" y="2834"/>
                  </a:lnTo>
                  <a:cubicBezTo>
                    <a:pt x="5762" y="2866"/>
                    <a:pt x="5762" y="2929"/>
                    <a:pt x="5731" y="2993"/>
                  </a:cubicBezTo>
                  <a:cubicBezTo>
                    <a:pt x="5635" y="3088"/>
                    <a:pt x="5603" y="3216"/>
                    <a:pt x="5571" y="3311"/>
                  </a:cubicBezTo>
                  <a:cubicBezTo>
                    <a:pt x="5571" y="3311"/>
                    <a:pt x="5571" y="3343"/>
                    <a:pt x="5508" y="3343"/>
                  </a:cubicBezTo>
                  <a:cubicBezTo>
                    <a:pt x="5508" y="3375"/>
                    <a:pt x="5476" y="3407"/>
                    <a:pt x="5476" y="3407"/>
                  </a:cubicBezTo>
                  <a:cubicBezTo>
                    <a:pt x="5476" y="3407"/>
                    <a:pt x="5476" y="3470"/>
                    <a:pt x="5444" y="3470"/>
                  </a:cubicBezTo>
                  <a:cubicBezTo>
                    <a:pt x="5444" y="3470"/>
                    <a:pt x="5444" y="3502"/>
                    <a:pt x="5412" y="3502"/>
                  </a:cubicBezTo>
                  <a:cubicBezTo>
                    <a:pt x="5412" y="3534"/>
                    <a:pt x="5349" y="3534"/>
                    <a:pt x="5349" y="3566"/>
                  </a:cubicBezTo>
                  <a:cubicBezTo>
                    <a:pt x="5349" y="3566"/>
                    <a:pt x="5349" y="3630"/>
                    <a:pt x="5317" y="3630"/>
                  </a:cubicBezTo>
                  <a:cubicBezTo>
                    <a:pt x="5285" y="3630"/>
                    <a:pt x="5317" y="3661"/>
                    <a:pt x="5285" y="3661"/>
                  </a:cubicBezTo>
                  <a:cubicBezTo>
                    <a:pt x="5285" y="3693"/>
                    <a:pt x="5253" y="3693"/>
                    <a:pt x="5253" y="3725"/>
                  </a:cubicBezTo>
                  <a:cubicBezTo>
                    <a:pt x="5253" y="3725"/>
                    <a:pt x="5253" y="3789"/>
                    <a:pt x="5189" y="3789"/>
                  </a:cubicBezTo>
                  <a:cubicBezTo>
                    <a:pt x="5158" y="3821"/>
                    <a:pt x="5126" y="3852"/>
                    <a:pt x="5126" y="3884"/>
                  </a:cubicBezTo>
                  <a:lnTo>
                    <a:pt x="5126" y="3948"/>
                  </a:lnTo>
                  <a:cubicBezTo>
                    <a:pt x="5126" y="3980"/>
                    <a:pt x="5094" y="3980"/>
                    <a:pt x="5094" y="4012"/>
                  </a:cubicBezTo>
                  <a:cubicBezTo>
                    <a:pt x="5094" y="4043"/>
                    <a:pt x="5030" y="4043"/>
                    <a:pt x="5030" y="4107"/>
                  </a:cubicBezTo>
                  <a:cubicBezTo>
                    <a:pt x="4998" y="4139"/>
                    <a:pt x="4967" y="4171"/>
                    <a:pt x="4967" y="4203"/>
                  </a:cubicBezTo>
                  <a:lnTo>
                    <a:pt x="4871" y="4298"/>
                  </a:lnTo>
                  <a:lnTo>
                    <a:pt x="4839" y="4330"/>
                  </a:lnTo>
                  <a:cubicBezTo>
                    <a:pt x="4839" y="4330"/>
                    <a:pt x="4839" y="4362"/>
                    <a:pt x="4807" y="4362"/>
                  </a:cubicBezTo>
                  <a:cubicBezTo>
                    <a:pt x="4807" y="4362"/>
                    <a:pt x="4489" y="4457"/>
                    <a:pt x="4012" y="4489"/>
                  </a:cubicBezTo>
                  <a:lnTo>
                    <a:pt x="3343" y="4489"/>
                  </a:lnTo>
                  <a:cubicBezTo>
                    <a:pt x="3248" y="4489"/>
                    <a:pt x="3184" y="4489"/>
                    <a:pt x="3120" y="4457"/>
                  </a:cubicBezTo>
                  <a:lnTo>
                    <a:pt x="3088" y="4457"/>
                  </a:lnTo>
                  <a:cubicBezTo>
                    <a:pt x="3057" y="4457"/>
                    <a:pt x="3025" y="4457"/>
                    <a:pt x="2961" y="4425"/>
                  </a:cubicBezTo>
                  <a:lnTo>
                    <a:pt x="2802" y="4425"/>
                  </a:lnTo>
                  <a:cubicBezTo>
                    <a:pt x="2770" y="4425"/>
                    <a:pt x="2706" y="4362"/>
                    <a:pt x="2643" y="4362"/>
                  </a:cubicBezTo>
                  <a:cubicBezTo>
                    <a:pt x="2611" y="4362"/>
                    <a:pt x="2579" y="4362"/>
                    <a:pt x="2579" y="4330"/>
                  </a:cubicBezTo>
                  <a:cubicBezTo>
                    <a:pt x="2547" y="4330"/>
                    <a:pt x="2547" y="4330"/>
                    <a:pt x="2483" y="4298"/>
                  </a:cubicBezTo>
                  <a:cubicBezTo>
                    <a:pt x="2452" y="4298"/>
                    <a:pt x="2420" y="4266"/>
                    <a:pt x="2420" y="4266"/>
                  </a:cubicBezTo>
                  <a:cubicBezTo>
                    <a:pt x="2165" y="4171"/>
                    <a:pt x="1942" y="4107"/>
                    <a:pt x="1624" y="3948"/>
                  </a:cubicBezTo>
                  <a:cubicBezTo>
                    <a:pt x="1369" y="3852"/>
                    <a:pt x="1146" y="3725"/>
                    <a:pt x="892" y="3566"/>
                  </a:cubicBezTo>
                  <a:cubicBezTo>
                    <a:pt x="860" y="3566"/>
                    <a:pt x="860" y="3534"/>
                    <a:pt x="828" y="3534"/>
                  </a:cubicBezTo>
                  <a:cubicBezTo>
                    <a:pt x="796" y="3502"/>
                    <a:pt x="701" y="3470"/>
                    <a:pt x="637" y="3407"/>
                  </a:cubicBezTo>
                  <a:cubicBezTo>
                    <a:pt x="573" y="3407"/>
                    <a:pt x="542" y="3375"/>
                    <a:pt x="542" y="3375"/>
                  </a:cubicBezTo>
                  <a:cubicBezTo>
                    <a:pt x="351" y="3311"/>
                    <a:pt x="160" y="3216"/>
                    <a:pt x="0" y="3088"/>
                  </a:cubicBezTo>
                  <a:lnTo>
                    <a:pt x="0" y="3088"/>
                  </a:lnTo>
                  <a:cubicBezTo>
                    <a:pt x="0" y="3089"/>
                    <a:pt x="32" y="3375"/>
                    <a:pt x="96" y="3884"/>
                  </a:cubicBezTo>
                  <a:cubicBezTo>
                    <a:pt x="1083" y="4298"/>
                    <a:pt x="3057" y="4998"/>
                    <a:pt x="4871" y="5062"/>
                  </a:cubicBezTo>
                  <a:cubicBezTo>
                    <a:pt x="5826" y="4457"/>
                    <a:pt x="7959" y="1624"/>
                    <a:pt x="8564" y="701"/>
                  </a:cubicBezTo>
                  <a:cubicBezTo>
                    <a:pt x="8532" y="510"/>
                    <a:pt x="8500" y="319"/>
                    <a:pt x="8405" y="128"/>
                  </a:cubicBezTo>
                  <a:lnTo>
                    <a:pt x="8405" y="287"/>
                  </a:lnTo>
                  <a:cubicBezTo>
                    <a:pt x="7864" y="223"/>
                    <a:pt x="7354" y="128"/>
                    <a:pt x="6877" y="0"/>
                  </a:cubicBezTo>
                  <a:close/>
                </a:path>
              </a:pathLst>
            </a:custGeom>
            <a:solidFill>
              <a:srgbClr val="63504A">
                <a:alpha val="4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2"/>
            <p:cNvSpPr/>
            <p:nvPr/>
          </p:nvSpPr>
          <p:spPr>
            <a:xfrm>
              <a:off x="7054643" y="2319708"/>
              <a:ext cx="323970" cy="337470"/>
            </a:xfrm>
            <a:custGeom>
              <a:avLst/>
              <a:gdLst/>
              <a:ahLst/>
              <a:cxnLst/>
              <a:rect l="l" t="t" r="r" b="b"/>
              <a:pathLst>
                <a:path w="19102" h="19898" extrusionOk="0">
                  <a:moveTo>
                    <a:pt x="128" y="1"/>
                  </a:moveTo>
                  <a:cubicBezTo>
                    <a:pt x="542" y="3184"/>
                    <a:pt x="1274" y="7673"/>
                    <a:pt x="1879" y="9965"/>
                  </a:cubicBezTo>
                  <a:cubicBezTo>
                    <a:pt x="1521" y="9679"/>
                    <a:pt x="1037" y="9589"/>
                    <a:pt x="522" y="9589"/>
                  </a:cubicBezTo>
                  <a:cubicBezTo>
                    <a:pt x="351" y="9589"/>
                    <a:pt x="176" y="9599"/>
                    <a:pt x="1" y="9615"/>
                  </a:cubicBezTo>
                  <a:cubicBezTo>
                    <a:pt x="32" y="10347"/>
                    <a:pt x="128" y="11048"/>
                    <a:pt x="192" y="11716"/>
                  </a:cubicBezTo>
                  <a:cubicBezTo>
                    <a:pt x="287" y="12608"/>
                    <a:pt x="383" y="13467"/>
                    <a:pt x="542" y="14327"/>
                  </a:cubicBezTo>
                  <a:cubicBezTo>
                    <a:pt x="860" y="16460"/>
                    <a:pt x="1338" y="18370"/>
                    <a:pt x="1942" y="19898"/>
                  </a:cubicBezTo>
                  <a:lnTo>
                    <a:pt x="18783" y="19898"/>
                  </a:lnTo>
                  <a:cubicBezTo>
                    <a:pt x="18783" y="19898"/>
                    <a:pt x="18942" y="19898"/>
                    <a:pt x="19101" y="19420"/>
                  </a:cubicBezTo>
                  <a:lnTo>
                    <a:pt x="4521" y="17669"/>
                  </a:lnTo>
                  <a:cubicBezTo>
                    <a:pt x="4521" y="17669"/>
                    <a:pt x="2133" y="5126"/>
                    <a:pt x="1115" y="1624"/>
                  </a:cubicBezTo>
                  <a:lnTo>
                    <a:pt x="1115" y="1624"/>
                  </a:lnTo>
                  <a:cubicBezTo>
                    <a:pt x="4100" y="3240"/>
                    <a:pt x="6061" y="3529"/>
                    <a:pt x="7082" y="3529"/>
                  </a:cubicBezTo>
                  <a:cubicBezTo>
                    <a:pt x="7650" y="3529"/>
                    <a:pt x="7927" y="3439"/>
                    <a:pt x="7927" y="3439"/>
                  </a:cubicBezTo>
                  <a:cubicBezTo>
                    <a:pt x="5317" y="3057"/>
                    <a:pt x="1560" y="860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42"/>
            <p:cNvSpPr/>
            <p:nvPr/>
          </p:nvSpPr>
          <p:spPr>
            <a:xfrm>
              <a:off x="7205287" y="2537312"/>
              <a:ext cx="176571" cy="95587"/>
            </a:xfrm>
            <a:custGeom>
              <a:avLst/>
              <a:gdLst/>
              <a:ahLst/>
              <a:cxnLst/>
              <a:rect l="l" t="t" r="r" b="b"/>
              <a:pathLst>
                <a:path w="10411" h="5636" extrusionOk="0">
                  <a:moveTo>
                    <a:pt x="0" y="0"/>
                  </a:moveTo>
                  <a:lnTo>
                    <a:pt x="10379" y="5635"/>
                  </a:lnTo>
                  <a:cubicBezTo>
                    <a:pt x="10410" y="5380"/>
                    <a:pt x="10410" y="5158"/>
                    <a:pt x="10410" y="4839"/>
                  </a:cubicBezTo>
                  <a:cubicBezTo>
                    <a:pt x="10410" y="4680"/>
                    <a:pt x="10410" y="4521"/>
                    <a:pt x="10379" y="4362"/>
                  </a:cubicBezTo>
                  <a:cubicBezTo>
                    <a:pt x="9965" y="2515"/>
                    <a:pt x="2770" y="124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42"/>
            <p:cNvSpPr/>
            <p:nvPr/>
          </p:nvSpPr>
          <p:spPr>
            <a:xfrm>
              <a:off x="6738787" y="2216248"/>
              <a:ext cx="159831" cy="76490"/>
            </a:xfrm>
            <a:custGeom>
              <a:avLst/>
              <a:gdLst/>
              <a:ahLst/>
              <a:cxnLst/>
              <a:rect l="l" t="t" r="r" b="b"/>
              <a:pathLst>
                <a:path w="9424" h="4510" extrusionOk="0">
                  <a:moveTo>
                    <a:pt x="4929" y="0"/>
                  </a:moveTo>
                  <a:cubicBezTo>
                    <a:pt x="4210" y="0"/>
                    <a:pt x="3661" y="148"/>
                    <a:pt x="3661" y="148"/>
                  </a:cubicBezTo>
                  <a:lnTo>
                    <a:pt x="700" y="593"/>
                  </a:lnTo>
                  <a:cubicBezTo>
                    <a:pt x="700" y="593"/>
                    <a:pt x="0" y="1549"/>
                    <a:pt x="32" y="1740"/>
                  </a:cubicBezTo>
                  <a:cubicBezTo>
                    <a:pt x="64" y="1931"/>
                    <a:pt x="223" y="4000"/>
                    <a:pt x="287" y="4254"/>
                  </a:cubicBezTo>
                  <a:cubicBezTo>
                    <a:pt x="297" y="4317"/>
                    <a:pt x="712" y="4352"/>
                    <a:pt x="1310" y="4352"/>
                  </a:cubicBezTo>
                  <a:cubicBezTo>
                    <a:pt x="2536" y="4352"/>
                    <a:pt x="4535" y="4204"/>
                    <a:pt x="5412" y="3841"/>
                  </a:cubicBezTo>
                  <a:cubicBezTo>
                    <a:pt x="5644" y="3750"/>
                    <a:pt x="5920" y="3713"/>
                    <a:pt x="6218" y="3713"/>
                  </a:cubicBezTo>
                  <a:cubicBezTo>
                    <a:pt x="7594" y="3713"/>
                    <a:pt x="9423" y="4509"/>
                    <a:pt x="9423" y="4509"/>
                  </a:cubicBezTo>
                  <a:cubicBezTo>
                    <a:pt x="9423" y="4509"/>
                    <a:pt x="8277" y="3268"/>
                    <a:pt x="5380" y="2695"/>
                  </a:cubicBezTo>
                  <a:cubicBezTo>
                    <a:pt x="5815" y="2589"/>
                    <a:pt x="6371" y="2527"/>
                    <a:pt x="6933" y="2527"/>
                  </a:cubicBezTo>
                  <a:cubicBezTo>
                    <a:pt x="7728" y="2527"/>
                    <a:pt x="8538" y="2651"/>
                    <a:pt x="9041" y="2949"/>
                  </a:cubicBezTo>
                  <a:cubicBezTo>
                    <a:pt x="8277" y="1421"/>
                    <a:pt x="6208" y="1326"/>
                    <a:pt x="4966" y="1230"/>
                  </a:cubicBezTo>
                  <a:cubicBezTo>
                    <a:pt x="5406" y="815"/>
                    <a:pt x="6164" y="643"/>
                    <a:pt x="6723" y="643"/>
                  </a:cubicBezTo>
                  <a:cubicBezTo>
                    <a:pt x="6893" y="643"/>
                    <a:pt x="7044" y="659"/>
                    <a:pt x="7163" y="689"/>
                  </a:cubicBezTo>
                  <a:cubicBezTo>
                    <a:pt x="6488" y="140"/>
                    <a:pt x="5628" y="0"/>
                    <a:pt x="4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42"/>
            <p:cNvSpPr/>
            <p:nvPr/>
          </p:nvSpPr>
          <p:spPr>
            <a:xfrm>
              <a:off x="6607580" y="2216248"/>
              <a:ext cx="160374" cy="76490"/>
            </a:xfrm>
            <a:custGeom>
              <a:avLst/>
              <a:gdLst/>
              <a:ahLst/>
              <a:cxnLst/>
              <a:rect l="l" t="t" r="r" b="b"/>
              <a:pathLst>
                <a:path w="9456" h="4510" extrusionOk="0">
                  <a:moveTo>
                    <a:pt x="4515" y="0"/>
                  </a:moveTo>
                  <a:cubicBezTo>
                    <a:pt x="3812" y="0"/>
                    <a:pt x="2951" y="140"/>
                    <a:pt x="2292" y="689"/>
                  </a:cubicBezTo>
                  <a:cubicBezTo>
                    <a:pt x="2411" y="659"/>
                    <a:pt x="2563" y="643"/>
                    <a:pt x="2732" y="643"/>
                  </a:cubicBezTo>
                  <a:cubicBezTo>
                    <a:pt x="3290" y="643"/>
                    <a:pt x="4042" y="815"/>
                    <a:pt x="4457" y="1230"/>
                  </a:cubicBezTo>
                  <a:cubicBezTo>
                    <a:pt x="3247" y="1326"/>
                    <a:pt x="1178" y="1421"/>
                    <a:pt x="414" y="2949"/>
                  </a:cubicBezTo>
                  <a:cubicBezTo>
                    <a:pt x="899" y="2651"/>
                    <a:pt x="1701" y="2527"/>
                    <a:pt x="2499" y="2527"/>
                  </a:cubicBezTo>
                  <a:cubicBezTo>
                    <a:pt x="3064" y="2527"/>
                    <a:pt x="3627" y="2589"/>
                    <a:pt x="4075" y="2695"/>
                  </a:cubicBezTo>
                  <a:cubicBezTo>
                    <a:pt x="1178" y="3268"/>
                    <a:pt x="0" y="4509"/>
                    <a:pt x="0" y="4509"/>
                  </a:cubicBezTo>
                  <a:cubicBezTo>
                    <a:pt x="0" y="4509"/>
                    <a:pt x="1830" y="3713"/>
                    <a:pt x="3223" y="3713"/>
                  </a:cubicBezTo>
                  <a:cubicBezTo>
                    <a:pt x="3525" y="3713"/>
                    <a:pt x="3806" y="3750"/>
                    <a:pt x="4043" y="3841"/>
                  </a:cubicBezTo>
                  <a:cubicBezTo>
                    <a:pt x="4920" y="4204"/>
                    <a:pt x="6919" y="4352"/>
                    <a:pt x="8145" y="4352"/>
                  </a:cubicBezTo>
                  <a:cubicBezTo>
                    <a:pt x="8744" y="4352"/>
                    <a:pt x="9158" y="4317"/>
                    <a:pt x="9169" y="4254"/>
                  </a:cubicBezTo>
                  <a:cubicBezTo>
                    <a:pt x="9201" y="4000"/>
                    <a:pt x="9360" y="1931"/>
                    <a:pt x="9392" y="1740"/>
                  </a:cubicBezTo>
                  <a:cubicBezTo>
                    <a:pt x="9455" y="1549"/>
                    <a:pt x="8723" y="593"/>
                    <a:pt x="8723" y="593"/>
                  </a:cubicBezTo>
                  <a:lnTo>
                    <a:pt x="5794" y="148"/>
                  </a:lnTo>
                  <a:cubicBezTo>
                    <a:pt x="5794" y="148"/>
                    <a:pt x="5238" y="0"/>
                    <a:pt x="4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42"/>
            <p:cNvSpPr/>
            <p:nvPr/>
          </p:nvSpPr>
          <p:spPr>
            <a:xfrm>
              <a:off x="6680460" y="2195522"/>
              <a:ext cx="144720" cy="98283"/>
            </a:xfrm>
            <a:custGeom>
              <a:avLst/>
              <a:gdLst/>
              <a:ahLst/>
              <a:cxnLst/>
              <a:rect l="l" t="t" r="r" b="b"/>
              <a:pathLst>
                <a:path w="8533" h="5795" extrusionOk="0">
                  <a:moveTo>
                    <a:pt x="2389" y="1"/>
                  </a:moveTo>
                  <a:cubicBezTo>
                    <a:pt x="2389" y="1"/>
                    <a:pt x="96" y="892"/>
                    <a:pt x="65" y="3025"/>
                  </a:cubicBezTo>
                  <a:cubicBezTo>
                    <a:pt x="1" y="5126"/>
                    <a:pt x="383" y="5795"/>
                    <a:pt x="383" y="5795"/>
                  </a:cubicBezTo>
                  <a:lnTo>
                    <a:pt x="8183" y="5795"/>
                  </a:lnTo>
                  <a:cubicBezTo>
                    <a:pt x="8183" y="5795"/>
                    <a:pt x="8533" y="5126"/>
                    <a:pt x="8501" y="3025"/>
                  </a:cubicBezTo>
                  <a:cubicBezTo>
                    <a:pt x="8437" y="892"/>
                    <a:pt x="6145" y="1"/>
                    <a:pt x="6145" y="1"/>
                  </a:cubicBezTo>
                  <a:close/>
                </a:path>
              </a:pathLst>
            </a:custGeom>
            <a:solidFill>
              <a:srgbClr val="A9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42"/>
            <p:cNvSpPr/>
            <p:nvPr/>
          </p:nvSpPr>
          <p:spPr>
            <a:xfrm>
              <a:off x="6703679" y="2186347"/>
              <a:ext cx="99911" cy="83715"/>
            </a:xfrm>
            <a:custGeom>
              <a:avLst/>
              <a:gdLst/>
              <a:ahLst/>
              <a:cxnLst/>
              <a:rect l="l" t="t" r="r" b="b"/>
              <a:pathLst>
                <a:path w="5891" h="4936" extrusionOk="0">
                  <a:moveTo>
                    <a:pt x="1" y="2484"/>
                  </a:moveTo>
                  <a:cubicBezTo>
                    <a:pt x="1" y="3821"/>
                    <a:pt x="1975" y="4935"/>
                    <a:pt x="2930" y="4935"/>
                  </a:cubicBezTo>
                  <a:cubicBezTo>
                    <a:pt x="3853" y="4935"/>
                    <a:pt x="5890" y="3821"/>
                    <a:pt x="5890" y="2484"/>
                  </a:cubicBezTo>
                  <a:cubicBezTo>
                    <a:pt x="5890" y="2197"/>
                    <a:pt x="5858" y="1879"/>
                    <a:pt x="5731" y="1656"/>
                  </a:cubicBezTo>
                  <a:cubicBezTo>
                    <a:pt x="5381" y="701"/>
                    <a:pt x="4362" y="1"/>
                    <a:pt x="2930" y="1"/>
                  </a:cubicBezTo>
                  <a:cubicBezTo>
                    <a:pt x="1274" y="1"/>
                    <a:pt x="224" y="924"/>
                    <a:pt x="33" y="2070"/>
                  </a:cubicBezTo>
                  <a:lnTo>
                    <a:pt x="33" y="2070"/>
                  </a:lnTo>
                  <a:cubicBezTo>
                    <a:pt x="1" y="2197"/>
                    <a:pt x="1" y="2356"/>
                    <a:pt x="1" y="2484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2"/>
            <p:cNvSpPr/>
            <p:nvPr/>
          </p:nvSpPr>
          <p:spPr>
            <a:xfrm>
              <a:off x="6571946" y="2312703"/>
              <a:ext cx="350411" cy="138224"/>
            </a:xfrm>
            <a:custGeom>
              <a:avLst/>
              <a:gdLst/>
              <a:ahLst/>
              <a:cxnLst/>
              <a:rect l="l" t="t" r="r" b="b"/>
              <a:pathLst>
                <a:path w="20661" h="8150" extrusionOk="0">
                  <a:moveTo>
                    <a:pt x="0" y="0"/>
                  </a:moveTo>
                  <a:lnTo>
                    <a:pt x="2579" y="8150"/>
                  </a:lnTo>
                  <a:lnTo>
                    <a:pt x="18082" y="8150"/>
                  </a:lnTo>
                  <a:lnTo>
                    <a:pt x="20661" y="7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2"/>
            <p:cNvSpPr/>
            <p:nvPr/>
          </p:nvSpPr>
          <p:spPr>
            <a:xfrm>
              <a:off x="6642129" y="2450914"/>
              <a:ext cx="223007" cy="12432"/>
            </a:xfrm>
            <a:custGeom>
              <a:avLst/>
              <a:gdLst/>
              <a:ahLst/>
              <a:cxnLst/>
              <a:rect l="l" t="t" r="r" b="b"/>
              <a:pathLst>
                <a:path w="13149" h="733" extrusionOk="0">
                  <a:moveTo>
                    <a:pt x="1" y="1"/>
                  </a:moveTo>
                  <a:lnTo>
                    <a:pt x="446" y="733"/>
                  </a:lnTo>
                  <a:lnTo>
                    <a:pt x="12703" y="733"/>
                  </a:lnTo>
                  <a:lnTo>
                    <a:pt x="13148" y="1"/>
                  </a:lnTo>
                  <a:close/>
                </a:path>
              </a:pathLst>
            </a:custGeom>
            <a:solidFill>
              <a:srgbClr val="9C6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2"/>
            <p:cNvSpPr/>
            <p:nvPr/>
          </p:nvSpPr>
          <p:spPr>
            <a:xfrm>
              <a:off x="6593537" y="2254867"/>
              <a:ext cx="320731" cy="70265"/>
            </a:xfrm>
            <a:custGeom>
              <a:avLst/>
              <a:gdLst/>
              <a:ahLst/>
              <a:cxnLst/>
              <a:rect l="l" t="t" r="r" b="b"/>
              <a:pathLst>
                <a:path w="18911" h="4143" extrusionOk="0">
                  <a:moveTo>
                    <a:pt x="4233" y="0"/>
                  </a:moveTo>
                  <a:cubicBezTo>
                    <a:pt x="2049" y="0"/>
                    <a:pt x="184" y="807"/>
                    <a:pt x="1" y="3442"/>
                  </a:cubicBezTo>
                  <a:lnTo>
                    <a:pt x="18879" y="4142"/>
                  </a:lnTo>
                  <a:cubicBezTo>
                    <a:pt x="18879" y="4142"/>
                    <a:pt x="18910" y="2805"/>
                    <a:pt x="17637" y="2328"/>
                  </a:cubicBezTo>
                  <a:cubicBezTo>
                    <a:pt x="17160" y="2168"/>
                    <a:pt x="16587" y="2009"/>
                    <a:pt x="15950" y="1946"/>
                  </a:cubicBezTo>
                  <a:cubicBezTo>
                    <a:pt x="15537" y="1887"/>
                    <a:pt x="15102" y="1854"/>
                    <a:pt x="14654" y="1854"/>
                  </a:cubicBezTo>
                  <a:cubicBezTo>
                    <a:pt x="13896" y="1854"/>
                    <a:pt x="13102" y="1948"/>
                    <a:pt x="12321" y="2168"/>
                  </a:cubicBezTo>
                  <a:cubicBezTo>
                    <a:pt x="12321" y="2168"/>
                    <a:pt x="11334" y="1691"/>
                    <a:pt x="9869" y="1182"/>
                  </a:cubicBezTo>
                  <a:cubicBezTo>
                    <a:pt x="9838" y="1182"/>
                    <a:pt x="9838" y="1150"/>
                    <a:pt x="9774" y="1150"/>
                  </a:cubicBezTo>
                  <a:cubicBezTo>
                    <a:pt x="9456" y="1022"/>
                    <a:pt x="9137" y="895"/>
                    <a:pt x="8787" y="831"/>
                  </a:cubicBezTo>
                  <a:cubicBezTo>
                    <a:pt x="7800" y="513"/>
                    <a:pt x="6686" y="227"/>
                    <a:pt x="5572" y="67"/>
                  </a:cubicBezTo>
                  <a:cubicBezTo>
                    <a:pt x="5221" y="36"/>
                    <a:pt x="4839" y="4"/>
                    <a:pt x="4489" y="4"/>
                  </a:cubicBezTo>
                  <a:cubicBezTo>
                    <a:pt x="4403" y="1"/>
                    <a:pt x="4318" y="0"/>
                    <a:pt x="4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2"/>
            <p:cNvSpPr/>
            <p:nvPr/>
          </p:nvSpPr>
          <p:spPr>
            <a:xfrm>
              <a:off x="6566536" y="2306224"/>
              <a:ext cx="363385" cy="34022"/>
            </a:xfrm>
            <a:custGeom>
              <a:avLst/>
              <a:gdLst/>
              <a:ahLst/>
              <a:cxnLst/>
              <a:rect l="l" t="t" r="r" b="b"/>
              <a:pathLst>
                <a:path w="21426" h="2006" extrusionOk="0">
                  <a:moveTo>
                    <a:pt x="1" y="0"/>
                  </a:moveTo>
                  <a:lnTo>
                    <a:pt x="1" y="2006"/>
                  </a:lnTo>
                  <a:lnTo>
                    <a:pt x="21426" y="2006"/>
                  </a:lnTo>
                  <a:lnTo>
                    <a:pt x="21426" y="8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C6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2"/>
            <p:cNvSpPr/>
            <p:nvPr/>
          </p:nvSpPr>
          <p:spPr>
            <a:xfrm>
              <a:off x="6742552" y="2261312"/>
              <a:ext cx="121501" cy="30341"/>
            </a:xfrm>
            <a:custGeom>
              <a:avLst/>
              <a:gdLst/>
              <a:ahLst/>
              <a:cxnLst/>
              <a:rect l="l" t="t" r="r" b="b"/>
              <a:pathLst>
                <a:path w="7164" h="1789" extrusionOk="0">
                  <a:moveTo>
                    <a:pt x="7163" y="1565"/>
                  </a:moveTo>
                  <a:cubicBezTo>
                    <a:pt x="7163" y="1566"/>
                    <a:pt x="7163" y="1566"/>
                    <a:pt x="7164" y="1566"/>
                  </a:cubicBezTo>
                  <a:cubicBezTo>
                    <a:pt x="7163" y="1566"/>
                    <a:pt x="7163" y="1566"/>
                    <a:pt x="7163" y="1565"/>
                  </a:cubicBezTo>
                  <a:close/>
                  <a:moveTo>
                    <a:pt x="3198" y="1"/>
                  </a:moveTo>
                  <a:cubicBezTo>
                    <a:pt x="3141" y="1"/>
                    <a:pt x="3083" y="2"/>
                    <a:pt x="3025" y="6"/>
                  </a:cubicBezTo>
                  <a:cubicBezTo>
                    <a:pt x="1720" y="101"/>
                    <a:pt x="638" y="292"/>
                    <a:pt x="1" y="451"/>
                  </a:cubicBezTo>
                  <a:cubicBezTo>
                    <a:pt x="383" y="579"/>
                    <a:pt x="701" y="674"/>
                    <a:pt x="1020" y="770"/>
                  </a:cubicBezTo>
                  <a:cubicBezTo>
                    <a:pt x="1052" y="770"/>
                    <a:pt x="1083" y="802"/>
                    <a:pt x="1083" y="802"/>
                  </a:cubicBezTo>
                  <a:cubicBezTo>
                    <a:pt x="2516" y="1311"/>
                    <a:pt x="3566" y="1788"/>
                    <a:pt x="3566" y="1788"/>
                  </a:cubicBezTo>
                  <a:cubicBezTo>
                    <a:pt x="4308" y="1568"/>
                    <a:pt x="5099" y="1474"/>
                    <a:pt x="5862" y="1474"/>
                  </a:cubicBezTo>
                  <a:cubicBezTo>
                    <a:pt x="6311" y="1474"/>
                    <a:pt x="6750" y="1507"/>
                    <a:pt x="7163" y="1565"/>
                  </a:cubicBezTo>
                  <a:lnTo>
                    <a:pt x="7163" y="1565"/>
                  </a:lnTo>
                  <a:cubicBezTo>
                    <a:pt x="7120" y="1555"/>
                    <a:pt x="6581" y="1083"/>
                    <a:pt x="5731" y="674"/>
                  </a:cubicBezTo>
                  <a:cubicBezTo>
                    <a:pt x="5381" y="515"/>
                    <a:pt x="4999" y="324"/>
                    <a:pt x="4553" y="197"/>
                  </a:cubicBezTo>
                  <a:cubicBezTo>
                    <a:pt x="4127" y="111"/>
                    <a:pt x="3675" y="1"/>
                    <a:pt x="3198" y="1"/>
                  </a:cubicBezTo>
                  <a:close/>
                </a:path>
              </a:pathLst>
            </a:custGeom>
            <a:solidFill>
              <a:srgbClr val="A9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42"/>
            <p:cNvSpPr/>
            <p:nvPr/>
          </p:nvSpPr>
          <p:spPr>
            <a:xfrm>
              <a:off x="6746877" y="2231699"/>
              <a:ext cx="11363" cy="6089"/>
            </a:xfrm>
            <a:custGeom>
              <a:avLst/>
              <a:gdLst/>
              <a:ahLst/>
              <a:cxnLst/>
              <a:rect l="l" t="t" r="r" b="b"/>
              <a:pathLst>
                <a:path w="670" h="359" extrusionOk="0">
                  <a:moveTo>
                    <a:pt x="319" y="1"/>
                  </a:moveTo>
                  <a:cubicBezTo>
                    <a:pt x="128" y="1"/>
                    <a:pt x="1" y="287"/>
                    <a:pt x="1" y="287"/>
                  </a:cubicBezTo>
                  <a:cubicBezTo>
                    <a:pt x="1" y="287"/>
                    <a:pt x="156" y="358"/>
                    <a:pt x="354" y="358"/>
                  </a:cubicBezTo>
                  <a:cubicBezTo>
                    <a:pt x="453" y="358"/>
                    <a:pt x="563" y="340"/>
                    <a:pt x="669" y="287"/>
                  </a:cubicBezTo>
                  <a:cubicBezTo>
                    <a:pt x="669" y="287"/>
                    <a:pt x="510" y="1"/>
                    <a:pt x="319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2"/>
            <p:cNvSpPr/>
            <p:nvPr/>
          </p:nvSpPr>
          <p:spPr>
            <a:xfrm>
              <a:off x="6764160" y="2210108"/>
              <a:ext cx="20539" cy="4868"/>
            </a:xfrm>
            <a:custGeom>
              <a:avLst/>
              <a:gdLst/>
              <a:ahLst/>
              <a:cxnLst/>
              <a:rect l="l" t="t" r="r" b="b"/>
              <a:pathLst>
                <a:path w="1211" h="287" extrusionOk="0">
                  <a:moveTo>
                    <a:pt x="414" y="0"/>
                  </a:moveTo>
                  <a:cubicBezTo>
                    <a:pt x="319" y="32"/>
                    <a:pt x="255" y="96"/>
                    <a:pt x="223" y="128"/>
                  </a:cubicBezTo>
                  <a:cubicBezTo>
                    <a:pt x="128" y="160"/>
                    <a:pt x="96" y="191"/>
                    <a:pt x="0" y="287"/>
                  </a:cubicBezTo>
                  <a:cubicBezTo>
                    <a:pt x="160" y="223"/>
                    <a:pt x="287" y="191"/>
                    <a:pt x="446" y="160"/>
                  </a:cubicBezTo>
                  <a:cubicBezTo>
                    <a:pt x="573" y="160"/>
                    <a:pt x="733" y="191"/>
                    <a:pt x="860" y="191"/>
                  </a:cubicBezTo>
                  <a:cubicBezTo>
                    <a:pt x="881" y="181"/>
                    <a:pt x="909" y="177"/>
                    <a:pt x="944" y="177"/>
                  </a:cubicBezTo>
                  <a:cubicBezTo>
                    <a:pt x="1012" y="177"/>
                    <a:pt x="1104" y="191"/>
                    <a:pt x="1210" y="191"/>
                  </a:cubicBezTo>
                  <a:cubicBezTo>
                    <a:pt x="1115" y="160"/>
                    <a:pt x="1083" y="128"/>
                    <a:pt x="1019" y="128"/>
                  </a:cubicBezTo>
                  <a:cubicBezTo>
                    <a:pt x="924" y="96"/>
                    <a:pt x="892" y="96"/>
                    <a:pt x="796" y="32"/>
                  </a:cubicBezTo>
                  <a:cubicBezTo>
                    <a:pt x="733" y="32"/>
                    <a:pt x="701" y="0"/>
                    <a:pt x="605" y="0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2"/>
            <p:cNvSpPr/>
            <p:nvPr/>
          </p:nvSpPr>
          <p:spPr>
            <a:xfrm>
              <a:off x="6722047" y="2209566"/>
              <a:ext cx="21607" cy="4342"/>
            </a:xfrm>
            <a:custGeom>
              <a:avLst/>
              <a:gdLst/>
              <a:ahLst/>
              <a:cxnLst/>
              <a:rect l="l" t="t" r="r" b="b"/>
              <a:pathLst>
                <a:path w="1274" h="256" extrusionOk="0">
                  <a:moveTo>
                    <a:pt x="669" y="1"/>
                  </a:moveTo>
                  <a:cubicBezTo>
                    <a:pt x="573" y="1"/>
                    <a:pt x="510" y="32"/>
                    <a:pt x="478" y="32"/>
                  </a:cubicBezTo>
                  <a:cubicBezTo>
                    <a:pt x="382" y="32"/>
                    <a:pt x="350" y="64"/>
                    <a:pt x="255" y="128"/>
                  </a:cubicBezTo>
                  <a:cubicBezTo>
                    <a:pt x="96" y="160"/>
                    <a:pt x="32" y="192"/>
                    <a:pt x="0" y="223"/>
                  </a:cubicBezTo>
                  <a:cubicBezTo>
                    <a:pt x="159" y="223"/>
                    <a:pt x="255" y="223"/>
                    <a:pt x="414" y="192"/>
                  </a:cubicBezTo>
                  <a:cubicBezTo>
                    <a:pt x="541" y="192"/>
                    <a:pt x="701" y="160"/>
                    <a:pt x="828" y="160"/>
                  </a:cubicBezTo>
                  <a:cubicBezTo>
                    <a:pt x="987" y="192"/>
                    <a:pt x="1114" y="223"/>
                    <a:pt x="1274" y="255"/>
                  </a:cubicBezTo>
                  <a:cubicBezTo>
                    <a:pt x="1210" y="192"/>
                    <a:pt x="1146" y="160"/>
                    <a:pt x="1051" y="128"/>
                  </a:cubicBezTo>
                  <a:cubicBezTo>
                    <a:pt x="987" y="64"/>
                    <a:pt x="955" y="32"/>
                    <a:pt x="860" y="1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2"/>
            <p:cNvSpPr/>
            <p:nvPr/>
          </p:nvSpPr>
          <p:spPr>
            <a:xfrm>
              <a:off x="6698828" y="2177782"/>
              <a:ext cx="105830" cy="43672"/>
            </a:xfrm>
            <a:custGeom>
              <a:avLst/>
              <a:gdLst/>
              <a:ahLst/>
              <a:cxnLst/>
              <a:rect l="l" t="t" r="r" b="b"/>
              <a:pathLst>
                <a:path w="6240" h="2575" extrusionOk="0">
                  <a:moveTo>
                    <a:pt x="2696" y="0"/>
                  </a:moveTo>
                  <a:cubicBezTo>
                    <a:pt x="2586" y="0"/>
                    <a:pt x="2473" y="9"/>
                    <a:pt x="2356" y="28"/>
                  </a:cubicBezTo>
                  <a:cubicBezTo>
                    <a:pt x="1401" y="187"/>
                    <a:pt x="1051" y="983"/>
                    <a:pt x="1051" y="983"/>
                  </a:cubicBezTo>
                  <a:cubicBezTo>
                    <a:pt x="1051" y="983"/>
                    <a:pt x="0" y="1142"/>
                    <a:pt x="319" y="2575"/>
                  </a:cubicBezTo>
                  <a:cubicBezTo>
                    <a:pt x="955" y="1476"/>
                    <a:pt x="2038" y="902"/>
                    <a:pt x="3019" y="902"/>
                  </a:cubicBezTo>
                  <a:cubicBezTo>
                    <a:pt x="3118" y="902"/>
                    <a:pt x="3215" y="908"/>
                    <a:pt x="3311" y="920"/>
                  </a:cubicBezTo>
                  <a:cubicBezTo>
                    <a:pt x="3476" y="872"/>
                    <a:pt x="3639" y="851"/>
                    <a:pt x="3798" y="851"/>
                  </a:cubicBezTo>
                  <a:cubicBezTo>
                    <a:pt x="5020" y="851"/>
                    <a:pt x="6017" y="2097"/>
                    <a:pt x="6017" y="2097"/>
                  </a:cubicBezTo>
                  <a:cubicBezTo>
                    <a:pt x="6017" y="2097"/>
                    <a:pt x="6240" y="1206"/>
                    <a:pt x="5380" y="729"/>
                  </a:cubicBezTo>
                  <a:cubicBezTo>
                    <a:pt x="4860" y="469"/>
                    <a:pt x="4503" y="414"/>
                    <a:pt x="4295" y="414"/>
                  </a:cubicBezTo>
                  <a:cubicBezTo>
                    <a:pt x="4147" y="414"/>
                    <a:pt x="4075" y="442"/>
                    <a:pt x="4075" y="442"/>
                  </a:cubicBezTo>
                  <a:cubicBezTo>
                    <a:pt x="4075" y="442"/>
                    <a:pt x="3486" y="0"/>
                    <a:pt x="2696" y="0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2"/>
            <p:cNvSpPr/>
            <p:nvPr/>
          </p:nvSpPr>
          <p:spPr>
            <a:xfrm>
              <a:off x="6762532" y="2217368"/>
              <a:ext cx="22167" cy="16248"/>
            </a:xfrm>
            <a:custGeom>
              <a:avLst/>
              <a:gdLst/>
              <a:ahLst/>
              <a:cxnLst/>
              <a:rect l="l" t="t" r="r" b="b"/>
              <a:pathLst>
                <a:path w="1307" h="958" extrusionOk="0">
                  <a:moveTo>
                    <a:pt x="487" y="1"/>
                  </a:moveTo>
                  <a:cubicBezTo>
                    <a:pt x="265" y="1"/>
                    <a:pt x="80" y="125"/>
                    <a:pt x="33" y="336"/>
                  </a:cubicBezTo>
                  <a:cubicBezTo>
                    <a:pt x="1" y="559"/>
                    <a:pt x="192" y="846"/>
                    <a:pt x="542" y="941"/>
                  </a:cubicBezTo>
                  <a:cubicBezTo>
                    <a:pt x="603" y="952"/>
                    <a:pt x="663" y="958"/>
                    <a:pt x="721" y="958"/>
                  </a:cubicBezTo>
                  <a:cubicBezTo>
                    <a:pt x="994" y="958"/>
                    <a:pt x="1216" y="839"/>
                    <a:pt x="1242" y="655"/>
                  </a:cubicBezTo>
                  <a:cubicBezTo>
                    <a:pt x="1306" y="400"/>
                    <a:pt x="1115" y="145"/>
                    <a:pt x="733" y="50"/>
                  </a:cubicBezTo>
                  <a:cubicBezTo>
                    <a:pt x="649" y="16"/>
                    <a:pt x="566" y="1"/>
                    <a:pt x="487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2"/>
            <p:cNvSpPr/>
            <p:nvPr/>
          </p:nvSpPr>
          <p:spPr>
            <a:xfrm>
              <a:off x="6719876" y="2217368"/>
              <a:ext cx="22167" cy="16248"/>
            </a:xfrm>
            <a:custGeom>
              <a:avLst/>
              <a:gdLst/>
              <a:ahLst/>
              <a:cxnLst/>
              <a:rect l="l" t="t" r="r" b="b"/>
              <a:pathLst>
                <a:path w="1307" h="958" extrusionOk="0">
                  <a:moveTo>
                    <a:pt x="789" y="1"/>
                  </a:moveTo>
                  <a:cubicBezTo>
                    <a:pt x="710" y="1"/>
                    <a:pt x="626" y="16"/>
                    <a:pt x="542" y="50"/>
                  </a:cubicBezTo>
                  <a:cubicBezTo>
                    <a:pt x="192" y="145"/>
                    <a:pt x="1" y="400"/>
                    <a:pt x="33" y="655"/>
                  </a:cubicBezTo>
                  <a:cubicBezTo>
                    <a:pt x="59" y="839"/>
                    <a:pt x="281" y="958"/>
                    <a:pt x="572" y="958"/>
                  </a:cubicBezTo>
                  <a:cubicBezTo>
                    <a:pt x="634" y="958"/>
                    <a:pt x="698" y="952"/>
                    <a:pt x="765" y="941"/>
                  </a:cubicBezTo>
                  <a:cubicBezTo>
                    <a:pt x="1115" y="846"/>
                    <a:pt x="1306" y="559"/>
                    <a:pt x="1274" y="336"/>
                  </a:cubicBezTo>
                  <a:cubicBezTo>
                    <a:pt x="1204" y="125"/>
                    <a:pt x="1012" y="1"/>
                    <a:pt x="789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2"/>
            <p:cNvSpPr/>
            <p:nvPr/>
          </p:nvSpPr>
          <p:spPr>
            <a:xfrm>
              <a:off x="6732308" y="2247659"/>
              <a:ext cx="14043" cy="4579"/>
            </a:xfrm>
            <a:custGeom>
              <a:avLst/>
              <a:gdLst/>
              <a:ahLst/>
              <a:cxnLst/>
              <a:rect l="l" t="t" r="r" b="b"/>
              <a:pathLst>
                <a:path w="828" h="270" extrusionOk="0">
                  <a:moveTo>
                    <a:pt x="97" y="1"/>
                  </a:moveTo>
                  <a:cubicBezTo>
                    <a:pt x="78" y="1"/>
                    <a:pt x="64" y="15"/>
                    <a:pt x="64" y="15"/>
                  </a:cubicBezTo>
                  <a:cubicBezTo>
                    <a:pt x="0" y="47"/>
                    <a:pt x="64" y="110"/>
                    <a:pt x="64" y="110"/>
                  </a:cubicBezTo>
                  <a:cubicBezTo>
                    <a:pt x="287" y="206"/>
                    <a:pt x="509" y="270"/>
                    <a:pt x="605" y="270"/>
                  </a:cubicBezTo>
                  <a:lnTo>
                    <a:pt x="732" y="270"/>
                  </a:lnTo>
                  <a:cubicBezTo>
                    <a:pt x="764" y="270"/>
                    <a:pt x="828" y="206"/>
                    <a:pt x="764" y="174"/>
                  </a:cubicBezTo>
                  <a:cubicBezTo>
                    <a:pt x="764" y="152"/>
                    <a:pt x="748" y="129"/>
                    <a:pt x="728" y="129"/>
                  </a:cubicBezTo>
                  <a:cubicBezTo>
                    <a:pt x="719" y="129"/>
                    <a:pt x="710" y="133"/>
                    <a:pt x="700" y="142"/>
                  </a:cubicBezTo>
                  <a:cubicBezTo>
                    <a:pt x="700" y="142"/>
                    <a:pt x="674" y="145"/>
                    <a:pt x="631" y="145"/>
                  </a:cubicBezTo>
                  <a:cubicBezTo>
                    <a:pt x="524" y="145"/>
                    <a:pt x="309" y="129"/>
                    <a:pt x="127" y="15"/>
                  </a:cubicBezTo>
                  <a:cubicBezTo>
                    <a:pt x="117" y="4"/>
                    <a:pt x="106" y="1"/>
                    <a:pt x="97" y="1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2"/>
            <p:cNvSpPr/>
            <p:nvPr/>
          </p:nvSpPr>
          <p:spPr>
            <a:xfrm>
              <a:off x="6669673" y="2245336"/>
              <a:ext cx="171703" cy="27967"/>
            </a:xfrm>
            <a:custGeom>
              <a:avLst/>
              <a:gdLst/>
              <a:ahLst/>
              <a:cxnLst/>
              <a:rect l="l" t="t" r="r" b="b"/>
              <a:pathLst>
                <a:path w="10124" h="1649" extrusionOk="0">
                  <a:moveTo>
                    <a:pt x="9075" y="1"/>
                  </a:moveTo>
                  <a:cubicBezTo>
                    <a:pt x="8970" y="1"/>
                    <a:pt x="8862" y="19"/>
                    <a:pt x="8755" y="56"/>
                  </a:cubicBezTo>
                  <a:cubicBezTo>
                    <a:pt x="7938" y="355"/>
                    <a:pt x="6385" y="829"/>
                    <a:pt x="4540" y="829"/>
                  </a:cubicBezTo>
                  <a:cubicBezTo>
                    <a:pt x="3439" y="829"/>
                    <a:pt x="2233" y="660"/>
                    <a:pt x="1019" y="184"/>
                  </a:cubicBezTo>
                  <a:cubicBezTo>
                    <a:pt x="939" y="165"/>
                    <a:pt x="861" y="156"/>
                    <a:pt x="785" y="156"/>
                  </a:cubicBezTo>
                  <a:cubicBezTo>
                    <a:pt x="464" y="156"/>
                    <a:pt x="180" y="315"/>
                    <a:pt x="0" y="598"/>
                  </a:cubicBezTo>
                  <a:cubicBezTo>
                    <a:pt x="382" y="598"/>
                    <a:pt x="732" y="629"/>
                    <a:pt x="1083" y="661"/>
                  </a:cubicBezTo>
                  <a:cubicBezTo>
                    <a:pt x="2165" y="820"/>
                    <a:pt x="3311" y="1107"/>
                    <a:pt x="4298" y="1425"/>
                  </a:cubicBezTo>
                  <a:cubicBezTo>
                    <a:pt x="4935" y="1266"/>
                    <a:pt x="6017" y="1075"/>
                    <a:pt x="7290" y="980"/>
                  </a:cubicBezTo>
                  <a:cubicBezTo>
                    <a:pt x="7800" y="980"/>
                    <a:pt x="8341" y="1075"/>
                    <a:pt x="8819" y="1202"/>
                  </a:cubicBezTo>
                  <a:cubicBezTo>
                    <a:pt x="9232" y="1298"/>
                    <a:pt x="9646" y="1457"/>
                    <a:pt x="9996" y="1648"/>
                  </a:cubicBezTo>
                  <a:cubicBezTo>
                    <a:pt x="10028" y="1521"/>
                    <a:pt x="10124" y="1202"/>
                    <a:pt x="9996" y="757"/>
                  </a:cubicBezTo>
                  <a:cubicBezTo>
                    <a:pt x="9894" y="297"/>
                    <a:pt x="9505" y="1"/>
                    <a:pt x="9075" y="1"/>
                  </a:cubicBezTo>
                  <a:close/>
                </a:path>
              </a:pathLst>
            </a:custGeom>
            <a:solidFill>
              <a:srgbClr val="8E6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2"/>
            <p:cNvSpPr/>
            <p:nvPr/>
          </p:nvSpPr>
          <p:spPr>
            <a:xfrm>
              <a:off x="6592451" y="2362906"/>
              <a:ext cx="313183" cy="5953"/>
            </a:xfrm>
            <a:custGeom>
              <a:avLst/>
              <a:gdLst/>
              <a:ahLst/>
              <a:cxnLst/>
              <a:rect l="l" t="t" r="r" b="b"/>
              <a:pathLst>
                <a:path w="18466" h="351" extrusionOk="0">
                  <a:moveTo>
                    <a:pt x="13849" y="1"/>
                  </a:moveTo>
                  <a:cubicBezTo>
                    <a:pt x="12289" y="1"/>
                    <a:pt x="10761" y="33"/>
                    <a:pt x="9233" y="64"/>
                  </a:cubicBezTo>
                  <a:cubicBezTo>
                    <a:pt x="7673" y="96"/>
                    <a:pt x="6145" y="160"/>
                    <a:pt x="4617" y="192"/>
                  </a:cubicBezTo>
                  <a:lnTo>
                    <a:pt x="2293" y="255"/>
                  </a:lnTo>
                  <a:cubicBezTo>
                    <a:pt x="1529" y="319"/>
                    <a:pt x="733" y="319"/>
                    <a:pt x="1" y="351"/>
                  </a:cubicBezTo>
                  <a:lnTo>
                    <a:pt x="2293" y="351"/>
                  </a:lnTo>
                  <a:lnTo>
                    <a:pt x="4617" y="287"/>
                  </a:lnTo>
                  <a:cubicBezTo>
                    <a:pt x="6145" y="287"/>
                    <a:pt x="7673" y="255"/>
                    <a:pt x="9233" y="224"/>
                  </a:cubicBezTo>
                  <a:cubicBezTo>
                    <a:pt x="10761" y="192"/>
                    <a:pt x="12289" y="160"/>
                    <a:pt x="13849" y="96"/>
                  </a:cubicBezTo>
                  <a:lnTo>
                    <a:pt x="16141" y="33"/>
                  </a:lnTo>
                  <a:cubicBezTo>
                    <a:pt x="16937" y="33"/>
                    <a:pt x="17701" y="33"/>
                    <a:pt x="18465" y="1"/>
                  </a:cubicBezTo>
                  <a:close/>
                </a:path>
              </a:pathLst>
            </a:custGeom>
            <a:solidFill>
              <a:srgbClr val="191919">
                <a:alpha val="69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2"/>
            <p:cNvSpPr/>
            <p:nvPr/>
          </p:nvSpPr>
          <p:spPr>
            <a:xfrm>
              <a:off x="6611888" y="2429324"/>
              <a:ext cx="262965" cy="6496"/>
            </a:xfrm>
            <a:custGeom>
              <a:avLst/>
              <a:gdLst/>
              <a:ahLst/>
              <a:cxnLst/>
              <a:rect l="l" t="t" r="r" b="b"/>
              <a:pathLst>
                <a:path w="15505" h="383" extrusionOk="0">
                  <a:moveTo>
                    <a:pt x="1" y="0"/>
                  </a:moveTo>
                  <a:cubicBezTo>
                    <a:pt x="638" y="64"/>
                    <a:pt x="1274" y="96"/>
                    <a:pt x="1943" y="96"/>
                  </a:cubicBezTo>
                  <a:lnTo>
                    <a:pt x="3885" y="160"/>
                  </a:lnTo>
                  <a:cubicBezTo>
                    <a:pt x="5158" y="223"/>
                    <a:pt x="6495" y="255"/>
                    <a:pt x="7769" y="287"/>
                  </a:cubicBezTo>
                  <a:cubicBezTo>
                    <a:pt x="9042" y="319"/>
                    <a:pt x="10347" y="319"/>
                    <a:pt x="11621" y="382"/>
                  </a:cubicBezTo>
                  <a:lnTo>
                    <a:pt x="15505" y="382"/>
                  </a:lnTo>
                  <a:cubicBezTo>
                    <a:pt x="14868" y="319"/>
                    <a:pt x="14231" y="287"/>
                    <a:pt x="13563" y="287"/>
                  </a:cubicBezTo>
                  <a:lnTo>
                    <a:pt x="11621" y="223"/>
                  </a:lnTo>
                  <a:cubicBezTo>
                    <a:pt x="10347" y="160"/>
                    <a:pt x="9042" y="128"/>
                    <a:pt x="7769" y="96"/>
                  </a:cubicBezTo>
                  <a:cubicBezTo>
                    <a:pt x="6495" y="64"/>
                    <a:pt x="5158" y="64"/>
                    <a:pt x="3885" y="0"/>
                  </a:cubicBezTo>
                  <a:close/>
                </a:path>
              </a:pathLst>
            </a:custGeom>
            <a:solidFill>
              <a:srgbClr val="191919">
                <a:alpha val="69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2"/>
            <p:cNvSpPr/>
            <p:nvPr/>
          </p:nvSpPr>
          <p:spPr>
            <a:xfrm>
              <a:off x="6614059" y="2397998"/>
              <a:ext cx="265661" cy="5970"/>
            </a:xfrm>
            <a:custGeom>
              <a:avLst/>
              <a:gdLst/>
              <a:ahLst/>
              <a:cxnLst/>
              <a:rect l="l" t="t" r="r" b="b"/>
              <a:pathLst>
                <a:path w="15664" h="352" extrusionOk="0">
                  <a:moveTo>
                    <a:pt x="0" y="1"/>
                  </a:moveTo>
                  <a:cubicBezTo>
                    <a:pt x="637" y="33"/>
                    <a:pt x="1306" y="65"/>
                    <a:pt x="1942" y="65"/>
                  </a:cubicBezTo>
                  <a:lnTo>
                    <a:pt x="3884" y="160"/>
                  </a:lnTo>
                  <a:lnTo>
                    <a:pt x="7832" y="256"/>
                  </a:lnTo>
                  <a:cubicBezTo>
                    <a:pt x="9137" y="319"/>
                    <a:pt x="10442" y="319"/>
                    <a:pt x="11779" y="351"/>
                  </a:cubicBezTo>
                  <a:lnTo>
                    <a:pt x="15663" y="351"/>
                  </a:lnTo>
                  <a:cubicBezTo>
                    <a:pt x="15026" y="319"/>
                    <a:pt x="14358" y="256"/>
                    <a:pt x="13721" y="256"/>
                  </a:cubicBezTo>
                  <a:lnTo>
                    <a:pt x="11779" y="192"/>
                  </a:lnTo>
                  <a:lnTo>
                    <a:pt x="7832" y="65"/>
                  </a:lnTo>
                  <a:cubicBezTo>
                    <a:pt x="6526" y="33"/>
                    <a:pt x="5189" y="33"/>
                    <a:pt x="3884" y="1"/>
                  </a:cubicBezTo>
                  <a:close/>
                </a:path>
              </a:pathLst>
            </a:custGeom>
            <a:solidFill>
              <a:srgbClr val="191919">
                <a:alpha val="69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42"/>
            <p:cNvSpPr/>
            <p:nvPr/>
          </p:nvSpPr>
          <p:spPr>
            <a:xfrm>
              <a:off x="6601644" y="2280868"/>
              <a:ext cx="303991" cy="37787"/>
            </a:xfrm>
            <a:custGeom>
              <a:avLst/>
              <a:gdLst/>
              <a:ahLst/>
              <a:cxnLst/>
              <a:rect l="l" t="t" r="r" b="b"/>
              <a:pathLst>
                <a:path w="17924" h="2228" extrusionOk="0">
                  <a:moveTo>
                    <a:pt x="4244" y="0"/>
                  </a:moveTo>
                  <a:cubicBezTo>
                    <a:pt x="2288" y="0"/>
                    <a:pt x="597" y="404"/>
                    <a:pt x="0" y="1559"/>
                  </a:cubicBezTo>
                  <a:lnTo>
                    <a:pt x="17923" y="2227"/>
                  </a:lnTo>
                  <a:cubicBezTo>
                    <a:pt x="17923" y="2227"/>
                    <a:pt x="16691" y="1032"/>
                    <a:pt x="14433" y="1032"/>
                  </a:cubicBezTo>
                  <a:cubicBezTo>
                    <a:pt x="13697" y="1032"/>
                    <a:pt x="12853" y="1159"/>
                    <a:pt x="11906" y="1495"/>
                  </a:cubicBezTo>
                  <a:cubicBezTo>
                    <a:pt x="10492" y="854"/>
                    <a:pt x="7088" y="0"/>
                    <a:pt x="4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42"/>
            <p:cNvSpPr/>
            <p:nvPr/>
          </p:nvSpPr>
          <p:spPr>
            <a:xfrm>
              <a:off x="6580579" y="2340230"/>
              <a:ext cx="336385" cy="110698"/>
            </a:xfrm>
            <a:custGeom>
              <a:avLst/>
              <a:gdLst/>
              <a:ahLst/>
              <a:cxnLst/>
              <a:rect l="l" t="t" r="r" b="b"/>
              <a:pathLst>
                <a:path w="19834" h="6527" extrusionOk="0">
                  <a:moveTo>
                    <a:pt x="1" y="1"/>
                  </a:moveTo>
                  <a:lnTo>
                    <a:pt x="223" y="637"/>
                  </a:lnTo>
                  <a:lnTo>
                    <a:pt x="11461" y="446"/>
                  </a:lnTo>
                  <a:lnTo>
                    <a:pt x="9360" y="6527"/>
                  </a:lnTo>
                  <a:lnTo>
                    <a:pt x="17573" y="6527"/>
                  </a:lnTo>
                  <a:lnTo>
                    <a:pt x="19706" y="319"/>
                  </a:lnTo>
                  <a:lnTo>
                    <a:pt x="19834" y="1"/>
                  </a:lnTo>
                  <a:close/>
                </a:path>
              </a:pathLst>
            </a:custGeom>
            <a:solidFill>
              <a:srgbClr val="191919">
                <a:alpha val="69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42"/>
            <p:cNvSpPr/>
            <p:nvPr/>
          </p:nvSpPr>
          <p:spPr>
            <a:xfrm>
              <a:off x="6566536" y="2306224"/>
              <a:ext cx="363385" cy="18910"/>
            </a:xfrm>
            <a:custGeom>
              <a:avLst/>
              <a:gdLst/>
              <a:ahLst/>
              <a:cxnLst/>
              <a:rect l="l" t="t" r="r" b="b"/>
              <a:pathLst>
                <a:path w="21426" h="1115" extrusionOk="0">
                  <a:moveTo>
                    <a:pt x="1" y="0"/>
                  </a:moveTo>
                  <a:lnTo>
                    <a:pt x="1" y="1114"/>
                  </a:lnTo>
                  <a:lnTo>
                    <a:pt x="21298" y="1114"/>
                  </a:lnTo>
                  <a:lnTo>
                    <a:pt x="21426" y="8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57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8" name="Google Shape;3208;p42"/>
          <p:cNvGrpSpPr/>
          <p:nvPr/>
        </p:nvGrpSpPr>
        <p:grpSpPr>
          <a:xfrm rot="211840">
            <a:off x="7155922" y="2381533"/>
            <a:ext cx="1366117" cy="2360748"/>
            <a:chOff x="2994322" y="1626602"/>
            <a:chExt cx="533815" cy="922471"/>
          </a:xfrm>
        </p:grpSpPr>
        <p:sp>
          <p:nvSpPr>
            <p:cNvPr id="3209" name="Google Shape;3209;p42"/>
            <p:cNvSpPr/>
            <p:nvPr/>
          </p:nvSpPr>
          <p:spPr>
            <a:xfrm>
              <a:off x="2994322" y="1626602"/>
              <a:ext cx="533815" cy="922471"/>
            </a:xfrm>
            <a:custGeom>
              <a:avLst/>
              <a:gdLst/>
              <a:ahLst/>
              <a:cxnLst/>
              <a:rect l="l" t="t" r="r" b="b"/>
              <a:pathLst>
                <a:path w="36197" h="62551" extrusionOk="0">
                  <a:moveTo>
                    <a:pt x="24392" y="1"/>
                  </a:moveTo>
                  <a:cubicBezTo>
                    <a:pt x="21602" y="1"/>
                    <a:pt x="18767" y="614"/>
                    <a:pt x="16586" y="1502"/>
                  </a:cubicBezTo>
                  <a:cubicBezTo>
                    <a:pt x="11811" y="3444"/>
                    <a:pt x="8118" y="7391"/>
                    <a:pt x="6145" y="12135"/>
                  </a:cubicBezTo>
                  <a:cubicBezTo>
                    <a:pt x="3566" y="18310"/>
                    <a:pt x="2388" y="25155"/>
                    <a:pt x="1433" y="31713"/>
                  </a:cubicBezTo>
                  <a:cubicBezTo>
                    <a:pt x="383" y="38717"/>
                    <a:pt x="1" y="45816"/>
                    <a:pt x="510" y="52851"/>
                  </a:cubicBezTo>
                  <a:cubicBezTo>
                    <a:pt x="701" y="55143"/>
                    <a:pt x="1338" y="57340"/>
                    <a:pt x="3057" y="58932"/>
                  </a:cubicBezTo>
                  <a:cubicBezTo>
                    <a:pt x="4871" y="60619"/>
                    <a:pt x="7864" y="61033"/>
                    <a:pt x="10283" y="61574"/>
                  </a:cubicBezTo>
                  <a:cubicBezTo>
                    <a:pt x="13352" y="62212"/>
                    <a:pt x="16495" y="62551"/>
                    <a:pt x="19636" y="62551"/>
                  </a:cubicBezTo>
                  <a:cubicBezTo>
                    <a:pt x="22297" y="62551"/>
                    <a:pt x="24957" y="62308"/>
                    <a:pt x="27570" y="61797"/>
                  </a:cubicBezTo>
                  <a:cubicBezTo>
                    <a:pt x="29193" y="61447"/>
                    <a:pt x="30817" y="61001"/>
                    <a:pt x="32217" y="60078"/>
                  </a:cubicBezTo>
                  <a:cubicBezTo>
                    <a:pt x="34541" y="58550"/>
                    <a:pt x="35178" y="55748"/>
                    <a:pt x="35337" y="53170"/>
                  </a:cubicBezTo>
                  <a:cubicBezTo>
                    <a:pt x="36197" y="40022"/>
                    <a:pt x="36133" y="26906"/>
                    <a:pt x="35528" y="13758"/>
                  </a:cubicBezTo>
                  <a:cubicBezTo>
                    <a:pt x="35369" y="9747"/>
                    <a:pt x="35528" y="5258"/>
                    <a:pt x="32186" y="2393"/>
                  </a:cubicBezTo>
                  <a:cubicBezTo>
                    <a:pt x="30169" y="669"/>
                    <a:pt x="27306" y="1"/>
                    <a:pt x="243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48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42"/>
            <p:cNvSpPr/>
            <p:nvPr/>
          </p:nvSpPr>
          <p:spPr>
            <a:xfrm>
              <a:off x="3053476" y="1698602"/>
              <a:ext cx="403300" cy="791941"/>
            </a:xfrm>
            <a:custGeom>
              <a:avLst/>
              <a:gdLst/>
              <a:ahLst/>
              <a:cxnLst/>
              <a:rect l="l" t="t" r="r" b="b"/>
              <a:pathLst>
                <a:path w="27347" h="53700" extrusionOk="0">
                  <a:moveTo>
                    <a:pt x="10061" y="7348"/>
                  </a:moveTo>
                  <a:lnTo>
                    <a:pt x="10061" y="7348"/>
                  </a:lnTo>
                  <a:cubicBezTo>
                    <a:pt x="10021" y="7376"/>
                    <a:pt x="9981" y="7405"/>
                    <a:pt x="9943" y="7436"/>
                  </a:cubicBezTo>
                  <a:lnTo>
                    <a:pt x="9943" y="7436"/>
                  </a:lnTo>
                  <a:cubicBezTo>
                    <a:pt x="9982" y="7399"/>
                    <a:pt x="10021" y="7368"/>
                    <a:pt x="10061" y="7348"/>
                  </a:cubicBezTo>
                  <a:close/>
                  <a:moveTo>
                    <a:pt x="16714" y="8685"/>
                  </a:moveTo>
                  <a:lnTo>
                    <a:pt x="16714" y="8685"/>
                  </a:lnTo>
                  <a:cubicBezTo>
                    <a:pt x="16650" y="8717"/>
                    <a:pt x="16555" y="8717"/>
                    <a:pt x="16459" y="8717"/>
                  </a:cubicBezTo>
                  <a:cubicBezTo>
                    <a:pt x="16555" y="8717"/>
                    <a:pt x="16619" y="8717"/>
                    <a:pt x="16714" y="8685"/>
                  </a:cubicBezTo>
                  <a:close/>
                  <a:moveTo>
                    <a:pt x="8914" y="8781"/>
                  </a:moveTo>
                  <a:cubicBezTo>
                    <a:pt x="8819" y="9003"/>
                    <a:pt x="8755" y="9258"/>
                    <a:pt x="8628" y="9481"/>
                  </a:cubicBezTo>
                  <a:cubicBezTo>
                    <a:pt x="8723" y="9194"/>
                    <a:pt x="8787" y="8972"/>
                    <a:pt x="8914" y="8781"/>
                  </a:cubicBezTo>
                  <a:close/>
                  <a:moveTo>
                    <a:pt x="8179" y="10805"/>
                  </a:moveTo>
                  <a:cubicBezTo>
                    <a:pt x="8168" y="10852"/>
                    <a:pt x="8158" y="10899"/>
                    <a:pt x="8150" y="10945"/>
                  </a:cubicBezTo>
                  <a:lnTo>
                    <a:pt x="8150" y="10914"/>
                  </a:lnTo>
                  <a:cubicBezTo>
                    <a:pt x="8157" y="10879"/>
                    <a:pt x="8167" y="10842"/>
                    <a:pt x="8179" y="10805"/>
                  </a:cubicBezTo>
                  <a:close/>
                  <a:moveTo>
                    <a:pt x="27211" y="13147"/>
                  </a:moveTo>
                  <a:cubicBezTo>
                    <a:pt x="27189" y="13162"/>
                    <a:pt x="27162" y="13174"/>
                    <a:pt x="27124" y="13174"/>
                  </a:cubicBezTo>
                  <a:cubicBezTo>
                    <a:pt x="27163" y="13161"/>
                    <a:pt x="27191" y="13153"/>
                    <a:pt x="27211" y="13147"/>
                  </a:cubicBezTo>
                  <a:close/>
                  <a:moveTo>
                    <a:pt x="7673" y="13078"/>
                  </a:moveTo>
                  <a:lnTo>
                    <a:pt x="7673" y="13078"/>
                  </a:lnTo>
                  <a:cubicBezTo>
                    <a:pt x="7641" y="13268"/>
                    <a:pt x="7610" y="13427"/>
                    <a:pt x="7609" y="13617"/>
                  </a:cubicBezTo>
                  <a:lnTo>
                    <a:pt x="7609" y="13617"/>
                  </a:lnTo>
                  <a:cubicBezTo>
                    <a:pt x="7610" y="13427"/>
                    <a:pt x="7641" y="13237"/>
                    <a:pt x="7673" y="13078"/>
                  </a:cubicBezTo>
                  <a:close/>
                  <a:moveTo>
                    <a:pt x="7546" y="13747"/>
                  </a:moveTo>
                  <a:cubicBezTo>
                    <a:pt x="7546" y="13874"/>
                    <a:pt x="7514" y="13970"/>
                    <a:pt x="7514" y="14097"/>
                  </a:cubicBezTo>
                  <a:cubicBezTo>
                    <a:pt x="7514" y="13970"/>
                    <a:pt x="7514" y="13874"/>
                    <a:pt x="7546" y="13747"/>
                  </a:cubicBezTo>
                  <a:close/>
                  <a:moveTo>
                    <a:pt x="7291" y="17695"/>
                  </a:moveTo>
                  <a:cubicBezTo>
                    <a:pt x="7195" y="18523"/>
                    <a:pt x="7164" y="19446"/>
                    <a:pt x="7036" y="20400"/>
                  </a:cubicBezTo>
                  <a:cubicBezTo>
                    <a:pt x="7132" y="19446"/>
                    <a:pt x="7195" y="18523"/>
                    <a:pt x="7291" y="17695"/>
                  </a:cubicBezTo>
                  <a:close/>
                  <a:moveTo>
                    <a:pt x="6877" y="20720"/>
                  </a:moveTo>
                  <a:cubicBezTo>
                    <a:pt x="6845" y="20783"/>
                    <a:pt x="6845" y="20815"/>
                    <a:pt x="6813" y="20910"/>
                  </a:cubicBezTo>
                  <a:cubicBezTo>
                    <a:pt x="6813" y="20878"/>
                    <a:pt x="6845" y="20783"/>
                    <a:pt x="6877" y="20720"/>
                  </a:cubicBezTo>
                  <a:close/>
                  <a:moveTo>
                    <a:pt x="17640" y="1"/>
                  </a:moveTo>
                  <a:cubicBezTo>
                    <a:pt x="17168" y="1"/>
                    <a:pt x="16710" y="94"/>
                    <a:pt x="16268" y="249"/>
                  </a:cubicBezTo>
                  <a:lnTo>
                    <a:pt x="16236" y="249"/>
                  </a:lnTo>
                  <a:lnTo>
                    <a:pt x="16141" y="281"/>
                  </a:lnTo>
                  <a:lnTo>
                    <a:pt x="15950" y="376"/>
                  </a:lnTo>
                  <a:cubicBezTo>
                    <a:pt x="15759" y="504"/>
                    <a:pt x="15600" y="599"/>
                    <a:pt x="15472" y="726"/>
                  </a:cubicBezTo>
                  <a:cubicBezTo>
                    <a:pt x="14167" y="1872"/>
                    <a:pt x="14613" y="3719"/>
                    <a:pt x="14613" y="3719"/>
                  </a:cubicBezTo>
                  <a:cubicBezTo>
                    <a:pt x="14613" y="3719"/>
                    <a:pt x="14549" y="3942"/>
                    <a:pt x="14486" y="4228"/>
                  </a:cubicBezTo>
                  <a:cubicBezTo>
                    <a:pt x="14486" y="4260"/>
                    <a:pt x="14454" y="4324"/>
                    <a:pt x="14454" y="4356"/>
                  </a:cubicBezTo>
                  <a:cubicBezTo>
                    <a:pt x="14454" y="4419"/>
                    <a:pt x="14454" y="4547"/>
                    <a:pt x="14486" y="4642"/>
                  </a:cubicBezTo>
                  <a:cubicBezTo>
                    <a:pt x="14454" y="4706"/>
                    <a:pt x="14454" y="4738"/>
                    <a:pt x="14390" y="4833"/>
                  </a:cubicBezTo>
                  <a:cubicBezTo>
                    <a:pt x="14358" y="4960"/>
                    <a:pt x="14326" y="5056"/>
                    <a:pt x="14295" y="5151"/>
                  </a:cubicBezTo>
                  <a:lnTo>
                    <a:pt x="14231" y="5151"/>
                  </a:lnTo>
                  <a:cubicBezTo>
                    <a:pt x="14227" y="5149"/>
                    <a:pt x="14223" y="5147"/>
                    <a:pt x="14218" y="5145"/>
                  </a:cubicBezTo>
                  <a:lnTo>
                    <a:pt x="14218" y="5145"/>
                  </a:lnTo>
                  <a:lnTo>
                    <a:pt x="14263" y="5056"/>
                  </a:lnTo>
                  <a:lnTo>
                    <a:pt x="14263" y="5056"/>
                  </a:lnTo>
                  <a:cubicBezTo>
                    <a:pt x="14247" y="5087"/>
                    <a:pt x="14232" y="5117"/>
                    <a:pt x="14217" y="5145"/>
                  </a:cubicBezTo>
                  <a:lnTo>
                    <a:pt x="14217" y="5145"/>
                  </a:lnTo>
                  <a:cubicBezTo>
                    <a:pt x="14119" y="5099"/>
                    <a:pt x="13921" y="5036"/>
                    <a:pt x="13694" y="5036"/>
                  </a:cubicBezTo>
                  <a:cubicBezTo>
                    <a:pt x="13442" y="5036"/>
                    <a:pt x="13154" y="5113"/>
                    <a:pt x="12926" y="5374"/>
                  </a:cubicBezTo>
                  <a:cubicBezTo>
                    <a:pt x="12862" y="5470"/>
                    <a:pt x="12766" y="5597"/>
                    <a:pt x="12735" y="5756"/>
                  </a:cubicBezTo>
                  <a:cubicBezTo>
                    <a:pt x="12735" y="5756"/>
                    <a:pt x="12421" y="5641"/>
                    <a:pt x="12025" y="5641"/>
                  </a:cubicBezTo>
                  <a:cubicBezTo>
                    <a:pt x="11643" y="5641"/>
                    <a:pt x="11185" y="5748"/>
                    <a:pt x="10856" y="6170"/>
                  </a:cubicBezTo>
                  <a:cubicBezTo>
                    <a:pt x="10474" y="6297"/>
                    <a:pt x="10092" y="6457"/>
                    <a:pt x="9742" y="6711"/>
                  </a:cubicBezTo>
                  <a:cubicBezTo>
                    <a:pt x="9265" y="6966"/>
                    <a:pt x="8883" y="7380"/>
                    <a:pt x="8596" y="7762"/>
                  </a:cubicBezTo>
                  <a:cubicBezTo>
                    <a:pt x="8341" y="8080"/>
                    <a:pt x="8246" y="8399"/>
                    <a:pt x="8150" y="8781"/>
                  </a:cubicBezTo>
                  <a:cubicBezTo>
                    <a:pt x="8087" y="9290"/>
                    <a:pt x="7991" y="9576"/>
                    <a:pt x="7991" y="9736"/>
                  </a:cubicBezTo>
                  <a:cubicBezTo>
                    <a:pt x="7991" y="9767"/>
                    <a:pt x="7991" y="9799"/>
                    <a:pt x="7959" y="9831"/>
                  </a:cubicBezTo>
                  <a:lnTo>
                    <a:pt x="7959" y="9895"/>
                  </a:lnTo>
                  <a:cubicBezTo>
                    <a:pt x="7959" y="9895"/>
                    <a:pt x="4776" y="15561"/>
                    <a:pt x="2675" y="21355"/>
                  </a:cubicBezTo>
                  <a:cubicBezTo>
                    <a:pt x="606" y="27117"/>
                    <a:pt x="1" y="31447"/>
                    <a:pt x="1019" y="36954"/>
                  </a:cubicBezTo>
                  <a:cubicBezTo>
                    <a:pt x="1561" y="39724"/>
                    <a:pt x="478" y="43417"/>
                    <a:pt x="224" y="46378"/>
                  </a:cubicBezTo>
                  <a:cubicBezTo>
                    <a:pt x="192" y="46696"/>
                    <a:pt x="192" y="47046"/>
                    <a:pt x="192" y="47333"/>
                  </a:cubicBezTo>
                  <a:cubicBezTo>
                    <a:pt x="192" y="47651"/>
                    <a:pt x="224" y="48001"/>
                    <a:pt x="287" y="48288"/>
                  </a:cubicBezTo>
                  <a:cubicBezTo>
                    <a:pt x="287" y="48415"/>
                    <a:pt x="319" y="48479"/>
                    <a:pt x="319" y="48606"/>
                  </a:cubicBezTo>
                  <a:cubicBezTo>
                    <a:pt x="478" y="49402"/>
                    <a:pt x="828" y="50070"/>
                    <a:pt x="1433" y="50548"/>
                  </a:cubicBezTo>
                  <a:cubicBezTo>
                    <a:pt x="1720" y="50739"/>
                    <a:pt x="2038" y="50898"/>
                    <a:pt x="2388" y="51025"/>
                  </a:cubicBezTo>
                  <a:cubicBezTo>
                    <a:pt x="2388" y="51121"/>
                    <a:pt x="2356" y="51185"/>
                    <a:pt x="2356" y="51280"/>
                  </a:cubicBezTo>
                  <a:cubicBezTo>
                    <a:pt x="2356" y="51280"/>
                    <a:pt x="2197" y="52012"/>
                    <a:pt x="2866" y="52267"/>
                  </a:cubicBezTo>
                  <a:cubicBezTo>
                    <a:pt x="2866" y="52140"/>
                    <a:pt x="2898" y="51949"/>
                    <a:pt x="2929" y="51631"/>
                  </a:cubicBezTo>
                  <a:lnTo>
                    <a:pt x="2929" y="51631"/>
                  </a:lnTo>
                  <a:cubicBezTo>
                    <a:pt x="2898" y="51949"/>
                    <a:pt x="2898" y="52140"/>
                    <a:pt x="2866" y="52267"/>
                  </a:cubicBezTo>
                  <a:lnTo>
                    <a:pt x="2866" y="52331"/>
                  </a:lnTo>
                  <a:cubicBezTo>
                    <a:pt x="2866" y="52331"/>
                    <a:pt x="3407" y="52585"/>
                    <a:pt x="4203" y="52776"/>
                  </a:cubicBezTo>
                  <a:cubicBezTo>
                    <a:pt x="4107" y="53095"/>
                    <a:pt x="4107" y="53413"/>
                    <a:pt x="4267" y="53700"/>
                  </a:cubicBezTo>
                  <a:lnTo>
                    <a:pt x="6591" y="53700"/>
                  </a:lnTo>
                  <a:cubicBezTo>
                    <a:pt x="6654" y="53572"/>
                    <a:pt x="6686" y="53509"/>
                    <a:pt x="6718" y="53381"/>
                  </a:cubicBezTo>
                  <a:cubicBezTo>
                    <a:pt x="7351" y="53459"/>
                    <a:pt x="7995" y="53494"/>
                    <a:pt x="8632" y="53494"/>
                  </a:cubicBezTo>
                  <a:cubicBezTo>
                    <a:pt x="9564" y="53494"/>
                    <a:pt x="10483" y="53418"/>
                    <a:pt x="11334" y="53286"/>
                  </a:cubicBezTo>
                  <a:cubicBezTo>
                    <a:pt x="11334" y="53413"/>
                    <a:pt x="11366" y="53540"/>
                    <a:pt x="11429" y="53668"/>
                  </a:cubicBezTo>
                  <a:lnTo>
                    <a:pt x="15345" y="53668"/>
                  </a:lnTo>
                  <a:cubicBezTo>
                    <a:pt x="15632" y="53413"/>
                    <a:pt x="15504" y="52935"/>
                    <a:pt x="15154" y="52872"/>
                  </a:cubicBezTo>
                  <a:cubicBezTo>
                    <a:pt x="14868" y="52808"/>
                    <a:pt x="14645" y="52744"/>
                    <a:pt x="14454" y="52649"/>
                  </a:cubicBezTo>
                  <a:cubicBezTo>
                    <a:pt x="14963" y="52553"/>
                    <a:pt x="15250" y="52426"/>
                    <a:pt x="15250" y="52426"/>
                  </a:cubicBezTo>
                  <a:cubicBezTo>
                    <a:pt x="15250" y="52426"/>
                    <a:pt x="15281" y="52299"/>
                    <a:pt x="15281" y="52012"/>
                  </a:cubicBezTo>
                  <a:cubicBezTo>
                    <a:pt x="16300" y="51789"/>
                    <a:pt x="16268" y="51153"/>
                    <a:pt x="16268" y="51153"/>
                  </a:cubicBezTo>
                  <a:cubicBezTo>
                    <a:pt x="18306" y="39883"/>
                    <a:pt x="16619" y="27022"/>
                    <a:pt x="16205" y="23966"/>
                  </a:cubicBezTo>
                  <a:cubicBezTo>
                    <a:pt x="16141" y="23361"/>
                    <a:pt x="16141" y="22788"/>
                    <a:pt x="16109" y="22183"/>
                  </a:cubicBezTo>
                  <a:lnTo>
                    <a:pt x="16141" y="22183"/>
                  </a:lnTo>
                  <a:cubicBezTo>
                    <a:pt x="16300" y="22024"/>
                    <a:pt x="16205" y="21578"/>
                    <a:pt x="16205" y="21578"/>
                  </a:cubicBezTo>
                  <a:cubicBezTo>
                    <a:pt x="16459" y="20655"/>
                    <a:pt x="17192" y="17917"/>
                    <a:pt x="17701" y="15179"/>
                  </a:cubicBezTo>
                  <a:cubicBezTo>
                    <a:pt x="17701" y="15179"/>
                    <a:pt x="18728" y="17476"/>
                    <a:pt x="22227" y="17476"/>
                  </a:cubicBezTo>
                  <a:cubicBezTo>
                    <a:pt x="22319" y="17476"/>
                    <a:pt x="22412" y="17475"/>
                    <a:pt x="22508" y="17471"/>
                  </a:cubicBezTo>
                  <a:cubicBezTo>
                    <a:pt x="23081" y="17217"/>
                    <a:pt x="23622" y="16835"/>
                    <a:pt x="24100" y="16516"/>
                  </a:cubicBezTo>
                  <a:lnTo>
                    <a:pt x="24100" y="16516"/>
                  </a:lnTo>
                  <a:lnTo>
                    <a:pt x="20343" y="53031"/>
                  </a:lnTo>
                  <a:cubicBezTo>
                    <a:pt x="20343" y="53222"/>
                    <a:pt x="20502" y="53381"/>
                    <a:pt x="20662" y="53381"/>
                  </a:cubicBezTo>
                  <a:lnTo>
                    <a:pt x="20757" y="53381"/>
                  </a:lnTo>
                  <a:cubicBezTo>
                    <a:pt x="20916" y="53318"/>
                    <a:pt x="21075" y="53190"/>
                    <a:pt x="21075" y="53031"/>
                  </a:cubicBezTo>
                  <a:lnTo>
                    <a:pt x="25278" y="15339"/>
                  </a:lnTo>
                  <a:cubicBezTo>
                    <a:pt x="25787" y="14861"/>
                    <a:pt x="26105" y="14543"/>
                    <a:pt x="26105" y="14543"/>
                  </a:cubicBezTo>
                  <a:cubicBezTo>
                    <a:pt x="26116" y="14543"/>
                    <a:pt x="26264" y="14615"/>
                    <a:pt x="26454" y="14615"/>
                  </a:cubicBezTo>
                  <a:cubicBezTo>
                    <a:pt x="26803" y="14615"/>
                    <a:pt x="27295" y="14371"/>
                    <a:pt x="27344" y="12988"/>
                  </a:cubicBezTo>
                  <a:lnTo>
                    <a:pt x="27344" y="12988"/>
                  </a:lnTo>
                  <a:cubicBezTo>
                    <a:pt x="27347" y="12974"/>
                    <a:pt x="27347" y="12963"/>
                    <a:pt x="27347" y="12951"/>
                  </a:cubicBezTo>
                  <a:lnTo>
                    <a:pt x="27347" y="12951"/>
                  </a:lnTo>
                  <a:cubicBezTo>
                    <a:pt x="27347" y="12955"/>
                    <a:pt x="27346" y="12958"/>
                    <a:pt x="27345" y="12962"/>
                  </a:cubicBezTo>
                  <a:lnTo>
                    <a:pt x="27345" y="12962"/>
                  </a:lnTo>
                  <a:cubicBezTo>
                    <a:pt x="27346" y="12927"/>
                    <a:pt x="27346" y="12892"/>
                    <a:pt x="27347" y="12855"/>
                  </a:cubicBezTo>
                  <a:cubicBezTo>
                    <a:pt x="27347" y="12442"/>
                    <a:pt x="27156" y="11805"/>
                    <a:pt x="26742" y="10531"/>
                  </a:cubicBezTo>
                  <a:cubicBezTo>
                    <a:pt x="26615" y="10213"/>
                    <a:pt x="26551" y="9895"/>
                    <a:pt x="26392" y="9640"/>
                  </a:cubicBezTo>
                  <a:cubicBezTo>
                    <a:pt x="26360" y="9576"/>
                    <a:pt x="26264" y="9481"/>
                    <a:pt x="26201" y="9417"/>
                  </a:cubicBezTo>
                  <a:lnTo>
                    <a:pt x="26296" y="8844"/>
                  </a:lnTo>
                  <a:lnTo>
                    <a:pt x="26838" y="6425"/>
                  </a:lnTo>
                  <a:cubicBezTo>
                    <a:pt x="26838" y="6425"/>
                    <a:pt x="27188" y="5947"/>
                    <a:pt x="27156" y="5533"/>
                  </a:cubicBezTo>
                  <a:cubicBezTo>
                    <a:pt x="27092" y="5215"/>
                    <a:pt x="27029" y="4960"/>
                    <a:pt x="26901" y="4706"/>
                  </a:cubicBezTo>
                  <a:cubicBezTo>
                    <a:pt x="26838" y="4547"/>
                    <a:pt x="26678" y="4419"/>
                    <a:pt x="26519" y="4356"/>
                  </a:cubicBezTo>
                  <a:lnTo>
                    <a:pt x="26901" y="599"/>
                  </a:lnTo>
                  <a:cubicBezTo>
                    <a:pt x="26933" y="440"/>
                    <a:pt x="26742" y="217"/>
                    <a:pt x="26424" y="121"/>
                  </a:cubicBezTo>
                  <a:cubicBezTo>
                    <a:pt x="26296" y="90"/>
                    <a:pt x="26233" y="90"/>
                    <a:pt x="26105" y="90"/>
                  </a:cubicBezTo>
                  <a:cubicBezTo>
                    <a:pt x="25914" y="90"/>
                    <a:pt x="25787" y="185"/>
                    <a:pt x="25787" y="249"/>
                  </a:cubicBezTo>
                  <a:lnTo>
                    <a:pt x="25405" y="4165"/>
                  </a:lnTo>
                  <a:lnTo>
                    <a:pt x="25150" y="4101"/>
                  </a:lnTo>
                  <a:cubicBezTo>
                    <a:pt x="25023" y="4101"/>
                    <a:pt x="24959" y="4165"/>
                    <a:pt x="24927" y="4260"/>
                  </a:cubicBezTo>
                  <a:cubicBezTo>
                    <a:pt x="24864" y="4387"/>
                    <a:pt x="24927" y="4515"/>
                    <a:pt x="25023" y="4547"/>
                  </a:cubicBezTo>
                  <a:lnTo>
                    <a:pt x="25309" y="4706"/>
                  </a:lnTo>
                  <a:lnTo>
                    <a:pt x="25182" y="4706"/>
                  </a:lnTo>
                  <a:cubicBezTo>
                    <a:pt x="25023" y="4706"/>
                    <a:pt x="24927" y="4769"/>
                    <a:pt x="24864" y="4929"/>
                  </a:cubicBezTo>
                  <a:cubicBezTo>
                    <a:pt x="24832" y="5024"/>
                    <a:pt x="24927" y="5151"/>
                    <a:pt x="24991" y="5183"/>
                  </a:cubicBezTo>
                  <a:cubicBezTo>
                    <a:pt x="25023" y="5215"/>
                    <a:pt x="25055" y="5215"/>
                    <a:pt x="25055" y="5215"/>
                  </a:cubicBezTo>
                  <a:lnTo>
                    <a:pt x="25055" y="5311"/>
                  </a:lnTo>
                  <a:cubicBezTo>
                    <a:pt x="25023" y="5438"/>
                    <a:pt x="25118" y="5597"/>
                    <a:pt x="25214" y="5661"/>
                  </a:cubicBezTo>
                  <a:cubicBezTo>
                    <a:pt x="25214" y="5693"/>
                    <a:pt x="25214" y="5788"/>
                    <a:pt x="25278" y="5820"/>
                  </a:cubicBezTo>
                  <a:lnTo>
                    <a:pt x="25150" y="7061"/>
                  </a:lnTo>
                  <a:lnTo>
                    <a:pt x="24832" y="7857"/>
                  </a:lnTo>
                  <a:lnTo>
                    <a:pt x="24354" y="8972"/>
                  </a:lnTo>
                  <a:lnTo>
                    <a:pt x="24227" y="9099"/>
                  </a:lnTo>
                  <a:cubicBezTo>
                    <a:pt x="24227" y="9099"/>
                    <a:pt x="24100" y="9258"/>
                    <a:pt x="23909" y="9481"/>
                  </a:cubicBezTo>
                  <a:cubicBezTo>
                    <a:pt x="23431" y="10118"/>
                    <a:pt x="22476" y="11423"/>
                    <a:pt x="21839" y="12760"/>
                  </a:cubicBezTo>
                  <a:cubicBezTo>
                    <a:pt x="20757" y="10914"/>
                    <a:pt x="19420" y="9576"/>
                    <a:pt x="18338" y="8685"/>
                  </a:cubicBezTo>
                  <a:cubicBezTo>
                    <a:pt x="18210" y="8558"/>
                    <a:pt x="18115" y="8494"/>
                    <a:pt x="17987" y="8399"/>
                  </a:cubicBezTo>
                  <a:cubicBezTo>
                    <a:pt x="18306" y="8144"/>
                    <a:pt x="18815" y="7539"/>
                    <a:pt x="19102" y="6775"/>
                  </a:cubicBezTo>
                  <a:cubicBezTo>
                    <a:pt x="19452" y="6329"/>
                    <a:pt x="19738" y="5724"/>
                    <a:pt x="20025" y="4865"/>
                  </a:cubicBezTo>
                  <a:cubicBezTo>
                    <a:pt x="20089" y="4738"/>
                    <a:pt x="20152" y="4610"/>
                    <a:pt x="20184" y="4515"/>
                  </a:cubicBezTo>
                  <a:cubicBezTo>
                    <a:pt x="20216" y="4515"/>
                    <a:pt x="20216" y="4515"/>
                    <a:pt x="20248" y="4547"/>
                  </a:cubicBezTo>
                  <a:cubicBezTo>
                    <a:pt x="20248" y="4515"/>
                    <a:pt x="20216" y="4483"/>
                    <a:pt x="20216" y="4483"/>
                  </a:cubicBezTo>
                  <a:cubicBezTo>
                    <a:pt x="20248" y="4324"/>
                    <a:pt x="20280" y="4165"/>
                    <a:pt x="20343" y="3942"/>
                  </a:cubicBezTo>
                  <a:cubicBezTo>
                    <a:pt x="20502" y="3846"/>
                    <a:pt x="20534" y="3687"/>
                    <a:pt x="20534" y="3687"/>
                  </a:cubicBezTo>
                  <a:cubicBezTo>
                    <a:pt x="20534" y="3591"/>
                    <a:pt x="20566" y="3528"/>
                    <a:pt x="20566" y="3432"/>
                  </a:cubicBezTo>
                  <a:cubicBezTo>
                    <a:pt x="20630" y="3082"/>
                    <a:pt x="20662" y="2636"/>
                    <a:pt x="20534" y="2191"/>
                  </a:cubicBezTo>
                  <a:cubicBezTo>
                    <a:pt x="20407" y="1681"/>
                    <a:pt x="20120" y="1140"/>
                    <a:pt x="19547" y="599"/>
                  </a:cubicBezTo>
                  <a:cubicBezTo>
                    <a:pt x="19165" y="281"/>
                    <a:pt x="18688" y="121"/>
                    <a:pt x="18274" y="58"/>
                  </a:cubicBezTo>
                  <a:cubicBezTo>
                    <a:pt x="18060" y="19"/>
                    <a:pt x="17849" y="1"/>
                    <a:pt x="17640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42"/>
            <p:cNvSpPr/>
            <p:nvPr/>
          </p:nvSpPr>
          <p:spPr>
            <a:xfrm>
              <a:off x="3122025" y="2453439"/>
              <a:ext cx="156825" cy="30144"/>
            </a:xfrm>
            <a:custGeom>
              <a:avLst/>
              <a:gdLst/>
              <a:ahLst/>
              <a:cxnLst/>
              <a:rect l="l" t="t" r="r" b="b"/>
              <a:pathLst>
                <a:path w="10634" h="2044" extrusionOk="0">
                  <a:moveTo>
                    <a:pt x="7616" y="1"/>
                  </a:moveTo>
                  <a:cubicBezTo>
                    <a:pt x="7478" y="1"/>
                    <a:pt x="7378" y="3"/>
                    <a:pt x="7354" y="3"/>
                  </a:cubicBezTo>
                  <a:cubicBezTo>
                    <a:pt x="7291" y="3"/>
                    <a:pt x="5094" y="448"/>
                    <a:pt x="4935" y="512"/>
                  </a:cubicBezTo>
                  <a:cubicBezTo>
                    <a:pt x="4776" y="607"/>
                    <a:pt x="2961" y="1371"/>
                    <a:pt x="1" y="1435"/>
                  </a:cubicBezTo>
                  <a:cubicBezTo>
                    <a:pt x="1208" y="1882"/>
                    <a:pt x="2576" y="2043"/>
                    <a:pt x="3919" y="2043"/>
                  </a:cubicBezTo>
                  <a:cubicBezTo>
                    <a:pt x="7358" y="2043"/>
                    <a:pt x="10633" y="989"/>
                    <a:pt x="10633" y="989"/>
                  </a:cubicBezTo>
                  <a:cubicBezTo>
                    <a:pt x="10633" y="989"/>
                    <a:pt x="9042" y="416"/>
                    <a:pt x="8914" y="162"/>
                  </a:cubicBezTo>
                  <a:cubicBezTo>
                    <a:pt x="8795" y="18"/>
                    <a:pt x="8031" y="1"/>
                    <a:pt x="7616" y="1"/>
                  </a:cubicBezTo>
                  <a:close/>
                </a:path>
              </a:pathLst>
            </a:custGeom>
            <a:solidFill>
              <a:srgbClr val="5C3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42"/>
            <p:cNvSpPr/>
            <p:nvPr/>
          </p:nvSpPr>
          <p:spPr>
            <a:xfrm>
              <a:off x="3030941" y="1769098"/>
              <a:ext cx="233822" cy="677780"/>
            </a:xfrm>
            <a:custGeom>
              <a:avLst/>
              <a:gdLst/>
              <a:ahLst/>
              <a:cxnLst/>
              <a:rect l="l" t="t" r="r" b="b"/>
              <a:pathLst>
                <a:path w="15855" h="45959" extrusionOk="0">
                  <a:moveTo>
                    <a:pt x="15286" y="1"/>
                  </a:moveTo>
                  <a:cubicBezTo>
                    <a:pt x="14943" y="1"/>
                    <a:pt x="14527" y="140"/>
                    <a:pt x="14294" y="722"/>
                  </a:cubicBezTo>
                  <a:cubicBezTo>
                    <a:pt x="14294" y="722"/>
                    <a:pt x="14000" y="610"/>
                    <a:pt x="13618" y="610"/>
                  </a:cubicBezTo>
                  <a:cubicBezTo>
                    <a:pt x="13236" y="610"/>
                    <a:pt x="12766" y="722"/>
                    <a:pt x="12416" y="1167"/>
                  </a:cubicBezTo>
                  <a:cubicBezTo>
                    <a:pt x="11143" y="1549"/>
                    <a:pt x="9933" y="2600"/>
                    <a:pt x="9710" y="3746"/>
                  </a:cubicBezTo>
                  <a:lnTo>
                    <a:pt x="9519" y="4892"/>
                  </a:lnTo>
                  <a:cubicBezTo>
                    <a:pt x="9519" y="4892"/>
                    <a:pt x="6336" y="10590"/>
                    <a:pt x="4235" y="16352"/>
                  </a:cubicBezTo>
                  <a:cubicBezTo>
                    <a:pt x="2134" y="22146"/>
                    <a:pt x="1561" y="26476"/>
                    <a:pt x="2611" y="31952"/>
                  </a:cubicBezTo>
                  <a:cubicBezTo>
                    <a:pt x="3439" y="36377"/>
                    <a:pt x="1" y="43253"/>
                    <a:pt x="2993" y="45481"/>
                  </a:cubicBezTo>
                  <a:cubicBezTo>
                    <a:pt x="3280" y="45704"/>
                    <a:pt x="3598" y="45863"/>
                    <a:pt x="3948" y="45959"/>
                  </a:cubicBezTo>
                  <a:cubicBezTo>
                    <a:pt x="4394" y="42075"/>
                    <a:pt x="4744" y="21446"/>
                    <a:pt x="8182" y="17276"/>
                  </a:cubicBezTo>
                  <a:cubicBezTo>
                    <a:pt x="8182" y="17244"/>
                    <a:pt x="8214" y="17212"/>
                    <a:pt x="8214" y="17148"/>
                  </a:cubicBezTo>
                  <a:cubicBezTo>
                    <a:pt x="8214" y="16926"/>
                    <a:pt x="8182" y="16098"/>
                    <a:pt x="8564" y="15620"/>
                  </a:cubicBezTo>
                  <a:cubicBezTo>
                    <a:pt x="8564" y="15620"/>
                    <a:pt x="8596" y="15620"/>
                    <a:pt x="8596" y="15652"/>
                  </a:cubicBezTo>
                  <a:cubicBezTo>
                    <a:pt x="8692" y="14665"/>
                    <a:pt x="8723" y="13742"/>
                    <a:pt x="8819" y="12914"/>
                  </a:cubicBezTo>
                  <a:cubicBezTo>
                    <a:pt x="8723" y="12309"/>
                    <a:pt x="8819" y="11641"/>
                    <a:pt x="8851" y="11163"/>
                  </a:cubicBezTo>
                  <a:cubicBezTo>
                    <a:pt x="8883" y="9922"/>
                    <a:pt x="9137" y="7184"/>
                    <a:pt x="10411" y="3937"/>
                  </a:cubicBezTo>
                  <a:cubicBezTo>
                    <a:pt x="10570" y="3555"/>
                    <a:pt x="11015" y="2918"/>
                    <a:pt x="11557" y="2504"/>
                  </a:cubicBezTo>
                  <a:cubicBezTo>
                    <a:pt x="11589" y="2473"/>
                    <a:pt x="11620" y="2441"/>
                    <a:pt x="11716" y="2409"/>
                  </a:cubicBezTo>
                  <a:cubicBezTo>
                    <a:pt x="12066" y="2027"/>
                    <a:pt x="12544" y="1868"/>
                    <a:pt x="13021" y="1868"/>
                  </a:cubicBezTo>
                  <a:lnTo>
                    <a:pt x="13435" y="1326"/>
                  </a:lnTo>
                  <a:lnTo>
                    <a:pt x="14294" y="976"/>
                  </a:lnTo>
                  <a:lnTo>
                    <a:pt x="14899" y="658"/>
                  </a:lnTo>
                  <a:lnTo>
                    <a:pt x="15441" y="881"/>
                  </a:lnTo>
                  <a:cubicBezTo>
                    <a:pt x="15441" y="881"/>
                    <a:pt x="15600" y="690"/>
                    <a:pt x="15854" y="117"/>
                  </a:cubicBezTo>
                  <a:cubicBezTo>
                    <a:pt x="15854" y="117"/>
                    <a:pt x="15600" y="1"/>
                    <a:pt x="15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42"/>
            <p:cNvSpPr/>
            <p:nvPr/>
          </p:nvSpPr>
          <p:spPr>
            <a:xfrm>
              <a:off x="3297158" y="1810717"/>
              <a:ext cx="15500" cy="8465"/>
            </a:xfrm>
            <a:custGeom>
              <a:avLst/>
              <a:gdLst/>
              <a:ahLst/>
              <a:cxnLst/>
              <a:rect l="l" t="t" r="r" b="b"/>
              <a:pathLst>
                <a:path w="1051" h="574" extrusionOk="0">
                  <a:moveTo>
                    <a:pt x="0" y="1"/>
                  </a:moveTo>
                  <a:cubicBezTo>
                    <a:pt x="159" y="446"/>
                    <a:pt x="541" y="478"/>
                    <a:pt x="669" y="542"/>
                  </a:cubicBezTo>
                  <a:cubicBezTo>
                    <a:pt x="796" y="574"/>
                    <a:pt x="955" y="574"/>
                    <a:pt x="955" y="574"/>
                  </a:cubicBezTo>
                  <a:cubicBezTo>
                    <a:pt x="955" y="574"/>
                    <a:pt x="1051" y="478"/>
                    <a:pt x="1051" y="446"/>
                  </a:cubicBezTo>
                  <a:cubicBezTo>
                    <a:pt x="1051" y="415"/>
                    <a:pt x="955" y="160"/>
                    <a:pt x="955" y="160"/>
                  </a:cubicBezTo>
                  <a:cubicBezTo>
                    <a:pt x="955" y="160"/>
                    <a:pt x="382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42"/>
            <p:cNvSpPr/>
            <p:nvPr/>
          </p:nvSpPr>
          <p:spPr>
            <a:xfrm>
              <a:off x="3296214" y="1810658"/>
              <a:ext cx="17859" cy="8996"/>
            </a:xfrm>
            <a:custGeom>
              <a:avLst/>
              <a:gdLst/>
              <a:ahLst/>
              <a:cxnLst/>
              <a:rect l="l" t="t" r="r" b="b"/>
              <a:pathLst>
                <a:path w="1211" h="610" extrusionOk="0">
                  <a:moveTo>
                    <a:pt x="128" y="68"/>
                  </a:moveTo>
                  <a:cubicBezTo>
                    <a:pt x="446" y="68"/>
                    <a:pt x="924" y="164"/>
                    <a:pt x="987" y="228"/>
                  </a:cubicBezTo>
                  <a:cubicBezTo>
                    <a:pt x="1051" y="291"/>
                    <a:pt x="1115" y="419"/>
                    <a:pt x="1115" y="450"/>
                  </a:cubicBezTo>
                  <a:lnTo>
                    <a:pt x="1051" y="546"/>
                  </a:lnTo>
                  <a:cubicBezTo>
                    <a:pt x="1019" y="546"/>
                    <a:pt x="860" y="482"/>
                    <a:pt x="764" y="482"/>
                  </a:cubicBezTo>
                  <a:cubicBezTo>
                    <a:pt x="446" y="450"/>
                    <a:pt x="255" y="291"/>
                    <a:pt x="128" y="68"/>
                  </a:cubicBezTo>
                  <a:close/>
                  <a:moveTo>
                    <a:pt x="164" y="0"/>
                  </a:moveTo>
                  <a:cubicBezTo>
                    <a:pt x="129" y="0"/>
                    <a:pt x="96" y="2"/>
                    <a:pt x="64" y="5"/>
                  </a:cubicBezTo>
                  <a:lnTo>
                    <a:pt x="0" y="5"/>
                  </a:lnTo>
                  <a:lnTo>
                    <a:pt x="0" y="68"/>
                  </a:lnTo>
                  <a:cubicBezTo>
                    <a:pt x="128" y="323"/>
                    <a:pt x="382" y="482"/>
                    <a:pt x="733" y="578"/>
                  </a:cubicBezTo>
                  <a:cubicBezTo>
                    <a:pt x="860" y="610"/>
                    <a:pt x="1051" y="610"/>
                    <a:pt x="1051" y="610"/>
                  </a:cubicBezTo>
                  <a:cubicBezTo>
                    <a:pt x="1083" y="578"/>
                    <a:pt x="1210" y="514"/>
                    <a:pt x="1178" y="450"/>
                  </a:cubicBezTo>
                  <a:cubicBezTo>
                    <a:pt x="1178" y="355"/>
                    <a:pt x="1051" y="196"/>
                    <a:pt x="1019" y="164"/>
                  </a:cubicBezTo>
                  <a:cubicBezTo>
                    <a:pt x="990" y="135"/>
                    <a:pt x="513" y="0"/>
                    <a:pt x="1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42"/>
            <p:cNvSpPr/>
            <p:nvPr/>
          </p:nvSpPr>
          <p:spPr>
            <a:xfrm>
              <a:off x="3280714" y="2048751"/>
              <a:ext cx="43210" cy="404244"/>
            </a:xfrm>
            <a:custGeom>
              <a:avLst/>
              <a:gdLst/>
              <a:ahLst/>
              <a:cxnLst/>
              <a:rect l="l" t="t" r="r" b="b"/>
              <a:pathLst>
                <a:path w="2930" h="27411" extrusionOk="0">
                  <a:moveTo>
                    <a:pt x="828" y="1"/>
                  </a:moveTo>
                  <a:lnTo>
                    <a:pt x="828" y="1"/>
                  </a:lnTo>
                  <a:cubicBezTo>
                    <a:pt x="1433" y="13881"/>
                    <a:pt x="383" y="24227"/>
                    <a:pt x="1" y="27411"/>
                  </a:cubicBezTo>
                  <a:cubicBezTo>
                    <a:pt x="255" y="27315"/>
                    <a:pt x="574" y="27252"/>
                    <a:pt x="892" y="27156"/>
                  </a:cubicBezTo>
                  <a:cubicBezTo>
                    <a:pt x="2930" y="15918"/>
                    <a:pt x="1274" y="3057"/>
                    <a:pt x="828" y="1"/>
                  </a:cubicBezTo>
                  <a:close/>
                </a:path>
              </a:pathLst>
            </a:custGeom>
            <a:solidFill>
              <a:srgbClr val="946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42"/>
            <p:cNvSpPr/>
            <p:nvPr/>
          </p:nvSpPr>
          <p:spPr>
            <a:xfrm>
              <a:off x="3312171" y="1814478"/>
              <a:ext cx="144614" cy="138582"/>
            </a:xfrm>
            <a:custGeom>
              <a:avLst/>
              <a:gdLst/>
              <a:ahLst/>
              <a:cxnLst/>
              <a:rect l="l" t="t" r="r" b="b"/>
              <a:pathLst>
                <a:path w="9806" h="9397" extrusionOk="0">
                  <a:moveTo>
                    <a:pt x="9806" y="4998"/>
                  </a:moveTo>
                  <a:cubicBezTo>
                    <a:pt x="9805" y="5042"/>
                    <a:pt x="9803" y="5085"/>
                    <a:pt x="9801" y="5127"/>
                  </a:cubicBezTo>
                  <a:lnTo>
                    <a:pt x="9801" y="5127"/>
                  </a:lnTo>
                  <a:cubicBezTo>
                    <a:pt x="9804" y="5116"/>
                    <a:pt x="9806" y="5104"/>
                    <a:pt x="9806" y="5094"/>
                  </a:cubicBezTo>
                  <a:lnTo>
                    <a:pt x="9806" y="4998"/>
                  </a:lnTo>
                  <a:close/>
                  <a:moveTo>
                    <a:pt x="1" y="0"/>
                  </a:moveTo>
                  <a:cubicBezTo>
                    <a:pt x="128" y="3184"/>
                    <a:pt x="160" y="7068"/>
                    <a:pt x="160" y="7068"/>
                  </a:cubicBezTo>
                  <a:cubicBezTo>
                    <a:pt x="160" y="7068"/>
                    <a:pt x="1188" y="9396"/>
                    <a:pt x="4689" y="9396"/>
                  </a:cubicBezTo>
                  <a:cubicBezTo>
                    <a:pt x="4780" y="9396"/>
                    <a:pt x="4873" y="9395"/>
                    <a:pt x="4967" y="9392"/>
                  </a:cubicBezTo>
                  <a:cubicBezTo>
                    <a:pt x="7004" y="8405"/>
                    <a:pt x="8564" y="6686"/>
                    <a:pt x="8564" y="6686"/>
                  </a:cubicBezTo>
                  <a:cubicBezTo>
                    <a:pt x="8575" y="6686"/>
                    <a:pt x="8719" y="6758"/>
                    <a:pt x="8906" y="6758"/>
                  </a:cubicBezTo>
                  <a:cubicBezTo>
                    <a:pt x="9248" y="6758"/>
                    <a:pt x="9735" y="6514"/>
                    <a:pt x="9801" y="5127"/>
                  </a:cubicBezTo>
                  <a:lnTo>
                    <a:pt x="9801" y="5127"/>
                  </a:lnTo>
                  <a:cubicBezTo>
                    <a:pt x="9785" y="5187"/>
                    <a:pt x="9732" y="5258"/>
                    <a:pt x="9679" y="5285"/>
                  </a:cubicBezTo>
                  <a:cubicBezTo>
                    <a:pt x="9647" y="5285"/>
                    <a:pt x="9647" y="5317"/>
                    <a:pt x="9583" y="5317"/>
                  </a:cubicBezTo>
                  <a:cubicBezTo>
                    <a:pt x="9515" y="5351"/>
                    <a:pt x="9437" y="5367"/>
                    <a:pt x="9350" y="5367"/>
                  </a:cubicBezTo>
                  <a:cubicBezTo>
                    <a:pt x="9032" y="5367"/>
                    <a:pt x="8601" y="5144"/>
                    <a:pt x="8150" y="4744"/>
                  </a:cubicBezTo>
                  <a:lnTo>
                    <a:pt x="7959" y="4521"/>
                  </a:lnTo>
                  <a:cubicBezTo>
                    <a:pt x="7737" y="4266"/>
                    <a:pt x="7450" y="3948"/>
                    <a:pt x="7259" y="3630"/>
                  </a:cubicBezTo>
                  <a:cubicBezTo>
                    <a:pt x="7004" y="3216"/>
                    <a:pt x="6813" y="2834"/>
                    <a:pt x="6686" y="2452"/>
                  </a:cubicBezTo>
                  <a:cubicBezTo>
                    <a:pt x="6559" y="2101"/>
                    <a:pt x="6495" y="1783"/>
                    <a:pt x="6527" y="1497"/>
                  </a:cubicBezTo>
                  <a:lnTo>
                    <a:pt x="6527" y="1337"/>
                  </a:lnTo>
                  <a:cubicBezTo>
                    <a:pt x="6527" y="1242"/>
                    <a:pt x="6653" y="1084"/>
                    <a:pt x="6654" y="1083"/>
                  </a:cubicBezTo>
                  <a:lnTo>
                    <a:pt x="6654" y="1083"/>
                  </a:lnTo>
                  <a:cubicBezTo>
                    <a:pt x="6653" y="1084"/>
                    <a:pt x="6526" y="1243"/>
                    <a:pt x="6336" y="1465"/>
                  </a:cubicBezTo>
                  <a:cubicBezTo>
                    <a:pt x="5858" y="2101"/>
                    <a:pt x="4903" y="3407"/>
                    <a:pt x="4267" y="4744"/>
                  </a:cubicBezTo>
                  <a:cubicBezTo>
                    <a:pt x="3184" y="2897"/>
                    <a:pt x="1847" y="1560"/>
                    <a:pt x="765" y="669"/>
                  </a:cubicBezTo>
                  <a:cubicBezTo>
                    <a:pt x="510" y="382"/>
                    <a:pt x="255" y="19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42"/>
            <p:cNvSpPr/>
            <p:nvPr/>
          </p:nvSpPr>
          <p:spPr>
            <a:xfrm>
              <a:off x="3114518" y="2458159"/>
              <a:ext cx="39921" cy="28654"/>
            </a:xfrm>
            <a:custGeom>
              <a:avLst/>
              <a:gdLst/>
              <a:ahLst/>
              <a:cxnLst/>
              <a:rect l="l" t="t" r="r" b="b"/>
              <a:pathLst>
                <a:path w="2707" h="1943" extrusionOk="0">
                  <a:moveTo>
                    <a:pt x="764" y="1"/>
                  </a:moveTo>
                  <a:lnTo>
                    <a:pt x="255" y="892"/>
                  </a:lnTo>
                  <a:cubicBezTo>
                    <a:pt x="32" y="1211"/>
                    <a:pt x="0" y="1593"/>
                    <a:pt x="191" y="1943"/>
                  </a:cubicBezTo>
                  <a:lnTo>
                    <a:pt x="2547" y="1943"/>
                  </a:lnTo>
                  <a:cubicBezTo>
                    <a:pt x="2706" y="1593"/>
                    <a:pt x="2706" y="1147"/>
                    <a:pt x="2547" y="797"/>
                  </a:cubicBezTo>
                  <a:lnTo>
                    <a:pt x="2229" y="12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341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42"/>
            <p:cNvSpPr/>
            <p:nvPr/>
          </p:nvSpPr>
          <p:spPr>
            <a:xfrm>
              <a:off x="3218742" y="2462863"/>
              <a:ext cx="65272" cy="23021"/>
            </a:xfrm>
            <a:custGeom>
              <a:avLst/>
              <a:gdLst/>
              <a:ahLst/>
              <a:cxnLst/>
              <a:rect l="l" t="t" r="r" b="b"/>
              <a:pathLst>
                <a:path w="4426" h="1561" extrusionOk="0">
                  <a:moveTo>
                    <a:pt x="414" y="0"/>
                  </a:moveTo>
                  <a:cubicBezTo>
                    <a:pt x="1" y="446"/>
                    <a:pt x="64" y="987"/>
                    <a:pt x="223" y="1560"/>
                  </a:cubicBezTo>
                  <a:lnTo>
                    <a:pt x="4139" y="1560"/>
                  </a:lnTo>
                  <a:cubicBezTo>
                    <a:pt x="4426" y="1274"/>
                    <a:pt x="4298" y="828"/>
                    <a:pt x="3948" y="764"/>
                  </a:cubicBezTo>
                  <a:cubicBezTo>
                    <a:pt x="2707" y="510"/>
                    <a:pt x="2356" y="0"/>
                    <a:pt x="2356" y="0"/>
                  </a:cubicBezTo>
                  <a:close/>
                </a:path>
              </a:pathLst>
            </a:custGeom>
            <a:solidFill>
              <a:srgbClr val="341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42"/>
            <p:cNvSpPr/>
            <p:nvPr/>
          </p:nvSpPr>
          <p:spPr>
            <a:xfrm>
              <a:off x="3255834" y="1736534"/>
              <a:ext cx="54949" cy="90623"/>
            </a:xfrm>
            <a:custGeom>
              <a:avLst/>
              <a:gdLst/>
              <a:ahLst/>
              <a:cxnLst/>
              <a:rect l="l" t="t" r="r" b="b"/>
              <a:pathLst>
                <a:path w="3726" h="6145" extrusionOk="0">
                  <a:moveTo>
                    <a:pt x="1242" y="1"/>
                  </a:moveTo>
                  <a:cubicBezTo>
                    <a:pt x="1115" y="669"/>
                    <a:pt x="956" y="1338"/>
                    <a:pt x="796" y="1784"/>
                  </a:cubicBezTo>
                  <a:cubicBezTo>
                    <a:pt x="765" y="1847"/>
                    <a:pt x="765" y="1911"/>
                    <a:pt x="733" y="1975"/>
                  </a:cubicBezTo>
                  <a:cubicBezTo>
                    <a:pt x="669" y="2102"/>
                    <a:pt x="637" y="2229"/>
                    <a:pt x="605" y="2293"/>
                  </a:cubicBezTo>
                  <a:cubicBezTo>
                    <a:pt x="351" y="2866"/>
                    <a:pt x="192" y="3057"/>
                    <a:pt x="192" y="3057"/>
                  </a:cubicBezTo>
                  <a:cubicBezTo>
                    <a:pt x="1" y="3280"/>
                    <a:pt x="1" y="3662"/>
                    <a:pt x="128" y="4012"/>
                  </a:cubicBezTo>
                  <a:cubicBezTo>
                    <a:pt x="160" y="4171"/>
                    <a:pt x="255" y="4330"/>
                    <a:pt x="383" y="4489"/>
                  </a:cubicBezTo>
                  <a:cubicBezTo>
                    <a:pt x="892" y="5349"/>
                    <a:pt x="1911" y="6145"/>
                    <a:pt x="2707" y="6145"/>
                  </a:cubicBezTo>
                  <a:cubicBezTo>
                    <a:pt x="2802" y="6145"/>
                    <a:pt x="2866" y="6145"/>
                    <a:pt x="2961" y="6113"/>
                  </a:cubicBezTo>
                  <a:cubicBezTo>
                    <a:pt x="3311" y="5986"/>
                    <a:pt x="3502" y="5795"/>
                    <a:pt x="3630" y="5604"/>
                  </a:cubicBezTo>
                  <a:lnTo>
                    <a:pt x="3630" y="5540"/>
                  </a:lnTo>
                  <a:cubicBezTo>
                    <a:pt x="3662" y="5508"/>
                    <a:pt x="3662" y="5445"/>
                    <a:pt x="3725" y="5381"/>
                  </a:cubicBezTo>
                  <a:lnTo>
                    <a:pt x="2993" y="5031"/>
                  </a:lnTo>
                  <a:lnTo>
                    <a:pt x="3057" y="4872"/>
                  </a:lnTo>
                  <a:lnTo>
                    <a:pt x="3152" y="4712"/>
                  </a:lnTo>
                  <a:lnTo>
                    <a:pt x="3311" y="4362"/>
                  </a:lnTo>
                  <a:lnTo>
                    <a:pt x="2993" y="4298"/>
                  </a:lnTo>
                  <a:lnTo>
                    <a:pt x="2993" y="4235"/>
                  </a:lnTo>
                  <a:lnTo>
                    <a:pt x="3439" y="1306"/>
                  </a:lnTo>
                  <a:lnTo>
                    <a:pt x="1242" y="1"/>
                  </a:ln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42"/>
            <p:cNvSpPr/>
            <p:nvPr/>
          </p:nvSpPr>
          <p:spPr>
            <a:xfrm>
              <a:off x="3096201" y="1782548"/>
              <a:ext cx="226772" cy="697114"/>
            </a:xfrm>
            <a:custGeom>
              <a:avLst/>
              <a:gdLst/>
              <a:ahLst/>
              <a:cxnLst/>
              <a:rect l="l" t="t" r="r" b="b"/>
              <a:pathLst>
                <a:path w="15377" h="47270" extrusionOk="0">
                  <a:moveTo>
                    <a:pt x="11143" y="1"/>
                  </a:moveTo>
                  <a:lnTo>
                    <a:pt x="11143" y="1"/>
                  </a:lnTo>
                  <a:cubicBezTo>
                    <a:pt x="10761" y="96"/>
                    <a:pt x="10347" y="192"/>
                    <a:pt x="9997" y="351"/>
                  </a:cubicBezTo>
                  <a:lnTo>
                    <a:pt x="9392" y="733"/>
                  </a:lnTo>
                  <a:cubicBezTo>
                    <a:pt x="9265" y="796"/>
                    <a:pt x="9105" y="924"/>
                    <a:pt x="8946" y="1051"/>
                  </a:cubicBezTo>
                  <a:cubicBezTo>
                    <a:pt x="8883" y="1083"/>
                    <a:pt x="8787" y="1115"/>
                    <a:pt x="8723" y="1210"/>
                  </a:cubicBezTo>
                  <a:cubicBezTo>
                    <a:pt x="8692" y="1242"/>
                    <a:pt x="8628" y="1242"/>
                    <a:pt x="8596" y="1274"/>
                  </a:cubicBezTo>
                  <a:cubicBezTo>
                    <a:pt x="8150" y="1529"/>
                    <a:pt x="7673" y="1752"/>
                    <a:pt x="7195" y="1911"/>
                  </a:cubicBezTo>
                  <a:cubicBezTo>
                    <a:pt x="6718" y="2420"/>
                    <a:pt x="6368" y="3025"/>
                    <a:pt x="6081" y="3693"/>
                  </a:cubicBezTo>
                  <a:cubicBezTo>
                    <a:pt x="5604" y="5030"/>
                    <a:pt x="5126" y="6941"/>
                    <a:pt x="4776" y="9997"/>
                  </a:cubicBezTo>
                  <a:cubicBezTo>
                    <a:pt x="4744" y="10315"/>
                    <a:pt x="4712" y="10665"/>
                    <a:pt x="4649" y="11015"/>
                  </a:cubicBezTo>
                  <a:cubicBezTo>
                    <a:pt x="4649" y="11111"/>
                    <a:pt x="4649" y="11175"/>
                    <a:pt x="4617" y="11270"/>
                  </a:cubicBezTo>
                  <a:cubicBezTo>
                    <a:pt x="4585" y="11557"/>
                    <a:pt x="4585" y="11811"/>
                    <a:pt x="4553" y="12098"/>
                  </a:cubicBezTo>
                  <a:cubicBezTo>
                    <a:pt x="4458" y="12926"/>
                    <a:pt x="4394" y="13849"/>
                    <a:pt x="4330" y="14836"/>
                  </a:cubicBezTo>
                  <a:cubicBezTo>
                    <a:pt x="4330" y="15058"/>
                    <a:pt x="4298" y="15249"/>
                    <a:pt x="4298" y="15409"/>
                  </a:cubicBezTo>
                  <a:cubicBezTo>
                    <a:pt x="4171" y="15759"/>
                    <a:pt x="4076" y="16077"/>
                    <a:pt x="3948" y="16364"/>
                  </a:cubicBezTo>
                  <a:cubicBezTo>
                    <a:pt x="3948" y="16396"/>
                    <a:pt x="3916" y="16427"/>
                    <a:pt x="3916" y="16491"/>
                  </a:cubicBezTo>
                  <a:cubicBezTo>
                    <a:pt x="2866" y="19229"/>
                    <a:pt x="2261" y="20725"/>
                    <a:pt x="2006" y="25914"/>
                  </a:cubicBezTo>
                  <a:cubicBezTo>
                    <a:pt x="1561" y="33459"/>
                    <a:pt x="669" y="41832"/>
                    <a:pt x="319" y="45047"/>
                  </a:cubicBezTo>
                  <a:cubicBezTo>
                    <a:pt x="319" y="45142"/>
                    <a:pt x="319" y="45206"/>
                    <a:pt x="287" y="45302"/>
                  </a:cubicBezTo>
                  <a:cubicBezTo>
                    <a:pt x="287" y="45461"/>
                    <a:pt x="255" y="45620"/>
                    <a:pt x="255" y="45715"/>
                  </a:cubicBezTo>
                  <a:cubicBezTo>
                    <a:pt x="192" y="46034"/>
                    <a:pt x="192" y="46257"/>
                    <a:pt x="160" y="46352"/>
                  </a:cubicBezTo>
                  <a:cubicBezTo>
                    <a:pt x="128" y="46346"/>
                    <a:pt x="103" y="46343"/>
                    <a:pt x="82" y="46343"/>
                  </a:cubicBezTo>
                  <a:cubicBezTo>
                    <a:pt x="1" y="46343"/>
                    <a:pt x="1" y="46384"/>
                    <a:pt x="1" y="46384"/>
                  </a:cubicBezTo>
                  <a:cubicBezTo>
                    <a:pt x="1" y="46384"/>
                    <a:pt x="574" y="46607"/>
                    <a:pt x="1370" y="46798"/>
                  </a:cubicBezTo>
                  <a:cubicBezTo>
                    <a:pt x="2070" y="47021"/>
                    <a:pt x="2961" y="47212"/>
                    <a:pt x="3853" y="47243"/>
                  </a:cubicBezTo>
                  <a:cubicBezTo>
                    <a:pt x="4039" y="47260"/>
                    <a:pt x="4227" y="47269"/>
                    <a:pt x="4414" y="47269"/>
                  </a:cubicBezTo>
                  <a:cubicBezTo>
                    <a:pt x="5279" y="47269"/>
                    <a:pt x="6127" y="47078"/>
                    <a:pt x="6782" y="46607"/>
                  </a:cubicBezTo>
                  <a:cubicBezTo>
                    <a:pt x="7132" y="46320"/>
                    <a:pt x="7832" y="46225"/>
                    <a:pt x="8628" y="46225"/>
                  </a:cubicBezTo>
                  <a:cubicBezTo>
                    <a:pt x="8804" y="46209"/>
                    <a:pt x="8982" y="46203"/>
                    <a:pt x="9160" y="46203"/>
                  </a:cubicBezTo>
                  <a:cubicBezTo>
                    <a:pt x="9722" y="46203"/>
                    <a:pt x="10285" y="46264"/>
                    <a:pt x="10793" y="46288"/>
                  </a:cubicBezTo>
                  <a:cubicBezTo>
                    <a:pt x="11652" y="46384"/>
                    <a:pt x="12353" y="46479"/>
                    <a:pt x="12353" y="46479"/>
                  </a:cubicBezTo>
                  <a:cubicBezTo>
                    <a:pt x="12353" y="46479"/>
                    <a:pt x="12384" y="46384"/>
                    <a:pt x="12384" y="46097"/>
                  </a:cubicBezTo>
                  <a:cubicBezTo>
                    <a:pt x="12416" y="45938"/>
                    <a:pt x="12416" y="45747"/>
                    <a:pt x="12448" y="45461"/>
                  </a:cubicBezTo>
                  <a:lnTo>
                    <a:pt x="12448" y="45365"/>
                  </a:lnTo>
                  <a:cubicBezTo>
                    <a:pt x="12512" y="45174"/>
                    <a:pt x="12512" y="44983"/>
                    <a:pt x="12544" y="44792"/>
                  </a:cubicBezTo>
                  <a:cubicBezTo>
                    <a:pt x="12989" y="41036"/>
                    <a:pt x="13849" y="31326"/>
                    <a:pt x="13339" y="18592"/>
                  </a:cubicBezTo>
                  <a:cubicBezTo>
                    <a:pt x="13339" y="18401"/>
                    <a:pt x="13339" y="18210"/>
                    <a:pt x="13308" y="18051"/>
                  </a:cubicBezTo>
                  <a:cubicBezTo>
                    <a:pt x="13244" y="17446"/>
                    <a:pt x="13244" y="16841"/>
                    <a:pt x="13212" y="16236"/>
                  </a:cubicBezTo>
                  <a:lnTo>
                    <a:pt x="13212" y="15886"/>
                  </a:lnTo>
                  <a:cubicBezTo>
                    <a:pt x="13212" y="15854"/>
                    <a:pt x="13244" y="15759"/>
                    <a:pt x="13308" y="15663"/>
                  </a:cubicBezTo>
                  <a:cubicBezTo>
                    <a:pt x="13562" y="14740"/>
                    <a:pt x="14295" y="12002"/>
                    <a:pt x="14804" y="9233"/>
                  </a:cubicBezTo>
                  <a:cubicBezTo>
                    <a:pt x="14899" y="8819"/>
                    <a:pt x="14963" y="8341"/>
                    <a:pt x="15059" y="7896"/>
                  </a:cubicBezTo>
                  <a:cubicBezTo>
                    <a:pt x="15059" y="7768"/>
                    <a:pt x="15090" y="7641"/>
                    <a:pt x="15090" y="7545"/>
                  </a:cubicBezTo>
                  <a:lnTo>
                    <a:pt x="15090" y="7450"/>
                  </a:lnTo>
                  <a:cubicBezTo>
                    <a:pt x="15090" y="7323"/>
                    <a:pt x="15122" y="7227"/>
                    <a:pt x="15122" y="7100"/>
                  </a:cubicBezTo>
                  <a:cubicBezTo>
                    <a:pt x="15122" y="7068"/>
                    <a:pt x="15122" y="6972"/>
                    <a:pt x="15186" y="6941"/>
                  </a:cubicBezTo>
                  <a:cubicBezTo>
                    <a:pt x="15186" y="6845"/>
                    <a:pt x="15186" y="6813"/>
                    <a:pt x="15218" y="6750"/>
                  </a:cubicBezTo>
                  <a:lnTo>
                    <a:pt x="15218" y="6654"/>
                  </a:lnTo>
                  <a:cubicBezTo>
                    <a:pt x="15218" y="6527"/>
                    <a:pt x="15250" y="6431"/>
                    <a:pt x="15250" y="6304"/>
                  </a:cubicBezTo>
                  <a:cubicBezTo>
                    <a:pt x="15345" y="5667"/>
                    <a:pt x="15377" y="5094"/>
                    <a:pt x="15377" y="4585"/>
                  </a:cubicBezTo>
                  <a:lnTo>
                    <a:pt x="15377" y="4553"/>
                  </a:lnTo>
                  <a:lnTo>
                    <a:pt x="15377" y="4426"/>
                  </a:lnTo>
                  <a:lnTo>
                    <a:pt x="15377" y="4394"/>
                  </a:lnTo>
                  <a:lnTo>
                    <a:pt x="15377" y="4362"/>
                  </a:lnTo>
                  <a:lnTo>
                    <a:pt x="15377" y="4298"/>
                  </a:lnTo>
                  <a:lnTo>
                    <a:pt x="15377" y="4235"/>
                  </a:lnTo>
                  <a:lnTo>
                    <a:pt x="15377" y="4203"/>
                  </a:lnTo>
                  <a:lnTo>
                    <a:pt x="15377" y="4107"/>
                  </a:lnTo>
                  <a:lnTo>
                    <a:pt x="15377" y="4075"/>
                  </a:lnTo>
                  <a:lnTo>
                    <a:pt x="15377" y="4012"/>
                  </a:lnTo>
                  <a:lnTo>
                    <a:pt x="15377" y="3948"/>
                  </a:lnTo>
                  <a:lnTo>
                    <a:pt x="15377" y="3884"/>
                  </a:lnTo>
                  <a:lnTo>
                    <a:pt x="15377" y="3821"/>
                  </a:lnTo>
                  <a:lnTo>
                    <a:pt x="15377" y="3789"/>
                  </a:lnTo>
                  <a:lnTo>
                    <a:pt x="15377" y="3757"/>
                  </a:lnTo>
                  <a:lnTo>
                    <a:pt x="15377" y="3662"/>
                  </a:lnTo>
                  <a:lnTo>
                    <a:pt x="15377" y="3630"/>
                  </a:lnTo>
                  <a:cubicBezTo>
                    <a:pt x="15377" y="3598"/>
                    <a:pt x="15377" y="3534"/>
                    <a:pt x="15345" y="3502"/>
                  </a:cubicBezTo>
                  <a:cubicBezTo>
                    <a:pt x="15345" y="3471"/>
                    <a:pt x="15281" y="3439"/>
                    <a:pt x="15281" y="3375"/>
                  </a:cubicBezTo>
                  <a:cubicBezTo>
                    <a:pt x="15281" y="3343"/>
                    <a:pt x="15281" y="3343"/>
                    <a:pt x="15250" y="3311"/>
                  </a:cubicBezTo>
                  <a:lnTo>
                    <a:pt x="15250" y="3280"/>
                  </a:lnTo>
                  <a:lnTo>
                    <a:pt x="15250" y="3216"/>
                  </a:lnTo>
                  <a:lnTo>
                    <a:pt x="15250" y="3184"/>
                  </a:lnTo>
                  <a:cubicBezTo>
                    <a:pt x="15250" y="3152"/>
                    <a:pt x="15218" y="3120"/>
                    <a:pt x="15218" y="3057"/>
                  </a:cubicBezTo>
                  <a:cubicBezTo>
                    <a:pt x="15218" y="3057"/>
                    <a:pt x="15218" y="3025"/>
                    <a:pt x="15154" y="3025"/>
                  </a:cubicBezTo>
                  <a:cubicBezTo>
                    <a:pt x="15154" y="2993"/>
                    <a:pt x="15154" y="2993"/>
                    <a:pt x="15122" y="2961"/>
                  </a:cubicBezTo>
                  <a:lnTo>
                    <a:pt x="15122" y="2898"/>
                  </a:lnTo>
                  <a:cubicBezTo>
                    <a:pt x="15122" y="2898"/>
                    <a:pt x="15122" y="2866"/>
                    <a:pt x="15090" y="2866"/>
                  </a:cubicBezTo>
                  <a:cubicBezTo>
                    <a:pt x="15090" y="2834"/>
                    <a:pt x="15059" y="2834"/>
                    <a:pt x="15059" y="2802"/>
                  </a:cubicBezTo>
                  <a:cubicBezTo>
                    <a:pt x="15059" y="2738"/>
                    <a:pt x="14995" y="2738"/>
                    <a:pt x="14995" y="2707"/>
                  </a:cubicBezTo>
                  <a:cubicBezTo>
                    <a:pt x="14995" y="2675"/>
                    <a:pt x="14963" y="2675"/>
                    <a:pt x="14963" y="2643"/>
                  </a:cubicBezTo>
                  <a:cubicBezTo>
                    <a:pt x="14899" y="2484"/>
                    <a:pt x="14804" y="2356"/>
                    <a:pt x="14740" y="2229"/>
                  </a:cubicBezTo>
                  <a:cubicBezTo>
                    <a:pt x="14677" y="2197"/>
                    <a:pt x="14677" y="2165"/>
                    <a:pt x="14645" y="2165"/>
                  </a:cubicBezTo>
                  <a:cubicBezTo>
                    <a:pt x="14645" y="2165"/>
                    <a:pt x="14645" y="2325"/>
                    <a:pt x="14581" y="2547"/>
                  </a:cubicBezTo>
                  <a:lnTo>
                    <a:pt x="14581" y="2579"/>
                  </a:lnTo>
                  <a:cubicBezTo>
                    <a:pt x="14486" y="2802"/>
                    <a:pt x="14295" y="2993"/>
                    <a:pt x="13881" y="3120"/>
                  </a:cubicBezTo>
                  <a:cubicBezTo>
                    <a:pt x="13817" y="3152"/>
                    <a:pt x="13722" y="3152"/>
                    <a:pt x="13658" y="3152"/>
                  </a:cubicBezTo>
                  <a:cubicBezTo>
                    <a:pt x="12735" y="3152"/>
                    <a:pt x="11429" y="1943"/>
                    <a:pt x="11111" y="956"/>
                  </a:cubicBezTo>
                  <a:cubicBezTo>
                    <a:pt x="10984" y="605"/>
                    <a:pt x="10984" y="287"/>
                    <a:pt x="111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2"/>
            <p:cNvSpPr/>
            <p:nvPr/>
          </p:nvSpPr>
          <p:spPr>
            <a:xfrm>
              <a:off x="3312171" y="1814478"/>
              <a:ext cx="126784" cy="138582"/>
            </a:xfrm>
            <a:custGeom>
              <a:avLst/>
              <a:gdLst/>
              <a:ahLst/>
              <a:cxnLst/>
              <a:rect l="l" t="t" r="r" b="b"/>
              <a:pathLst>
                <a:path w="8597" h="9397" extrusionOk="0">
                  <a:moveTo>
                    <a:pt x="1" y="0"/>
                  </a:moveTo>
                  <a:lnTo>
                    <a:pt x="1" y="0"/>
                  </a:lnTo>
                  <a:cubicBezTo>
                    <a:pt x="287" y="382"/>
                    <a:pt x="542" y="860"/>
                    <a:pt x="637" y="1433"/>
                  </a:cubicBezTo>
                  <a:cubicBezTo>
                    <a:pt x="924" y="2547"/>
                    <a:pt x="637" y="4807"/>
                    <a:pt x="192" y="7068"/>
                  </a:cubicBezTo>
                  <a:cubicBezTo>
                    <a:pt x="192" y="7068"/>
                    <a:pt x="1220" y="9396"/>
                    <a:pt x="4750" y="9396"/>
                  </a:cubicBezTo>
                  <a:cubicBezTo>
                    <a:pt x="4842" y="9396"/>
                    <a:pt x="4936" y="9395"/>
                    <a:pt x="5031" y="9392"/>
                  </a:cubicBezTo>
                  <a:cubicBezTo>
                    <a:pt x="7068" y="8405"/>
                    <a:pt x="8596" y="6686"/>
                    <a:pt x="8596" y="6686"/>
                  </a:cubicBezTo>
                  <a:cubicBezTo>
                    <a:pt x="8596" y="6686"/>
                    <a:pt x="6654" y="6017"/>
                    <a:pt x="6018" y="4457"/>
                  </a:cubicBezTo>
                  <a:lnTo>
                    <a:pt x="6018" y="4457"/>
                  </a:lnTo>
                  <a:cubicBezTo>
                    <a:pt x="6049" y="4935"/>
                    <a:pt x="6973" y="6367"/>
                    <a:pt x="7864" y="6909"/>
                  </a:cubicBezTo>
                  <a:cubicBezTo>
                    <a:pt x="6495" y="8150"/>
                    <a:pt x="4903" y="8946"/>
                    <a:pt x="4903" y="8946"/>
                  </a:cubicBezTo>
                  <a:cubicBezTo>
                    <a:pt x="4903" y="8946"/>
                    <a:pt x="3980" y="8819"/>
                    <a:pt x="2834" y="8246"/>
                  </a:cubicBezTo>
                  <a:cubicBezTo>
                    <a:pt x="1752" y="7673"/>
                    <a:pt x="1179" y="6558"/>
                    <a:pt x="1242" y="5380"/>
                  </a:cubicBezTo>
                  <a:cubicBezTo>
                    <a:pt x="1338" y="4043"/>
                    <a:pt x="1179" y="2770"/>
                    <a:pt x="956" y="1592"/>
                  </a:cubicBezTo>
                  <a:cubicBezTo>
                    <a:pt x="892" y="955"/>
                    <a:pt x="542" y="382"/>
                    <a:pt x="1" y="0"/>
                  </a:cubicBezTo>
                  <a:close/>
                </a:path>
              </a:pathLst>
            </a:custGeom>
            <a:solidFill>
              <a:srgbClr val="66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2"/>
            <p:cNvSpPr/>
            <p:nvPr/>
          </p:nvSpPr>
          <p:spPr>
            <a:xfrm>
              <a:off x="3152081" y="1999935"/>
              <a:ext cx="143198" cy="32872"/>
            </a:xfrm>
            <a:custGeom>
              <a:avLst/>
              <a:gdLst/>
              <a:ahLst/>
              <a:cxnLst/>
              <a:rect l="l" t="t" r="r" b="b"/>
              <a:pathLst>
                <a:path w="9710" h="2229" extrusionOk="0">
                  <a:moveTo>
                    <a:pt x="446" y="0"/>
                  </a:moveTo>
                  <a:cubicBezTo>
                    <a:pt x="191" y="318"/>
                    <a:pt x="127" y="796"/>
                    <a:pt x="64" y="1146"/>
                  </a:cubicBezTo>
                  <a:cubicBezTo>
                    <a:pt x="0" y="1305"/>
                    <a:pt x="0" y="1465"/>
                    <a:pt x="0" y="1560"/>
                  </a:cubicBezTo>
                  <a:lnTo>
                    <a:pt x="0" y="1592"/>
                  </a:lnTo>
                  <a:cubicBezTo>
                    <a:pt x="0" y="1592"/>
                    <a:pt x="1624" y="1974"/>
                    <a:pt x="3693" y="2133"/>
                  </a:cubicBezTo>
                  <a:cubicBezTo>
                    <a:pt x="4298" y="2197"/>
                    <a:pt x="4934" y="2229"/>
                    <a:pt x="5571" y="2229"/>
                  </a:cubicBezTo>
                  <a:lnTo>
                    <a:pt x="6176" y="2229"/>
                  </a:lnTo>
                  <a:cubicBezTo>
                    <a:pt x="6622" y="2229"/>
                    <a:pt x="7099" y="2165"/>
                    <a:pt x="7513" y="2101"/>
                  </a:cubicBezTo>
                  <a:cubicBezTo>
                    <a:pt x="8118" y="2038"/>
                    <a:pt x="8723" y="1847"/>
                    <a:pt x="9232" y="1656"/>
                  </a:cubicBezTo>
                  <a:cubicBezTo>
                    <a:pt x="9296" y="1624"/>
                    <a:pt x="9391" y="1592"/>
                    <a:pt x="9519" y="1528"/>
                  </a:cubicBezTo>
                  <a:lnTo>
                    <a:pt x="9550" y="1528"/>
                  </a:lnTo>
                  <a:cubicBezTo>
                    <a:pt x="9710" y="1369"/>
                    <a:pt x="9582" y="955"/>
                    <a:pt x="9582" y="955"/>
                  </a:cubicBezTo>
                  <a:cubicBezTo>
                    <a:pt x="9423" y="955"/>
                    <a:pt x="7927" y="1114"/>
                    <a:pt x="6144" y="1114"/>
                  </a:cubicBezTo>
                  <a:lnTo>
                    <a:pt x="5698" y="1114"/>
                  </a:lnTo>
                  <a:cubicBezTo>
                    <a:pt x="5125" y="1114"/>
                    <a:pt x="4552" y="1051"/>
                    <a:pt x="3979" y="987"/>
                  </a:cubicBezTo>
                  <a:cubicBezTo>
                    <a:pt x="2674" y="860"/>
                    <a:pt x="1337" y="541"/>
                    <a:pt x="478" y="32"/>
                  </a:cubicBezTo>
                  <a:cubicBezTo>
                    <a:pt x="478" y="32"/>
                    <a:pt x="446" y="32"/>
                    <a:pt x="446" y="0"/>
                  </a:cubicBezTo>
                  <a:close/>
                </a:path>
              </a:pathLst>
            </a:custGeom>
            <a:solidFill>
              <a:srgbClr val="FFFFFF">
                <a:alpha val="2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2"/>
            <p:cNvSpPr/>
            <p:nvPr/>
          </p:nvSpPr>
          <p:spPr>
            <a:xfrm>
              <a:off x="3271791" y="1695225"/>
              <a:ext cx="81716" cy="117390"/>
            </a:xfrm>
            <a:custGeom>
              <a:avLst/>
              <a:gdLst/>
              <a:ahLst/>
              <a:cxnLst/>
              <a:rect l="l" t="t" r="r" b="b"/>
              <a:pathLst>
                <a:path w="5541" h="7960" extrusionOk="0">
                  <a:moveTo>
                    <a:pt x="860" y="3566"/>
                  </a:moveTo>
                  <a:lnTo>
                    <a:pt x="829" y="3725"/>
                  </a:lnTo>
                  <a:lnTo>
                    <a:pt x="478" y="5603"/>
                  </a:lnTo>
                  <a:cubicBezTo>
                    <a:pt x="701" y="6654"/>
                    <a:pt x="1625" y="7545"/>
                    <a:pt x="1975" y="7768"/>
                  </a:cubicBezTo>
                  <a:cubicBezTo>
                    <a:pt x="2707" y="7959"/>
                    <a:pt x="3025" y="7864"/>
                    <a:pt x="3025" y="7864"/>
                  </a:cubicBezTo>
                  <a:lnTo>
                    <a:pt x="3025" y="7864"/>
                  </a:lnTo>
                  <a:cubicBezTo>
                    <a:pt x="4108" y="7131"/>
                    <a:pt x="4649" y="6526"/>
                    <a:pt x="5158" y="4839"/>
                  </a:cubicBezTo>
                  <a:cubicBezTo>
                    <a:pt x="5381" y="4489"/>
                    <a:pt x="5413" y="4266"/>
                    <a:pt x="5477" y="3884"/>
                  </a:cubicBezTo>
                  <a:lnTo>
                    <a:pt x="5477" y="3789"/>
                  </a:lnTo>
                  <a:cubicBezTo>
                    <a:pt x="5477" y="3629"/>
                    <a:pt x="5540" y="3502"/>
                    <a:pt x="5540" y="3343"/>
                  </a:cubicBezTo>
                  <a:lnTo>
                    <a:pt x="5540" y="3184"/>
                  </a:lnTo>
                  <a:lnTo>
                    <a:pt x="5540" y="2993"/>
                  </a:lnTo>
                  <a:cubicBezTo>
                    <a:pt x="5477" y="2292"/>
                    <a:pt x="5254" y="1624"/>
                    <a:pt x="4808" y="1115"/>
                  </a:cubicBezTo>
                  <a:cubicBezTo>
                    <a:pt x="4458" y="669"/>
                    <a:pt x="3948" y="350"/>
                    <a:pt x="3375" y="191"/>
                  </a:cubicBezTo>
                  <a:cubicBezTo>
                    <a:pt x="2580" y="0"/>
                    <a:pt x="1752" y="223"/>
                    <a:pt x="1051" y="701"/>
                  </a:cubicBezTo>
                  <a:lnTo>
                    <a:pt x="1051" y="701"/>
                  </a:lnTo>
                  <a:cubicBezTo>
                    <a:pt x="510" y="1146"/>
                    <a:pt x="256" y="1656"/>
                    <a:pt x="96" y="2292"/>
                  </a:cubicBezTo>
                  <a:cubicBezTo>
                    <a:pt x="1" y="2865"/>
                    <a:pt x="351" y="3438"/>
                    <a:pt x="860" y="3566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2"/>
            <p:cNvSpPr/>
            <p:nvPr/>
          </p:nvSpPr>
          <p:spPr>
            <a:xfrm>
              <a:off x="3408417" y="1826866"/>
              <a:ext cx="48372" cy="66777"/>
            </a:xfrm>
            <a:custGeom>
              <a:avLst/>
              <a:gdLst/>
              <a:ahLst/>
              <a:cxnLst/>
              <a:rect l="l" t="t" r="r" b="b"/>
              <a:pathLst>
                <a:path w="3280" h="4528" extrusionOk="0">
                  <a:moveTo>
                    <a:pt x="638" y="1"/>
                  </a:moveTo>
                  <a:cubicBezTo>
                    <a:pt x="506" y="1"/>
                    <a:pt x="400" y="23"/>
                    <a:pt x="319" y="84"/>
                  </a:cubicBezTo>
                  <a:cubicBezTo>
                    <a:pt x="287" y="84"/>
                    <a:pt x="287" y="115"/>
                    <a:pt x="256" y="115"/>
                  </a:cubicBezTo>
                  <a:lnTo>
                    <a:pt x="128" y="243"/>
                  </a:lnTo>
                  <a:cubicBezTo>
                    <a:pt x="128" y="243"/>
                    <a:pt x="65" y="402"/>
                    <a:pt x="1" y="497"/>
                  </a:cubicBezTo>
                  <a:lnTo>
                    <a:pt x="1" y="657"/>
                  </a:lnTo>
                  <a:cubicBezTo>
                    <a:pt x="1" y="943"/>
                    <a:pt x="96" y="1261"/>
                    <a:pt x="192" y="1612"/>
                  </a:cubicBezTo>
                  <a:cubicBezTo>
                    <a:pt x="319" y="1962"/>
                    <a:pt x="542" y="2376"/>
                    <a:pt x="765" y="2758"/>
                  </a:cubicBezTo>
                  <a:cubicBezTo>
                    <a:pt x="988" y="3140"/>
                    <a:pt x="1242" y="3458"/>
                    <a:pt x="1465" y="3681"/>
                  </a:cubicBezTo>
                  <a:lnTo>
                    <a:pt x="1688" y="3872"/>
                  </a:lnTo>
                  <a:cubicBezTo>
                    <a:pt x="2115" y="4298"/>
                    <a:pt x="2521" y="4527"/>
                    <a:pt x="2861" y="4527"/>
                  </a:cubicBezTo>
                  <a:cubicBezTo>
                    <a:pt x="2953" y="4527"/>
                    <a:pt x="3040" y="4511"/>
                    <a:pt x="3121" y="4477"/>
                  </a:cubicBezTo>
                  <a:cubicBezTo>
                    <a:pt x="3248" y="4445"/>
                    <a:pt x="3280" y="4349"/>
                    <a:pt x="3280" y="4254"/>
                  </a:cubicBezTo>
                  <a:lnTo>
                    <a:pt x="3280" y="4158"/>
                  </a:lnTo>
                  <a:cubicBezTo>
                    <a:pt x="3280" y="3713"/>
                    <a:pt x="3057" y="3076"/>
                    <a:pt x="2675" y="1803"/>
                  </a:cubicBezTo>
                  <a:cubicBezTo>
                    <a:pt x="2548" y="1484"/>
                    <a:pt x="2484" y="1166"/>
                    <a:pt x="2325" y="943"/>
                  </a:cubicBezTo>
                  <a:cubicBezTo>
                    <a:pt x="2261" y="879"/>
                    <a:pt x="2197" y="784"/>
                    <a:pt x="2134" y="688"/>
                  </a:cubicBezTo>
                  <a:cubicBezTo>
                    <a:pt x="1752" y="338"/>
                    <a:pt x="1274" y="115"/>
                    <a:pt x="892" y="20"/>
                  </a:cubicBezTo>
                  <a:cubicBezTo>
                    <a:pt x="799" y="8"/>
                    <a:pt x="714" y="1"/>
                    <a:pt x="638" y="1"/>
                  </a:cubicBezTo>
                  <a:close/>
                </a:path>
              </a:pathLst>
            </a:custGeom>
            <a:solidFill>
              <a:srgbClr val="5C3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2"/>
            <p:cNvSpPr/>
            <p:nvPr/>
          </p:nvSpPr>
          <p:spPr>
            <a:xfrm>
              <a:off x="3408417" y="1782548"/>
              <a:ext cx="40865" cy="98602"/>
            </a:xfrm>
            <a:custGeom>
              <a:avLst/>
              <a:gdLst/>
              <a:ahLst/>
              <a:cxnLst/>
              <a:rect l="l" t="t" r="r" b="b"/>
              <a:pathLst>
                <a:path w="2771" h="6686" extrusionOk="0">
                  <a:moveTo>
                    <a:pt x="192" y="4617"/>
                  </a:moveTo>
                  <a:cubicBezTo>
                    <a:pt x="319" y="4967"/>
                    <a:pt x="542" y="5381"/>
                    <a:pt x="765" y="5763"/>
                  </a:cubicBezTo>
                  <a:cubicBezTo>
                    <a:pt x="988" y="6145"/>
                    <a:pt x="1242" y="6463"/>
                    <a:pt x="1465" y="6686"/>
                  </a:cubicBezTo>
                  <a:lnTo>
                    <a:pt x="2134" y="3693"/>
                  </a:lnTo>
                  <a:lnTo>
                    <a:pt x="2229" y="3152"/>
                  </a:lnTo>
                  <a:lnTo>
                    <a:pt x="2771" y="733"/>
                  </a:lnTo>
                  <a:lnTo>
                    <a:pt x="1561" y="1"/>
                  </a:lnTo>
                  <a:lnTo>
                    <a:pt x="733" y="2038"/>
                  </a:lnTo>
                  <a:lnTo>
                    <a:pt x="256" y="3152"/>
                  </a:lnTo>
                  <a:lnTo>
                    <a:pt x="1" y="3693"/>
                  </a:lnTo>
                  <a:cubicBezTo>
                    <a:pt x="1" y="3948"/>
                    <a:pt x="96" y="4266"/>
                    <a:pt x="192" y="4617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2"/>
            <p:cNvSpPr/>
            <p:nvPr/>
          </p:nvSpPr>
          <p:spPr>
            <a:xfrm>
              <a:off x="3241277" y="1780159"/>
              <a:ext cx="80300" cy="69667"/>
            </a:xfrm>
            <a:custGeom>
              <a:avLst/>
              <a:gdLst/>
              <a:ahLst/>
              <a:cxnLst/>
              <a:rect l="l" t="t" r="r" b="b"/>
              <a:pathLst>
                <a:path w="5445" h="4724" extrusionOk="0">
                  <a:moveTo>
                    <a:pt x="745" y="1"/>
                  </a:moveTo>
                  <a:cubicBezTo>
                    <a:pt x="407" y="1"/>
                    <a:pt x="152" y="146"/>
                    <a:pt x="64" y="322"/>
                  </a:cubicBezTo>
                  <a:cubicBezTo>
                    <a:pt x="32" y="385"/>
                    <a:pt x="32" y="417"/>
                    <a:pt x="32" y="449"/>
                  </a:cubicBezTo>
                  <a:cubicBezTo>
                    <a:pt x="1" y="1181"/>
                    <a:pt x="924" y="3314"/>
                    <a:pt x="2388" y="3983"/>
                  </a:cubicBezTo>
                  <a:cubicBezTo>
                    <a:pt x="2516" y="4046"/>
                    <a:pt x="2643" y="4110"/>
                    <a:pt x="2738" y="4142"/>
                  </a:cubicBezTo>
                  <a:cubicBezTo>
                    <a:pt x="3087" y="4433"/>
                    <a:pt x="3542" y="4723"/>
                    <a:pt x="4006" y="4723"/>
                  </a:cubicBezTo>
                  <a:cubicBezTo>
                    <a:pt x="4050" y="4723"/>
                    <a:pt x="4095" y="4721"/>
                    <a:pt x="4139" y="4715"/>
                  </a:cubicBezTo>
                  <a:cubicBezTo>
                    <a:pt x="4458" y="4619"/>
                    <a:pt x="4649" y="4524"/>
                    <a:pt x="4776" y="4397"/>
                  </a:cubicBezTo>
                  <a:cubicBezTo>
                    <a:pt x="4808" y="4333"/>
                    <a:pt x="4903" y="4301"/>
                    <a:pt x="4935" y="4269"/>
                  </a:cubicBezTo>
                  <a:cubicBezTo>
                    <a:pt x="5222" y="4078"/>
                    <a:pt x="5381" y="3760"/>
                    <a:pt x="5413" y="3442"/>
                  </a:cubicBezTo>
                  <a:cubicBezTo>
                    <a:pt x="5444" y="3187"/>
                    <a:pt x="5413" y="2964"/>
                    <a:pt x="5285" y="2709"/>
                  </a:cubicBezTo>
                  <a:cubicBezTo>
                    <a:pt x="5253" y="2678"/>
                    <a:pt x="5222" y="2582"/>
                    <a:pt x="5158" y="2550"/>
                  </a:cubicBezTo>
                  <a:cubicBezTo>
                    <a:pt x="5094" y="2423"/>
                    <a:pt x="4967" y="2327"/>
                    <a:pt x="4808" y="2232"/>
                  </a:cubicBezTo>
                  <a:cubicBezTo>
                    <a:pt x="4808" y="2200"/>
                    <a:pt x="4776" y="2200"/>
                    <a:pt x="4776" y="2200"/>
                  </a:cubicBezTo>
                  <a:cubicBezTo>
                    <a:pt x="4776" y="2200"/>
                    <a:pt x="4776" y="2391"/>
                    <a:pt x="4649" y="2646"/>
                  </a:cubicBezTo>
                  <a:cubicBezTo>
                    <a:pt x="4521" y="2837"/>
                    <a:pt x="4330" y="3028"/>
                    <a:pt x="3980" y="3155"/>
                  </a:cubicBezTo>
                  <a:cubicBezTo>
                    <a:pt x="3885" y="3187"/>
                    <a:pt x="3821" y="3187"/>
                    <a:pt x="3725" y="3187"/>
                  </a:cubicBezTo>
                  <a:cubicBezTo>
                    <a:pt x="2516" y="3187"/>
                    <a:pt x="542" y="1054"/>
                    <a:pt x="1242" y="99"/>
                  </a:cubicBezTo>
                  <a:cubicBezTo>
                    <a:pt x="1065" y="30"/>
                    <a:pt x="896" y="1"/>
                    <a:pt x="745" y="1"/>
                  </a:cubicBezTo>
                  <a:close/>
                </a:path>
              </a:pathLst>
            </a:custGeom>
            <a:solidFill>
              <a:srgbClr val="A875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2"/>
            <p:cNvSpPr/>
            <p:nvPr/>
          </p:nvSpPr>
          <p:spPr>
            <a:xfrm>
              <a:off x="3088694" y="2023399"/>
              <a:ext cx="180288" cy="443679"/>
            </a:xfrm>
            <a:custGeom>
              <a:avLst/>
              <a:gdLst/>
              <a:ahLst/>
              <a:cxnLst/>
              <a:rect l="l" t="t" r="r" b="b"/>
              <a:pathLst>
                <a:path w="12225" h="30085" extrusionOk="0">
                  <a:moveTo>
                    <a:pt x="4266" y="1"/>
                  </a:moveTo>
                  <a:lnTo>
                    <a:pt x="4203" y="33"/>
                  </a:lnTo>
                  <a:cubicBezTo>
                    <a:pt x="796" y="4203"/>
                    <a:pt x="446" y="24800"/>
                    <a:pt x="0" y="28716"/>
                  </a:cubicBezTo>
                  <a:cubicBezTo>
                    <a:pt x="32" y="28811"/>
                    <a:pt x="32" y="28875"/>
                    <a:pt x="0" y="28971"/>
                  </a:cubicBezTo>
                  <a:lnTo>
                    <a:pt x="605" y="29321"/>
                  </a:lnTo>
                  <a:cubicBezTo>
                    <a:pt x="924" y="29480"/>
                    <a:pt x="1306" y="29639"/>
                    <a:pt x="1656" y="29766"/>
                  </a:cubicBezTo>
                  <a:cubicBezTo>
                    <a:pt x="1815" y="29798"/>
                    <a:pt x="2038" y="29830"/>
                    <a:pt x="2197" y="29894"/>
                  </a:cubicBezTo>
                  <a:cubicBezTo>
                    <a:pt x="2292" y="29926"/>
                    <a:pt x="2420" y="29926"/>
                    <a:pt x="2547" y="29957"/>
                  </a:cubicBezTo>
                  <a:cubicBezTo>
                    <a:pt x="3025" y="30053"/>
                    <a:pt x="3566" y="30085"/>
                    <a:pt x="4139" y="30085"/>
                  </a:cubicBezTo>
                  <a:cubicBezTo>
                    <a:pt x="5253" y="30085"/>
                    <a:pt x="6495" y="29957"/>
                    <a:pt x="7864" y="29639"/>
                  </a:cubicBezTo>
                  <a:cubicBezTo>
                    <a:pt x="8246" y="28811"/>
                    <a:pt x="8596" y="27602"/>
                    <a:pt x="8978" y="26233"/>
                  </a:cubicBezTo>
                  <a:cubicBezTo>
                    <a:pt x="9933" y="22667"/>
                    <a:pt x="10888" y="17669"/>
                    <a:pt x="11684" y="12416"/>
                  </a:cubicBezTo>
                  <a:cubicBezTo>
                    <a:pt x="12225" y="8724"/>
                    <a:pt x="12129" y="5094"/>
                    <a:pt x="11970" y="2834"/>
                  </a:cubicBezTo>
                  <a:cubicBezTo>
                    <a:pt x="11907" y="1370"/>
                    <a:pt x="11779" y="510"/>
                    <a:pt x="11779" y="510"/>
                  </a:cubicBezTo>
                  <a:cubicBezTo>
                    <a:pt x="11334" y="574"/>
                    <a:pt x="10888" y="638"/>
                    <a:pt x="10410" y="638"/>
                  </a:cubicBezTo>
                  <a:lnTo>
                    <a:pt x="9837" y="638"/>
                  </a:lnTo>
                  <a:cubicBezTo>
                    <a:pt x="9201" y="638"/>
                    <a:pt x="8564" y="574"/>
                    <a:pt x="7959" y="542"/>
                  </a:cubicBezTo>
                  <a:cubicBezTo>
                    <a:pt x="5922" y="383"/>
                    <a:pt x="4266" y="1"/>
                    <a:pt x="4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2"/>
            <p:cNvSpPr/>
            <p:nvPr/>
          </p:nvSpPr>
          <p:spPr>
            <a:xfrm>
              <a:off x="3086821" y="2450652"/>
              <a:ext cx="10810" cy="14571"/>
            </a:xfrm>
            <a:custGeom>
              <a:avLst/>
              <a:gdLst/>
              <a:ahLst/>
              <a:cxnLst/>
              <a:rect l="l" t="t" r="r" b="b"/>
              <a:pathLst>
                <a:path w="733" h="988" extrusionOk="0">
                  <a:moveTo>
                    <a:pt x="127" y="1"/>
                  </a:moveTo>
                  <a:cubicBezTo>
                    <a:pt x="127" y="1"/>
                    <a:pt x="0" y="765"/>
                    <a:pt x="637" y="987"/>
                  </a:cubicBezTo>
                  <a:cubicBezTo>
                    <a:pt x="637" y="860"/>
                    <a:pt x="700" y="669"/>
                    <a:pt x="732" y="351"/>
                  </a:cubicBezTo>
                  <a:cubicBezTo>
                    <a:pt x="509" y="223"/>
                    <a:pt x="318" y="160"/>
                    <a:pt x="127" y="1"/>
                  </a:cubicBezTo>
                  <a:close/>
                </a:path>
              </a:pathLst>
            </a:custGeom>
            <a:solidFill>
              <a:srgbClr val="5C3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2"/>
            <p:cNvSpPr/>
            <p:nvPr/>
          </p:nvSpPr>
          <p:spPr>
            <a:xfrm>
              <a:off x="3201841" y="2012913"/>
              <a:ext cx="50245" cy="206391"/>
            </a:xfrm>
            <a:custGeom>
              <a:avLst/>
              <a:gdLst/>
              <a:ahLst/>
              <a:cxnLst/>
              <a:rect l="l" t="t" r="r" b="b"/>
              <a:pathLst>
                <a:path w="3407" h="13995" extrusionOk="0">
                  <a:moveTo>
                    <a:pt x="2474" y="0"/>
                  </a:moveTo>
                  <a:cubicBezTo>
                    <a:pt x="2342" y="0"/>
                    <a:pt x="2229" y="139"/>
                    <a:pt x="2229" y="139"/>
                  </a:cubicBezTo>
                  <a:cubicBezTo>
                    <a:pt x="2484" y="6951"/>
                    <a:pt x="1369" y="10835"/>
                    <a:pt x="605" y="12714"/>
                  </a:cubicBezTo>
                  <a:cubicBezTo>
                    <a:pt x="255" y="13605"/>
                    <a:pt x="1" y="13987"/>
                    <a:pt x="1" y="13987"/>
                  </a:cubicBezTo>
                  <a:cubicBezTo>
                    <a:pt x="1" y="13987"/>
                    <a:pt x="63" y="13995"/>
                    <a:pt x="171" y="13995"/>
                  </a:cubicBezTo>
                  <a:cubicBezTo>
                    <a:pt x="442" y="13995"/>
                    <a:pt x="1001" y="13946"/>
                    <a:pt x="1592" y="13605"/>
                  </a:cubicBezTo>
                  <a:cubicBezTo>
                    <a:pt x="3407" y="8511"/>
                    <a:pt x="2706" y="203"/>
                    <a:pt x="2706" y="203"/>
                  </a:cubicBezTo>
                  <a:cubicBezTo>
                    <a:pt x="2636" y="49"/>
                    <a:pt x="2551" y="0"/>
                    <a:pt x="2474" y="0"/>
                  </a:cubicBezTo>
                  <a:close/>
                </a:path>
              </a:pathLst>
            </a:custGeom>
            <a:solidFill>
              <a:srgbClr val="A9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2"/>
            <p:cNvSpPr/>
            <p:nvPr/>
          </p:nvSpPr>
          <p:spPr>
            <a:xfrm>
              <a:off x="3190574" y="2015421"/>
              <a:ext cx="45555" cy="185936"/>
            </a:xfrm>
            <a:custGeom>
              <a:avLst/>
              <a:gdLst/>
              <a:ahLst/>
              <a:cxnLst/>
              <a:rect l="l" t="t" r="r" b="b"/>
              <a:pathLst>
                <a:path w="3089" h="12608" extrusionOk="0">
                  <a:moveTo>
                    <a:pt x="2993" y="1"/>
                  </a:moveTo>
                  <a:cubicBezTo>
                    <a:pt x="2993" y="255"/>
                    <a:pt x="2993" y="542"/>
                    <a:pt x="2961" y="765"/>
                  </a:cubicBezTo>
                  <a:cubicBezTo>
                    <a:pt x="2834" y="2866"/>
                    <a:pt x="2324" y="5317"/>
                    <a:pt x="1720" y="7418"/>
                  </a:cubicBezTo>
                  <a:cubicBezTo>
                    <a:pt x="1210" y="9233"/>
                    <a:pt x="605" y="10793"/>
                    <a:pt x="128" y="11684"/>
                  </a:cubicBezTo>
                  <a:cubicBezTo>
                    <a:pt x="0" y="11875"/>
                    <a:pt x="191" y="12193"/>
                    <a:pt x="446" y="12225"/>
                  </a:cubicBezTo>
                  <a:cubicBezTo>
                    <a:pt x="924" y="12321"/>
                    <a:pt x="1178" y="12448"/>
                    <a:pt x="1401" y="12607"/>
                  </a:cubicBezTo>
                  <a:cubicBezTo>
                    <a:pt x="2006" y="11079"/>
                    <a:pt x="2866" y="8182"/>
                    <a:pt x="3025" y="3407"/>
                  </a:cubicBezTo>
                  <a:cubicBezTo>
                    <a:pt x="3088" y="2611"/>
                    <a:pt x="3088" y="1720"/>
                    <a:pt x="3025" y="797"/>
                  </a:cubicBezTo>
                  <a:cubicBezTo>
                    <a:pt x="3025" y="574"/>
                    <a:pt x="3025" y="287"/>
                    <a:pt x="2993" y="1"/>
                  </a:cubicBezTo>
                  <a:close/>
                </a:path>
              </a:pathLst>
            </a:custGeom>
            <a:solidFill>
              <a:srgbClr val="8E6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2"/>
            <p:cNvSpPr/>
            <p:nvPr/>
          </p:nvSpPr>
          <p:spPr>
            <a:xfrm>
              <a:off x="3030941" y="1767461"/>
              <a:ext cx="276545" cy="672383"/>
            </a:xfrm>
            <a:custGeom>
              <a:avLst/>
              <a:gdLst/>
              <a:ahLst/>
              <a:cxnLst/>
              <a:rect l="l" t="t" r="r" b="b"/>
              <a:pathLst>
                <a:path w="18752" h="45593" extrusionOk="0">
                  <a:moveTo>
                    <a:pt x="15324" y="1"/>
                  </a:moveTo>
                  <a:cubicBezTo>
                    <a:pt x="14990" y="1"/>
                    <a:pt x="14600" y="140"/>
                    <a:pt x="14390" y="705"/>
                  </a:cubicBezTo>
                  <a:cubicBezTo>
                    <a:pt x="14390" y="705"/>
                    <a:pt x="14088" y="594"/>
                    <a:pt x="13702" y="594"/>
                  </a:cubicBezTo>
                  <a:cubicBezTo>
                    <a:pt x="13316" y="594"/>
                    <a:pt x="12846" y="705"/>
                    <a:pt x="12512" y="1151"/>
                  </a:cubicBezTo>
                  <a:cubicBezTo>
                    <a:pt x="11238" y="1565"/>
                    <a:pt x="9997" y="2584"/>
                    <a:pt x="9806" y="3730"/>
                  </a:cubicBezTo>
                  <a:lnTo>
                    <a:pt x="9615" y="4907"/>
                  </a:lnTo>
                  <a:cubicBezTo>
                    <a:pt x="9615" y="4907"/>
                    <a:pt x="6431" y="10574"/>
                    <a:pt x="4298" y="16368"/>
                  </a:cubicBezTo>
                  <a:cubicBezTo>
                    <a:pt x="2229" y="22130"/>
                    <a:pt x="1656" y="26460"/>
                    <a:pt x="2675" y="31967"/>
                  </a:cubicBezTo>
                  <a:cubicBezTo>
                    <a:pt x="3439" y="36488"/>
                    <a:pt x="1" y="43364"/>
                    <a:pt x="2993" y="45592"/>
                  </a:cubicBezTo>
                  <a:cubicBezTo>
                    <a:pt x="160" y="42409"/>
                    <a:pt x="4203" y="39830"/>
                    <a:pt x="4075" y="33463"/>
                  </a:cubicBezTo>
                  <a:cubicBezTo>
                    <a:pt x="3980" y="28815"/>
                    <a:pt x="2643" y="23594"/>
                    <a:pt x="4553" y="17514"/>
                  </a:cubicBezTo>
                  <a:cubicBezTo>
                    <a:pt x="6049" y="12643"/>
                    <a:pt x="8246" y="10224"/>
                    <a:pt x="9042" y="9460"/>
                  </a:cubicBezTo>
                  <a:cubicBezTo>
                    <a:pt x="9233" y="8027"/>
                    <a:pt x="9615" y="6117"/>
                    <a:pt x="10474" y="4016"/>
                  </a:cubicBezTo>
                  <a:cubicBezTo>
                    <a:pt x="10633" y="3634"/>
                    <a:pt x="11079" y="2997"/>
                    <a:pt x="11620" y="2584"/>
                  </a:cubicBezTo>
                  <a:lnTo>
                    <a:pt x="11620" y="2584"/>
                  </a:lnTo>
                  <a:cubicBezTo>
                    <a:pt x="9965" y="4334"/>
                    <a:pt x="9328" y="7645"/>
                    <a:pt x="9137" y="9396"/>
                  </a:cubicBezTo>
                  <a:cubicBezTo>
                    <a:pt x="9042" y="10065"/>
                    <a:pt x="9010" y="10510"/>
                    <a:pt x="9010" y="10510"/>
                  </a:cubicBezTo>
                  <a:cubicBezTo>
                    <a:pt x="9010" y="10510"/>
                    <a:pt x="8914" y="10829"/>
                    <a:pt x="8883" y="11274"/>
                  </a:cubicBezTo>
                  <a:cubicBezTo>
                    <a:pt x="8819" y="11752"/>
                    <a:pt x="8755" y="12420"/>
                    <a:pt x="8851" y="13025"/>
                  </a:cubicBezTo>
                  <a:cubicBezTo>
                    <a:pt x="8883" y="13280"/>
                    <a:pt x="8914" y="13535"/>
                    <a:pt x="9042" y="13726"/>
                  </a:cubicBezTo>
                  <a:cubicBezTo>
                    <a:pt x="9487" y="14776"/>
                    <a:pt x="10824" y="15508"/>
                    <a:pt x="12353" y="15604"/>
                  </a:cubicBezTo>
                  <a:lnTo>
                    <a:pt x="12416" y="15604"/>
                  </a:lnTo>
                  <a:cubicBezTo>
                    <a:pt x="12498" y="15606"/>
                    <a:pt x="12580" y="15608"/>
                    <a:pt x="12663" y="15608"/>
                  </a:cubicBezTo>
                  <a:cubicBezTo>
                    <a:pt x="13618" y="15608"/>
                    <a:pt x="14660" y="15433"/>
                    <a:pt x="15568" y="14935"/>
                  </a:cubicBezTo>
                  <a:cubicBezTo>
                    <a:pt x="16300" y="14522"/>
                    <a:pt x="16937" y="13917"/>
                    <a:pt x="17287" y="13025"/>
                  </a:cubicBezTo>
                  <a:cubicBezTo>
                    <a:pt x="18751" y="9014"/>
                    <a:pt x="18465" y="7391"/>
                    <a:pt x="15600" y="2934"/>
                  </a:cubicBezTo>
                  <a:cubicBezTo>
                    <a:pt x="15504" y="2743"/>
                    <a:pt x="15377" y="2552"/>
                    <a:pt x="15345" y="2329"/>
                  </a:cubicBezTo>
                  <a:cubicBezTo>
                    <a:pt x="15027" y="1342"/>
                    <a:pt x="15536" y="864"/>
                    <a:pt x="15536" y="864"/>
                  </a:cubicBezTo>
                  <a:cubicBezTo>
                    <a:pt x="15536" y="864"/>
                    <a:pt x="15695" y="673"/>
                    <a:pt x="15918" y="132"/>
                  </a:cubicBezTo>
                  <a:cubicBezTo>
                    <a:pt x="15918" y="132"/>
                    <a:pt x="15648" y="1"/>
                    <a:pt x="15324" y="1"/>
                  </a:cubicBezTo>
                  <a:close/>
                </a:path>
              </a:pathLst>
            </a:custGeom>
            <a:solidFill>
              <a:srgbClr val="A9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2"/>
            <p:cNvSpPr/>
            <p:nvPr/>
          </p:nvSpPr>
          <p:spPr>
            <a:xfrm>
              <a:off x="3251144" y="2057202"/>
              <a:ext cx="52590" cy="395956"/>
            </a:xfrm>
            <a:custGeom>
              <a:avLst/>
              <a:gdLst/>
              <a:ahLst/>
              <a:cxnLst/>
              <a:rect l="l" t="t" r="r" b="b"/>
              <a:pathLst>
                <a:path w="3566" h="26849" extrusionOk="0">
                  <a:moveTo>
                    <a:pt x="2802" y="1"/>
                  </a:moveTo>
                  <a:lnTo>
                    <a:pt x="2804" y="24"/>
                  </a:lnTo>
                  <a:lnTo>
                    <a:pt x="2804" y="24"/>
                  </a:lnTo>
                  <a:cubicBezTo>
                    <a:pt x="2803" y="9"/>
                    <a:pt x="2803" y="1"/>
                    <a:pt x="2802" y="1"/>
                  </a:cubicBezTo>
                  <a:close/>
                  <a:moveTo>
                    <a:pt x="2804" y="24"/>
                  </a:moveTo>
                  <a:cubicBezTo>
                    <a:pt x="2816" y="872"/>
                    <a:pt x="1439" y="24990"/>
                    <a:pt x="0" y="26679"/>
                  </a:cubicBezTo>
                  <a:cubicBezTo>
                    <a:pt x="247" y="26802"/>
                    <a:pt x="570" y="26849"/>
                    <a:pt x="926" y="26849"/>
                  </a:cubicBezTo>
                  <a:cubicBezTo>
                    <a:pt x="1029" y="26849"/>
                    <a:pt x="1134" y="26845"/>
                    <a:pt x="1242" y="26838"/>
                  </a:cubicBezTo>
                  <a:cubicBezTo>
                    <a:pt x="1496" y="26838"/>
                    <a:pt x="1751" y="26806"/>
                    <a:pt x="1974" y="26742"/>
                  </a:cubicBezTo>
                  <a:cubicBezTo>
                    <a:pt x="2483" y="26679"/>
                    <a:pt x="2865" y="26583"/>
                    <a:pt x="2865" y="26583"/>
                  </a:cubicBezTo>
                  <a:lnTo>
                    <a:pt x="3566" y="14390"/>
                  </a:lnTo>
                  <a:lnTo>
                    <a:pt x="3566" y="8724"/>
                  </a:lnTo>
                  <a:lnTo>
                    <a:pt x="2804" y="24"/>
                  </a:lnTo>
                  <a:close/>
                </a:path>
              </a:pathLst>
            </a:custGeom>
            <a:solidFill>
              <a:srgbClr val="FFFFFF">
                <a:alpha val="2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3160989" y="1959555"/>
              <a:ext cx="98617" cy="46868"/>
            </a:xfrm>
            <a:custGeom>
              <a:avLst/>
              <a:gdLst/>
              <a:ahLst/>
              <a:cxnLst/>
              <a:rect l="l" t="t" r="r" b="b"/>
              <a:pathLst>
                <a:path w="6687" h="3178" extrusionOk="0">
                  <a:moveTo>
                    <a:pt x="1" y="0"/>
                  </a:moveTo>
                  <a:lnTo>
                    <a:pt x="1" y="0"/>
                  </a:lnTo>
                  <a:cubicBezTo>
                    <a:pt x="65" y="1942"/>
                    <a:pt x="733" y="2738"/>
                    <a:pt x="3184" y="3120"/>
                  </a:cubicBezTo>
                  <a:cubicBezTo>
                    <a:pt x="3432" y="3159"/>
                    <a:pt x="3667" y="3177"/>
                    <a:pt x="3892" y="3177"/>
                  </a:cubicBezTo>
                  <a:cubicBezTo>
                    <a:pt x="5139" y="3177"/>
                    <a:pt x="6039" y="2617"/>
                    <a:pt x="6686" y="1942"/>
                  </a:cubicBezTo>
                  <a:lnTo>
                    <a:pt x="6686" y="1942"/>
                  </a:lnTo>
                  <a:cubicBezTo>
                    <a:pt x="5778" y="2440"/>
                    <a:pt x="4709" y="2615"/>
                    <a:pt x="3775" y="2615"/>
                  </a:cubicBezTo>
                  <a:cubicBezTo>
                    <a:pt x="3694" y="2615"/>
                    <a:pt x="3614" y="2613"/>
                    <a:pt x="3535" y="2611"/>
                  </a:cubicBezTo>
                  <a:lnTo>
                    <a:pt x="3471" y="2611"/>
                  </a:lnTo>
                  <a:cubicBezTo>
                    <a:pt x="1943" y="2515"/>
                    <a:pt x="606" y="1783"/>
                    <a:pt x="160" y="733"/>
                  </a:cubicBezTo>
                  <a:cubicBezTo>
                    <a:pt x="65" y="510"/>
                    <a:pt x="33" y="255"/>
                    <a:pt x="1" y="0"/>
                  </a:cubicBezTo>
                  <a:close/>
                </a:path>
              </a:pathLst>
            </a:custGeom>
            <a:solidFill>
              <a:srgbClr val="66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3353495" y="1699914"/>
              <a:ext cx="98130" cy="785939"/>
            </a:xfrm>
            <a:custGeom>
              <a:avLst/>
              <a:gdLst/>
              <a:ahLst/>
              <a:cxnLst/>
              <a:rect l="l" t="t" r="r" b="b"/>
              <a:pathLst>
                <a:path w="6654" h="53293" extrusionOk="0">
                  <a:moveTo>
                    <a:pt x="5794" y="1"/>
                  </a:moveTo>
                  <a:cubicBezTo>
                    <a:pt x="5635" y="1"/>
                    <a:pt x="5476" y="32"/>
                    <a:pt x="5476" y="160"/>
                  </a:cubicBezTo>
                  <a:lnTo>
                    <a:pt x="0" y="52878"/>
                  </a:lnTo>
                  <a:lnTo>
                    <a:pt x="0" y="52942"/>
                  </a:lnTo>
                  <a:cubicBezTo>
                    <a:pt x="0" y="53101"/>
                    <a:pt x="96" y="53229"/>
                    <a:pt x="319" y="53292"/>
                  </a:cubicBezTo>
                  <a:lnTo>
                    <a:pt x="414" y="53292"/>
                  </a:lnTo>
                  <a:cubicBezTo>
                    <a:pt x="573" y="53260"/>
                    <a:pt x="701" y="53133"/>
                    <a:pt x="732" y="52942"/>
                  </a:cubicBezTo>
                  <a:lnTo>
                    <a:pt x="6558" y="510"/>
                  </a:lnTo>
                  <a:cubicBezTo>
                    <a:pt x="6654" y="319"/>
                    <a:pt x="6399" y="128"/>
                    <a:pt x="6112" y="32"/>
                  </a:cubicBezTo>
                  <a:cubicBezTo>
                    <a:pt x="5985" y="1"/>
                    <a:pt x="5890" y="1"/>
                    <a:pt x="57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3424861" y="1761429"/>
              <a:ext cx="29583" cy="31928"/>
            </a:xfrm>
            <a:custGeom>
              <a:avLst/>
              <a:gdLst/>
              <a:ahLst/>
              <a:cxnLst/>
              <a:rect l="l" t="t" r="r" b="b"/>
              <a:pathLst>
                <a:path w="2006" h="2165" extrusionOk="0">
                  <a:moveTo>
                    <a:pt x="255" y="541"/>
                  </a:moveTo>
                  <a:cubicBezTo>
                    <a:pt x="0" y="1051"/>
                    <a:pt x="255" y="1655"/>
                    <a:pt x="732" y="1878"/>
                  </a:cubicBezTo>
                  <a:cubicBezTo>
                    <a:pt x="764" y="1878"/>
                    <a:pt x="796" y="1910"/>
                    <a:pt x="828" y="1910"/>
                  </a:cubicBezTo>
                  <a:lnTo>
                    <a:pt x="1624" y="2165"/>
                  </a:lnTo>
                  <a:cubicBezTo>
                    <a:pt x="1624" y="2165"/>
                    <a:pt x="2006" y="1687"/>
                    <a:pt x="1942" y="1273"/>
                  </a:cubicBezTo>
                  <a:cubicBezTo>
                    <a:pt x="1910" y="955"/>
                    <a:pt x="1847" y="700"/>
                    <a:pt x="1719" y="446"/>
                  </a:cubicBezTo>
                  <a:cubicBezTo>
                    <a:pt x="1592" y="255"/>
                    <a:pt x="1401" y="96"/>
                    <a:pt x="1210" y="64"/>
                  </a:cubicBezTo>
                  <a:lnTo>
                    <a:pt x="1210" y="64"/>
                  </a:lnTo>
                  <a:cubicBezTo>
                    <a:pt x="1146" y="64"/>
                    <a:pt x="1082" y="0"/>
                    <a:pt x="1051" y="0"/>
                  </a:cubicBezTo>
                  <a:cubicBezTo>
                    <a:pt x="828" y="0"/>
                    <a:pt x="669" y="64"/>
                    <a:pt x="509" y="159"/>
                  </a:cubicBezTo>
                  <a:lnTo>
                    <a:pt x="414" y="287"/>
                  </a:lnTo>
                  <a:cubicBezTo>
                    <a:pt x="318" y="382"/>
                    <a:pt x="287" y="446"/>
                    <a:pt x="255" y="541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3419684" y="1760013"/>
              <a:ext cx="20676" cy="30527"/>
            </a:xfrm>
            <a:custGeom>
              <a:avLst/>
              <a:gdLst/>
              <a:ahLst/>
              <a:cxnLst/>
              <a:rect l="l" t="t" r="r" b="b"/>
              <a:pathLst>
                <a:path w="1402" h="2070" extrusionOk="0">
                  <a:moveTo>
                    <a:pt x="319" y="1"/>
                  </a:moveTo>
                  <a:cubicBezTo>
                    <a:pt x="192" y="1"/>
                    <a:pt x="128" y="32"/>
                    <a:pt x="65" y="160"/>
                  </a:cubicBezTo>
                  <a:cubicBezTo>
                    <a:pt x="33" y="192"/>
                    <a:pt x="65" y="319"/>
                    <a:pt x="192" y="351"/>
                  </a:cubicBezTo>
                  <a:lnTo>
                    <a:pt x="478" y="510"/>
                  </a:lnTo>
                  <a:lnTo>
                    <a:pt x="351" y="510"/>
                  </a:lnTo>
                  <a:cubicBezTo>
                    <a:pt x="192" y="510"/>
                    <a:pt x="65" y="574"/>
                    <a:pt x="33" y="733"/>
                  </a:cubicBezTo>
                  <a:cubicBezTo>
                    <a:pt x="1" y="828"/>
                    <a:pt x="65" y="956"/>
                    <a:pt x="160" y="987"/>
                  </a:cubicBezTo>
                  <a:cubicBezTo>
                    <a:pt x="192" y="1019"/>
                    <a:pt x="224" y="1019"/>
                    <a:pt x="224" y="1019"/>
                  </a:cubicBezTo>
                  <a:lnTo>
                    <a:pt x="224" y="1115"/>
                  </a:lnTo>
                  <a:cubicBezTo>
                    <a:pt x="192" y="1210"/>
                    <a:pt x="287" y="1369"/>
                    <a:pt x="383" y="1465"/>
                  </a:cubicBezTo>
                  <a:cubicBezTo>
                    <a:pt x="383" y="1624"/>
                    <a:pt x="510" y="1783"/>
                    <a:pt x="669" y="1847"/>
                  </a:cubicBezTo>
                  <a:cubicBezTo>
                    <a:pt x="781" y="1903"/>
                    <a:pt x="916" y="1958"/>
                    <a:pt x="1055" y="2035"/>
                  </a:cubicBezTo>
                  <a:lnTo>
                    <a:pt x="1055" y="2035"/>
                  </a:lnTo>
                  <a:cubicBezTo>
                    <a:pt x="617" y="1763"/>
                    <a:pt x="394" y="1188"/>
                    <a:pt x="638" y="701"/>
                  </a:cubicBezTo>
                  <a:lnTo>
                    <a:pt x="765" y="478"/>
                  </a:lnTo>
                  <a:lnTo>
                    <a:pt x="860" y="351"/>
                  </a:lnTo>
                  <a:cubicBezTo>
                    <a:pt x="1020" y="223"/>
                    <a:pt x="1242" y="192"/>
                    <a:pt x="1402" y="192"/>
                  </a:cubicBezTo>
                  <a:lnTo>
                    <a:pt x="319" y="1"/>
                  </a:lnTo>
                  <a:close/>
                  <a:moveTo>
                    <a:pt x="1055" y="2035"/>
                  </a:moveTo>
                  <a:cubicBezTo>
                    <a:pt x="1074" y="2047"/>
                    <a:pt x="1095" y="2059"/>
                    <a:pt x="1115" y="2070"/>
                  </a:cubicBezTo>
                  <a:cubicBezTo>
                    <a:pt x="1095" y="2058"/>
                    <a:pt x="1075" y="2046"/>
                    <a:pt x="1055" y="2035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3232827" y="1816823"/>
              <a:ext cx="18331" cy="73251"/>
            </a:xfrm>
            <a:custGeom>
              <a:avLst/>
              <a:gdLst/>
              <a:ahLst/>
              <a:cxnLst/>
              <a:rect l="l" t="t" r="r" b="b"/>
              <a:pathLst>
                <a:path w="1243" h="4967" extrusionOk="0">
                  <a:moveTo>
                    <a:pt x="574" y="1"/>
                  </a:moveTo>
                  <a:lnTo>
                    <a:pt x="574" y="1"/>
                  </a:lnTo>
                  <a:cubicBezTo>
                    <a:pt x="860" y="510"/>
                    <a:pt x="924" y="1115"/>
                    <a:pt x="860" y="1592"/>
                  </a:cubicBezTo>
                  <a:cubicBezTo>
                    <a:pt x="796" y="1751"/>
                    <a:pt x="765" y="1942"/>
                    <a:pt x="733" y="2229"/>
                  </a:cubicBezTo>
                  <a:cubicBezTo>
                    <a:pt x="574" y="2929"/>
                    <a:pt x="287" y="3948"/>
                    <a:pt x="1" y="4967"/>
                  </a:cubicBezTo>
                  <a:cubicBezTo>
                    <a:pt x="255" y="4903"/>
                    <a:pt x="478" y="4776"/>
                    <a:pt x="733" y="4680"/>
                  </a:cubicBezTo>
                  <a:cubicBezTo>
                    <a:pt x="892" y="3980"/>
                    <a:pt x="1179" y="2675"/>
                    <a:pt x="1210" y="1783"/>
                  </a:cubicBezTo>
                  <a:cubicBezTo>
                    <a:pt x="1242" y="605"/>
                    <a:pt x="605" y="1"/>
                    <a:pt x="574" y="1"/>
                  </a:cubicBezTo>
                  <a:close/>
                </a:path>
              </a:pathLst>
            </a:custGeom>
            <a:solidFill>
              <a:srgbClr val="5C3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3279312" y="2449251"/>
              <a:ext cx="15500" cy="13155"/>
            </a:xfrm>
            <a:custGeom>
              <a:avLst/>
              <a:gdLst/>
              <a:ahLst/>
              <a:cxnLst/>
              <a:rect l="l" t="t" r="r" b="b"/>
              <a:pathLst>
                <a:path w="1051" h="892" extrusionOk="0">
                  <a:moveTo>
                    <a:pt x="987" y="0"/>
                  </a:moveTo>
                  <a:cubicBezTo>
                    <a:pt x="987" y="0"/>
                    <a:pt x="605" y="127"/>
                    <a:pt x="96" y="159"/>
                  </a:cubicBezTo>
                  <a:lnTo>
                    <a:pt x="96" y="255"/>
                  </a:lnTo>
                  <a:cubicBezTo>
                    <a:pt x="32" y="541"/>
                    <a:pt x="0" y="732"/>
                    <a:pt x="0" y="891"/>
                  </a:cubicBezTo>
                  <a:cubicBezTo>
                    <a:pt x="1051" y="637"/>
                    <a:pt x="987" y="0"/>
                    <a:pt x="987" y="0"/>
                  </a:cubicBezTo>
                  <a:close/>
                </a:path>
              </a:pathLst>
            </a:custGeom>
            <a:solidFill>
              <a:srgbClr val="5C3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3088694" y="2023399"/>
              <a:ext cx="145558" cy="441806"/>
            </a:xfrm>
            <a:custGeom>
              <a:avLst/>
              <a:gdLst/>
              <a:ahLst/>
              <a:cxnLst/>
              <a:rect l="l" t="t" r="r" b="b"/>
              <a:pathLst>
                <a:path w="9870" h="29958" extrusionOk="0">
                  <a:moveTo>
                    <a:pt x="4298" y="1"/>
                  </a:moveTo>
                  <a:lnTo>
                    <a:pt x="4266" y="33"/>
                  </a:lnTo>
                  <a:cubicBezTo>
                    <a:pt x="828" y="4203"/>
                    <a:pt x="478" y="24800"/>
                    <a:pt x="32" y="28716"/>
                  </a:cubicBezTo>
                  <a:cubicBezTo>
                    <a:pt x="32" y="28811"/>
                    <a:pt x="32" y="28875"/>
                    <a:pt x="0" y="28971"/>
                  </a:cubicBezTo>
                  <a:lnTo>
                    <a:pt x="605" y="29321"/>
                  </a:lnTo>
                  <a:cubicBezTo>
                    <a:pt x="924" y="29480"/>
                    <a:pt x="1306" y="29639"/>
                    <a:pt x="1656" y="29766"/>
                  </a:cubicBezTo>
                  <a:cubicBezTo>
                    <a:pt x="1815" y="29798"/>
                    <a:pt x="2038" y="29830"/>
                    <a:pt x="2197" y="29894"/>
                  </a:cubicBezTo>
                  <a:cubicBezTo>
                    <a:pt x="2292" y="29926"/>
                    <a:pt x="2420" y="29926"/>
                    <a:pt x="2547" y="29957"/>
                  </a:cubicBezTo>
                  <a:cubicBezTo>
                    <a:pt x="1433" y="22890"/>
                    <a:pt x="2865" y="10156"/>
                    <a:pt x="3629" y="4330"/>
                  </a:cubicBezTo>
                  <a:cubicBezTo>
                    <a:pt x="3820" y="2707"/>
                    <a:pt x="5253" y="1465"/>
                    <a:pt x="6908" y="1465"/>
                  </a:cubicBezTo>
                  <a:lnTo>
                    <a:pt x="7004" y="1465"/>
                  </a:lnTo>
                  <a:cubicBezTo>
                    <a:pt x="8182" y="1465"/>
                    <a:pt x="9137" y="2452"/>
                    <a:pt x="9073" y="3662"/>
                  </a:cubicBezTo>
                  <a:cubicBezTo>
                    <a:pt x="8946" y="5158"/>
                    <a:pt x="8659" y="6845"/>
                    <a:pt x="8659" y="6877"/>
                  </a:cubicBezTo>
                  <a:cubicBezTo>
                    <a:pt x="9232" y="4935"/>
                    <a:pt x="9710" y="2675"/>
                    <a:pt x="9869" y="638"/>
                  </a:cubicBezTo>
                  <a:cubicBezTo>
                    <a:pt x="9232" y="638"/>
                    <a:pt x="8596" y="606"/>
                    <a:pt x="7991" y="542"/>
                  </a:cubicBezTo>
                  <a:cubicBezTo>
                    <a:pt x="5953" y="383"/>
                    <a:pt x="4298" y="1"/>
                    <a:pt x="4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3353495" y="1744513"/>
              <a:ext cx="2832" cy="8465"/>
            </a:xfrm>
            <a:custGeom>
              <a:avLst/>
              <a:gdLst/>
              <a:ahLst/>
              <a:cxnLst/>
              <a:rect l="l" t="t" r="r" b="b"/>
              <a:pathLst>
                <a:path w="192" h="574" extrusionOk="0">
                  <a:moveTo>
                    <a:pt x="64" y="1"/>
                  </a:moveTo>
                  <a:cubicBezTo>
                    <a:pt x="32" y="192"/>
                    <a:pt x="32" y="415"/>
                    <a:pt x="0" y="574"/>
                  </a:cubicBezTo>
                  <a:cubicBezTo>
                    <a:pt x="159" y="447"/>
                    <a:pt x="191" y="287"/>
                    <a:pt x="191" y="287"/>
                  </a:cubicBezTo>
                  <a:cubicBezTo>
                    <a:pt x="191" y="287"/>
                    <a:pt x="159" y="160"/>
                    <a:pt x="64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3261467" y="1695062"/>
              <a:ext cx="95328" cy="126253"/>
            </a:xfrm>
            <a:custGeom>
              <a:avLst/>
              <a:gdLst/>
              <a:ahLst/>
              <a:cxnLst/>
              <a:rect l="l" t="t" r="r" b="b"/>
              <a:pathLst>
                <a:path w="6464" h="8561" extrusionOk="0">
                  <a:moveTo>
                    <a:pt x="3492" y="1"/>
                  </a:moveTo>
                  <a:cubicBezTo>
                    <a:pt x="3020" y="1"/>
                    <a:pt x="2553" y="86"/>
                    <a:pt x="2102" y="266"/>
                  </a:cubicBezTo>
                  <a:lnTo>
                    <a:pt x="2070" y="266"/>
                  </a:lnTo>
                  <a:lnTo>
                    <a:pt x="1974" y="298"/>
                  </a:lnTo>
                  <a:lnTo>
                    <a:pt x="1783" y="361"/>
                  </a:lnTo>
                  <a:cubicBezTo>
                    <a:pt x="1592" y="489"/>
                    <a:pt x="1433" y="616"/>
                    <a:pt x="1306" y="744"/>
                  </a:cubicBezTo>
                  <a:cubicBezTo>
                    <a:pt x="1" y="1890"/>
                    <a:pt x="414" y="3704"/>
                    <a:pt x="414" y="3704"/>
                  </a:cubicBezTo>
                  <a:cubicBezTo>
                    <a:pt x="414" y="3704"/>
                    <a:pt x="383" y="3959"/>
                    <a:pt x="319" y="4245"/>
                  </a:cubicBezTo>
                  <a:cubicBezTo>
                    <a:pt x="319" y="4277"/>
                    <a:pt x="255" y="4309"/>
                    <a:pt x="255" y="4341"/>
                  </a:cubicBezTo>
                  <a:cubicBezTo>
                    <a:pt x="351" y="4627"/>
                    <a:pt x="510" y="4914"/>
                    <a:pt x="765" y="5041"/>
                  </a:cubicBezTo>
                  <a:cubicBezTo>
                    <a:pt x="860" y="5073"/>
                    <a:pt x="987" y="5105"/>
                    <a:pt x="1083" y="5105"/>
                  </a:cubicBezTo>
                  <a:cubicBezTo>
                    <a:pt x="1051" y="5964"/>
                    <a:pt x="1210" y="6824"/>
                    <a:pt x="1624" y="7620"/>
                  </a:cubicBezTo>
                  <a:cubicBezTo>
                    <a:pt x="1751" y="7811"/>
                    <a:pt x="1847" y="8002"/>
                    <a:pt x="1942" y="8129"/>
                  </a:cubicBezTo>
                  <a:cubicBezTo>
                    <a:pt x="2332" y="8296"/>
                    <a:pt x="3038" y="8561"/>
                    <a:pt x="3550" y="8561"/>
                  </a:cubicBezTo>
                  <a:cubicBezTo>
                    <a:pt x="3623" y="8561"/>
                    <a:pt x="3693" y="8555"/>
                    <a:pt x="3757" y="8543"/>
                  </a:cubicBezTo>
                  <a:cubicBezTo>
                    <a:pt x="4075" y="8288"/>
                    <a:pt x="4680" y="7652"/>
                    <a:pt x="4967" y="6792"/>
                  </a:cubicBezTo>
                  <a:cubicBezTo>
                    <a:pt x="4590" y="6340"/>
                    <a:pt x="4157" y="6166"/>
                    <a:pt x="3767" y="6166"/>
                  </a:cubicBezTo>
                  <a:cubicBezTo>
                    <a:pt x="3499" y="6166"/>
                    <a:pt x="3251" y="6248"/>
                    <a:pt x="3057" y="6378"/>
                  </a:cubicBezTo>
                  <a:cubicBezTo>
                    <a:pt x="2934" y="6446"/>
                    <a:pt x="2777" y="6503"/>
                    <a:pt x="2622" y="6503"/>
                  </a:cubicBezTo>
                  <a:cubicBezTo>
                    <a:pt x="2414" y="6503"/>
                    <a:pt x="2211" y="6402"/>
                    <a:pt x="2102" y="6092"/>
                  </a:cubicBezTo>
                  <a:cubicBezTo>
                    <a:pt x="2070" y="6028"/>
                    <a:pt x="2070" y="5996"/>
                    <a:pt x="2006" y="5901"/>
                  </a:cubicBezTo>
                  <a:cubicBezTo>
                    <a:pt x="1688" y="4818"/>
                    <a:pt x="2102" y="3863"/>
                    <a:pt x="2102" y="3863"/>
                  </a:cubicBezTo>
                  <a:lnTo>
                    <a:pt x="2102" y="3863"/>
                  </a:lnTo>
                  <a:lnTo>
                    <a:pt x="1369" y="3927"/>
                  </a:lnTo>
                  <a:lnTo>
                    <a:pt x="1338" y="3704"/>
                  </a:lnTo>
                  <a:lnTo>
                    <a:pt x="1529" y="3704"/>
                  </a:lnTo>
                  <a:cubicBezTo>
                    <a:pt x="1847" y="3704"/>
                    <a:pt x="2133" y="3609"/>
                    <a:pt x="2325" y="3481"/>
                  </a:cubicBezTo>
                  <a:cubicBezTo>
                    <a:pt x="2802" y="3195"/>
                    <a:pt x="3089" y="2685"/>
                    <a:pt x="3184" y="2208"/>
                  </a:cubicBezTo>
                  <a:lnTo>
                    <a:pt x="3184" y="2176"/>
                  </a:lnTo>
                  <a:cubicBezTo>
                    <a:pt x="3486" y="2528"/>
                    <a:pt x="3920" y="2606"/>
                    <a:pt x="4342" y="2606"/>
                  </a:cubicBezTo>
                  <a:cubicBezTo>
                    <a:pt x="4682" y="2606"/>
                    <a:pt x="5014" y="2556"/>
                    <a:pt x="5263" y="2556"/>
                  </a:cubicBezTo>
                  <a:cubicBezTo>
                    <a:pt x="5293" y="2556"/>
                    <a:pt x="5322" y="2557"/>
                    <a:pt x="5349" y="2558"/>
                  </a:cubicBezTo>
                  <a:cubicBezTo>
                    <a:pt x="5476" y="2558"/>
                    <a:pt x="5572" y="2590"/>
                    <a:pt x="5667" y="2685"/>
                  </a:cubicBezTo>
                  <a:cubicBezTo>
                    <a:pt x="5731" y="2717"/>
                    <a:pt x="5763" y="2717"/>
                    <a:pt x="5763" y="2749"/>
                  </a:cubicBezTo>
                  <a:cubicBezTo>
                    <a:pt x="5954" y="2908"/>
                    <a:pt x="6113" y="3195"/>
                    <a:pt x="6240" y="3386"/>
                  </a:cubicBezTo>
                  <a:cubicBezTo>
                    <a:pt x="6304" y="3545"/>
                    <a:pt x="6368" y="3672"/>
                    <a:pt x="6368" y="3672"/>
                  </a:cubicBezTo>
                  <a:cubicBezTo>
                    <a:pt x="6368" y="3609"/>
                    <a:pt x="6399" y="3513"/>
                    <a:pt x="6399" y="3449"/>
                  </a:cubicBezTo>
                  <a:cubicBezTo>
                    <a:pt x="6431" y="3067"/>
                    <a:pt x="6463" y="2654"/>
                    <a:pt x="6368" y="2208"/>
                  </a:cubicBezTo>
                  <a:cubicBezTo>
                    <a:pt x="6240" y="1667"/>
                    <a:pt x="5954" y="1126"/>
                    <a:pt x="5349" y="616"/>
                  </a:cubicBezTo>
                  <a:cubicBezTo>
                    <a:pt x="4999" y="298"/>
                    <a:pt x="4521" y="139"/>
                    <a:pt x="4075" y="43"/>
                  </a:cubicBezTo>
                  <a:cubicBezTo>
                    <a:pt x="3881" y="15"/>
                    <a:pt x="3686" y="1"/>
                    <a:pt x="3492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3276024" y="1735133"/>
              <a:ext cx="20204" cy="29583"/>
            </a:xfrm>
            <a:custGeom>
              <a:avLst/>
              <a:gdLst/>
              <a:ahLst/>
              <a:cxnLst/>
              <a:rect l="l" t="t" r="r" b="b"/>
              <a:pathLst>
                <a:path w="1370" h="2006" extrusionOk="0">
                  <a:moveTo>
                    <a:pt x="0" y="987"/>
                  </a:moveTo>
                  <a:lnTo>
                    <a:pt x="0" y="1051"/>
                  </a:lnTo>
                  <a:cubicBezTo>
                    <a:pt x="32" y="1560"/>
                    <a:pt x="319" y="2006"/>
                    <a:pt x="669" y="2006"/>
                  </a:cubicBezTo>
                  <a:cubicBezTo>
                    <a:pt x="1051" y="2006"/>
                    <a:pt x="1369" y="1560"/>
                    <a:pt x="1369" y="987"/>
                  </a:cubicBezTo>
                  <a:cubicBezTo>
                    <a:pt x="1369" y="446"/>
                    <a:pt x="1051" y="0"/>
                    <a:pt x="669" y="0"/>
                  </a:cubicBezTo>
                  <a:cubicBezTo>
                    <a:pt x="351" y="0"/>
                    <a:pt x="96" y="287"/>
                    <a:pt x="0" y="669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3276968" y="1739823"/>
              <a:ext cx="16443" cy="23493"/>
            </a:xfrm>
            <a:custGeom>
              <a:avLst/>
              <a:gdLst/>
              <a:ahLst/>
              <a:cxnLst/>
              <a:rect l="l" t="t" r="r" b="b"/>
              <a:pathLst>
                <a:path w="1115" h="1593" extrusionOk="0">
                  <a:moveTo>
                    <a:pt x="573" y="1"/>
                  </a:moveTo>
                  <a:cubicBezTo>
                    <a:pt x="255" y="1"/>
                    <a:pt x="0" y="351"/>
                    <a:pt x="0" y="796"/>
                  </a:cubicBezTo>
                  <a:cubicBezTo>
                    <a:pt x="0" y="1242"/>
                    <a:pt x="255" y="1592"/>
                    <a:pt x="573" y="1592"/>
                  </a:cubicBezTo>
                  <a:cubicBezTo>
                    <a:pt x="828" y="1592"/>
                    <a:pt x="1114" y="1242"/>
                    <a:pt x="1114" y="796"/>
                  </a:cubicBezTo>
                  <a:cubicBezTo>
                    <a:pt x="1114" y="351"/>
                    <a:pt x="891" y="1"/>
                    <a:pt x="573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3311242" y="1794288"/>
              <a:ext cx="9866" cy="4704"/>
            </a:xfrm>
            <a:custGeom>
              <a:avLst/>
              <a:gdLst/>
              <a:ahLst/>
              <a:cxnLst/>
              <a:rect l="l" t="t" r="r" b="b"/>
              <a:pathLst>
                <a:path w="669" h="319" extrusionOk="0">
                  <a:moveTo>
                    <a:pt x="669" y="223"/>
                  </a:moveTo>
                  <a:cubicBezTo>
                    <a:pt x="573" y="287"/>
                    <a:pt x="414" y="319"/>
                    <a:pt x="255" y="287"/>
                  </a:cubicBezTo>
                  <a:cubicBezTo>
                    <a:pt x="191" y="255"/>
                    <a:pt x="159" y="223"/>
                    <a:pt x="96" y="160"/>
                  </a:cubicBezTo>
                  <a:cubicBezTo>
                    <a:pt x="64" y="128"/>
                    <a:pt x="32" y="32"/>
                    <a:pt x="0" y="0"/>
                  </a:cubicBezTo>
                  <a:lnTo>
                    <a:pt x="159" y="96"/>
                  </a:lnTo>
                  <a:cubicBezTo>
                    <a:pt x="191" y="128"/>
                    <a:pt x="255" y="128"/>
                    <a:pt x="318" y="160"/>
                  </a:cubicBezTo>
                  <a:cubicBezTo>
                    <a:pt x="350" y="160"/>
                    <a:pt x="414" y="223"/>
                    <a:pt x="478" y="223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3255834" y="1762830"/>
              <a:ext cx="34760" cy="52132"/>
            </a:xfrm>
            <a:custGeom>
              <a:avLst/>
              <a:gdLst/>
              <a:ahLst/>
              <a:cxnLst/>
              <a:rect l="l" t="t" r="r" b="b"/>
              <a:pathLst>
                <a:path w="2357" h="3535" extrusionOk="0">
                  <a:moveTo>
                    <a:pt x="860" y="1"/>
                  </a:moveTo>
                  <a:cubicBezTo>
                    <a:pt x="796" y="64"/>
                    <a:pt x="796" y="96"/>
                    <a:pt x="765" y="192"/>
                  </a:cubicBezTo>
                  <a:cubicBezTo>
                    <a:pt x="733" y="319"/>
                    <a:pt x="701" y="414"/>
                    <a:pt x="637" y="510"/>
                  </a:cubicBezTo>
                  <a:cubicBezTo>
                    <a:pt x="414" y="1051"/>
                    <a:pt x="255" y="1274"/>
                    <a:pt x="255" y="1274"/>
                  </a:cubicBezTo>
                  <a:cubicBezTo>
                    <a:pt x="1" y="1497"/>
                    <a:pt x="1" y="1879"/>
                    <a:pt x="128" y="2229"/>
                  </a:cubicBezTo>
                  <a:cubicBezTo>
                    <a:pt x="160" y="2388"/>
                    <a:pt x="255" y="2547"/>
                    <a:pt x="383" y="2706"/>
                  </a:cubicBezTo>
                  <a:cubicBezTo>
                    <a:pt x="319" y="2133"/>
                    <a:pt x="542" y="1369"/>
                    <a:pt x="637" y="987"/>
                  </a:cubicBezTo>
                  <a:cubicBezTo>
                    <a:pt x="701" y="860"/>
                    <a:pt x="796" y="733"/>
                    <a:pt x="956" y="733"/>
                  </a:cubicBezTo>
                  <a:cubicBezTo>
                    <a:pt x="1051" y="733"/>
                    <a:pt x="1115" y="828"/>
                    <a:pt x="1115" y="892"/>
                  </a:cubicBezTo>
                  <a:cubicBezTo>
                    <a:pt x="1274" y="2802"/>
                    <a:pt x="2356" y="3534"/>
                    <a:pt x="2356" y="3534"/>
                  </a:cubicBezTo>
                  <a:cubicBezTo>
                    <a:pt x="2229" y="3407"/>
                    <a:pt x="2133" y="3216"/>
                    <a:pt x="2038" y="3025"/>
                  </a:cubicBezTo>
                  <a:cubicBezTo>
                    <a:pt x="1656" y="2261"/>
                    <a:pt x="1497" y="1369"/>
                    <a:pt x="1529" y="510"/>
                  </a:cubicBezTo>
                  <a:cubicBezTo>
                    <a:pt x="1210" y="510"/>
                    <a:pt x="924" y="255"/>
                    <a:pt x="860" y="1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3340340" y="1765175"/>
              <a:ext cx="8465" cy="3303"/>
            </a:xfrm>
            <a:custGeom>
              <a:avLst/>
              <a:gdLst/>
              <a:ahLst/>
              <a:cxnLst/>
              <a:rect l="l" t="t" r="r" b="b"/>
              <a:pathLst>
                <a:path w="574" h="224" extrusionOk="0">
                  <a:moveTo>
                    <a:pt x="1" y="1"/>
                  </a:moveTo>
                  <a:cubicBezTo>
                    <a:pt x="1" y="33"/>
                    <a:pt x="33" y="33"/>
                    <a:pt x="96" y="33"/>
                  </a:cubicBezTo>
                  <a:cubicBezTo>
                    <a:pt x="33" y="33"/>
                    <a:pt x="33" y="1"/>
                    <a:pt x="1" y="1"/>
                  </a:cubicBezTo>
                  <a:close/>
                  <a:moveTo>
                    <a:pt x="96" y="33"/>
                  </a:moveTo>
                  <a:lnTo>
                    <a:pt x="160" y="128"/>
                  </a:lnTo>
                  <a:cubicBezTo>
                    <a:pt x="192" y="160"/>
                    <a:pt x="287" y="192"/>
                    <a:pt x="319" y="224"/>
                  </a:cubicBezTo>
                  <a:cubicBezTo>
                    <a:pt x="351" y="192"/>
                    <a:pt x="415" y="192"/>
                    <a:pt x="447" y="192"/>
                  </a:cubicBezTo>
                  <a:cubicBezTo>
                    <a:pt x="478" y="192"/>
                    <a:pt x="510" y="160"/>
                    <a:pt x="574" y="160"/>
                  </a:cubicBezTo>
                  <a:lnTo>
                    <a:pt x="319" y="160"/>
                  </a:lnTo>
                  <a:cubicBezTo>
                    <a:pt x="287" y="160"/>
                    <a:pt x="287" y="128"/>
                    <a:pt x="255" y="128"/>
                  </a:cubicBezTo>
                  <a:cubicBezTo>
                    <a:pt x="192" y="128"/>
                    <a:pt x="192" y="64"/>
                    <a:pt x="160" y="64"/>
                  </a:cubicBezTo>
                  <a:cubicBezTo>
                    <a:pt x="128" y="64"/>
                    <a:pt x="128" y="33"/>
                    <a:pt x="96" y="33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3310313" y="1756739"/>
              <a:ext cx="14998" cy="7049"/>
            </a:xfrm>
            <a:custGeom>
              <a:avLst/>
              <a:gdLst/>
              <a:ahLst/>
              <a:cxnLst/>
              <a:rect l="l" t="t" r="r" b="b"/>
              <a:pathLst>
                <a:path w="1017" h="478" extrusionOk="0">
                  <a:moveTo>
                    <a:pt x="1017" y="382"/>
                  </a:moveTo>
                  <a:cubicBezTo>
                    <a:pt x="954" y="382"/>
                    <a:pt x="922" y="414"/>
                    <a:pt x="859" y="414"/>
                  </a:cubicBezTo>
                  <a:cubicBezTo>
                    <a:pt x="795" y="414"/>
                    <a:pt x="763" y="445"/>
                    <a:pt x="732" y="445"/>
                  </a:cubicBezTo>
                  <a:lnTo>
                    <a:pt x="763" y="445"/>
                  </a:lnTo>
                  <a:cubicBezTo>
                    <a:pt x="827" y="414"/>
                    <a:pt x="859" y="414"/>
                    <a:pt x="891" y="414"/>
                  </a:cubicBezTo>
                  <a:cubicBezTo>
                    <a:pt x="922" y="414"/>
                    <a:pt x="954" y="382"/>
                    <a:pt x="1017" y="382"/>
                  </a:cubicBezTo>
                  <a:close/>
                  <a:moveTo>
                    <a:pt x="0" y="1"/>
                  </a:moveTo>
                  <a:cubicBezTo>
                    <a:pt x="63" y="64"/>
                    <a:pt x="95" y="96"/>
                    <a:pt x="95" y="159"/>
                  </a:cubicBezTo>
                  <a:lnTo>
                    <a:pt x="222" y="286"/>
                  </a:lnTo>
                  <a:lnTo>
                    <a:pt x="318" y="414"/>
                  </a:lnTo>
                  <a:cubicBezTo>
                    <a:pt x="381" y="445"/>
                    <a:pt x="445" y="445"/>
                    <a:pt x="477" y="477"/>
                  </a:cubicBezTo>
                  <a:cubicBezTo>
                    <a:pt x="572" y="477"/>
                    <a:pt x="636" y="445"/>
                    <a:pt x="732" y="445"/>
                  </a:cubicBezTo>
                  <a:lnTo>
                    <a:pt x="541" y="445"/>
                  </a:lnTo>
                  <a:cubicBezTo>
                    <a:pt x="477" y="445"/>
                    <a:pt x="413" y="414"/>
                    <a:pt x="381" y="382"/>
                  </a:cubicBezTo>
                  <a:lnTo>
                    <a:pt x="254" y="2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3339411" y="1757668"/>
              <a:ext cx="12211" cy="5176"/>
            </a:xfrm>
            <a:custGeom>
              <a:avLst/>
              <a:gdLst/>
              <a:ahLst/>
              <a:cxnLst/>
              <a:rect l="l" t="t" r="r" b="b"/>
              <a:pathLst>
                <a:path w="828" h="351" extrusionOk="0">
                  <a:moveTo>
                    <a:pt x="159" y="0"/>
                  </a:moveTo>
                  <a:cubicBezTo>
                    <a:pt x="96" y="0"/>
                    <a:pt x="64" y="32"/>
                    <a:pt x="0" y="96"/>
                  </a:cubicBezTo>
                  <a:cubicBezTo>
                    <a:pt x="32" y="96"/>
                    <a:pt x="64" y="128"/>
                    <a:pt x="127" y="128"/>
                  </a:cubicBezTo>
                  <a:cubicBezTo>
                    <a:pt x="159" y="191"/>
                    <a:pt x="191" y="191"/>
                    <a:pt x="223" y="191"/>
                  </a:cubicBezTo>
                  <a:lnTo>
                    <a:pt x="446" y="191"/>
                  </a:lnTo>
                  <a:lnTo>
                    <a:pt x="510" y="223"/>
                  </a:lnTo>
                  <a:cubicBezTo>
                    <a:pt x="510" y="223"/>
                    <a:pt x="541" y="255"/>
                    <a:pt x="605" y="255"/>
                  </a:cubicBezTo>
                  <a:cubicBezTo>
                    <a:pt x="637" y="255"/>
                    <a:pt x="669" y="287"/>
                    <a:pt x="701" y="287"/>
                  </a:cubicBezTo>
                  <a:cubicBezTo>
                    <a:pt x="764" y="287"/>
                    <a:pt x="796" y="351"/>
                    <a:pt x="828" y="351"/>
                  </a:cubicBezTo>
                  <a:cubicBezTo>
                    <a:pt x="828" y="287"/>
                    <a:pt x="828" y="255"/>
                    <a:pt x="796" y="223"/>
                  </a:cubicBezTo>
                  <a:cubicBezTo>
                    <a:pt x="764" y="223"/>
                    <a:pt x="764" y="191"/>
                    <a:pt x="701" y="128"/>
                  </a:cubicBezTo>
                  <a:cubicBezTo>
                    <a:pt x="701" y="96"/>
                    <a:pt x="669" y="96"/>
                    <a:pt x="637" y="64"/>
                  </a:cubicBezTo>
                  <a:cubicBezTo>
                    <a:pt x="605" y="32"/>
                    <a:pt x="541" y="0"/>
                    <a:pt x="510" y="0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3305608" y="1749217"/>
              <a:ext cx="22549" cy="7049"/>
            </a:xfrm>
            <a:custGeom>
              <a:avLst/>
              <a:gdLst/>
              <a:ahLst/>
              <a:cxnLst/>
              <a:rect l="l" t="t" r="r" b="b"/>
              <a:pathLst>
                <a:path w="1529" h="478" extrusionOk="0">
                  <a:moveTo>
                    <a:pt x="573" y="0"/>
                  </a:moveTo>
                  <a:cubicBezTo>
                    <a:pt x="446" y="0"/>
                    <a:pt x="382" y="0"/>
                    <a:pt x="287" y="32"/>
                  </a:cubicBezTo>
                  <a:cubicBezTo>
                    <a:pt x="223" y="96"/>
                    <a:pt x="127" y="128"/>
                    <a:pt x="0" y="191"/>
                  </a:cubicBezTo>
                  <a:cubicBezTo>
                    <a:pt x="127" y="255"/>
                    <a:pt x="223" y="255"/>
                    <a:pt x="287" y="255"/>
                  </a:cubicBezTo>
                  <a:lnTo>
                    <a:pt x="1082" y="255"/>
                  </a:lnTo>
                  <a:cubicBezTo>
                    <a:pt x="1114" y="287"/>
                    <a:pt x="1210" y="319"/>
                    <a:pt x="1273" y="351"/>
                  </a:cubicBezTo>
                  <a:lnTo>
                    <a:pt x="1528" y="478"/>
                  </a:lnTo>
                  <a:cubicBezTo>
                    <a:pt x="1496" y="382"/>
                    <a:pt x="1433" y="319"/>
                    <a:pt x="1369" y="255"/>
                  </a:cubicBezTo>
                  <a:lnTo>
                    <a:pt x="1178" y="32"/>
                  </a:lnTo>
                  <a:lnTo>
                    <a:pt x="1114" y="32"/>
                  </a:lnTo>
                  <a:cubicBezTo>
                    <a:pt x="1051" y="0"/>
                    <a:pt x="923" y="0"/>
                    <a:pt x="860" y="0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3325326" y="1778227"/>
              <a:ext cx="10810" cy="7388"/>
            </a:xfrm>
            <a:custGeom>
              <a:avLst/>
              <a:gdLst/>
              <a:ahLst/>
              <a:cxnLst/>
              <a:rect l="l" t="t" r="r" b="b"/>
              <a:pathLst>
                <a:path w="733" h="501" extrusionOk="0">
                  <a:moveTo>
                    <a:pt x="459" y="1"/>
                  </a:moveTo>
                  <a:cubicBezTo>
                    <a:pt x="411" y="1"/>
                    <a:pt x="362" y="13"/>
                    <a:pt x="318" y="39"/>
                  </a:cubicBezTo>
                  <a:cubicBezTo>
                    <a:pt x="223" y="71"/>
                    <a:pt x="159" y="134"/>
                    <a:pt x="64" y="198"/>
                  </a:cubicBezTo>
                  <a:cubicBezTo>
                    <a:pt x="0" y="262"/>
                    <a:pt x="32" y="325"/>
                    <a:pt x="127" y="389"/>
                  </a:cubicBezTo>
                  <a:cubicBezTo>
                    <a:pt x="223" y="421"/>
                    <a:pt x="318" y="453"/>
                    <a:pt x="382" y="453"/>
                  </a:cubicBezTo>
                  <a:cubicBezTo>
                    <a:pt x="398" y="485"/>
                    <a:pt x="430" y="501"/>
                    <a:pt x="462" y="501"/>
                  </a:cubicBezTo>
                  <a:cubicBezTo>
                    <a:pt x="494" y="501"/>
                    <a:pt x="525" y="485"/>
                    <a:pt x="541" y="453"/>
                  </a:cubicBezTo>
                  <a:cubicBezTo>
                    <a:pt x="700" y="389"/>
                    <a:pt x="732" y="294"/>
                    <a:pt x="732" y="198"/>
                  </a:cubicBezTo>
                  <a:cubicBezTo>
                    <a:pt x="709" y="83"/>
                    <a:pt x="586" y="1"/>
                    <a:pt x="459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3333777" y="1758612"/>
              <a:ext cx="4233" cy="18316"/>
            </a:xfrm>
            <a:custGeom>
              <a:avLst/>
              <a:gdLst/>
              <a:ahLst/>
              <a:cxnLst/>
              <a:rect l="l" t="t" r="r" b="b"/>
              <a:pathLst>
                <a:path w="287" h="1242" extrusionOk="0">
                  <a:moveTo>
                    <a:pt x="287" y="0"/>
                  </a:moveTo>
                  <a:lnTo>
                    <a:pt x="287" y="0"/>
                  </a:lnTo>
                  <a:cubicBezTo>
                    <a:pt x="159" y="191"/>
                    <a:pt x="127" y="414"/>
                    <a:pt x="96" y="605"/>
                  </a:cubicBezTo>
                  <a:cubicBezTo>
                    <a:pt x="64" y="796"/>
                    <a:pt x="0" y="1051"/>
                    <a:pt x="64" y="1242"/>
                  </a:cubicBezTo>
                  <a:cubicBezTo>
                    <a:pt x="64" y="1114"/>
                    <a:pt x="96" y="987"/>
                    <a:pt x="127" y="923"/>
                  </a:cubicBezTo>
                  <a:cubicBezTo>
                    <a:pt x="127" y="796"/>
                    <a:pt x="127" y="732"/>
                    <a:pt x="159" y="605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3292453" y="1695697"/>
              <a:ext cx="64801" cy="54005"/>
            </a:xfrm>
            <a:custGeom>
              <a:avLst/>
              <a:gdLst/>
              <a:ahLst/>
              <a:cxnLst/>
              <a:rect l="l" t="t" r="r" b="b"/>
              <a:pathLst>
                <a:path w="4394" h="3662" extrusionOk="0">
                  <a:moveTo>
                    <a:pt x="1339" y="0"/>
                  </a:moveTo>
                  <a:cubicBezTo>
                    <a:pt x="896" y="0"/>
                    <a:pt x="457" y="85"/>
                    <a:pt x="32" y="255"/>
                  </a:cubicBezTo>
                  <a:lnTo>
                    <a:pt x="1" y="255"/>
                  </a:lnTo>
                  <a:cubicBezTo>
                    <a:pt x="64" y="764"/>
                    <a:pt x="478" y="1337"/>
                    <a:pt x="733" y="1719"/>
                  </a:cubicBezTo>
                  <a:cubicBezTo>
                    <a:pt x="956" y="1974"/>
                    <a:pt x="1115" y="2165"/>
                    <a:pt x="1115" y="2165"/>
                  </a:cubicBezTo>
                  <a:cubicBezTo>
                    <a:pt x="1417" y="2517"/>
                    <a:pt x="1851" y="2595"/>
                    <a:pt x="2273" y="2595"/>
                  </a:cubicBezTo>
                  <a:cubicBezTo>
                    <a:pt x="2613" y="2595"/>
                    <a:pt x="2945" y="2545"/>
                    <a:pt x="3194" y="2545"/>
                  </a:cubicBezTo>
                  <a:cubicBezTo>
                    <a:pt x="3224" y="2545"/>
                    <a:pt x="3252" y="2545"/>
                    <a:pt x="3280" y="2547"/>
                  </a:cubicBezTo>
                  <a:cubicBezTo>
                    <a:pt x="3407" y="2547"/>
                    <a:pt x="3502" y="2611"/>
                    <a:pt x="3598" y="2674"/>
                  </a:cubicBezTo>
                  <a:cubicBezTo>
                    <a:pt x="3662" y="2706"/>
                    <a:pt x="3694" y="2706"/>
                    <a:pt x="3694" y="2770"/>
                  </a:cubicBezTo>
                  <a:cubicBezTo>
                    <a:pt x="3885" y="2929"/>
                    <a:pt x="4044" y="3184"/>
                    <a:pt x="4171" y="3406"/>
                  </a:cubicBezTo>
                  <a:cubicBezTo>
                    <a:pt x="4235" y="3566"/>
                    <a:pt x="4298" y="3661"/>
                    <a:pt x="4298" y="3661"/>
                  </a:cubicBezTo>
                  <a:cubicBezTo>
                    <a:pt x="4298" y="3597"/>
                    <a:pt x="4330" y="3502"/>
                    <a:pt x="4330" y="3438"/>
                  </a:cubicBezTo>
                  <a:cubicBezTo>
                    <a:pt x="4362" y="3088"/>
                    <a:pt x="4394" y="2642"/>
                    <a:pt x="4298" y="2197"/>
                  </a:cubicBezTo>
                  <a:cubicBezTo>
                    <a:pt x="4171" y="1687"/>
                    <a:pt x="3885" y="1114"/>
                    <a:pt x="3280" y="605"/>
                  </a:cubicBezTo>
                  <a:cubicBezTo>
                    <a:pt x="2929" y="287"/>
                    <a:pt x="2452" y="127"/>
                    <a:pt x="2006" y="64"/>
                  </a:cubicBezTo>
                  <a:cubicBezTo>
                    <a:pt x="1783" y="21"/>
                    <a:pt x="1561" y="0"/>
                    <a:pt x="1339" y="0"/>
                  </a:cubicBezTo>
                  <a:close/>
                </a:path>
              </a:pathLst>
            </a:custGeom>
            <a:solidFill>
              <a:srgbClr val="6320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3296214" y="1726210"/>
              <a:ext cx="58223" cy="24894"/>
            </a:xfrm>
            <a:custGeom>
              <a:avLst/>
              <a:gdLst/>
              <a:ahLst/>
              <a:cxnLst/>
              <a:rect l="l" t="t" r="r" b="b"/>
              <a:pathLst>
                <a:path w="3948" h="1688" extrusionOk="0">
                  <a:moveTo>
                    <a:pt x="892" y="0"/>
                  </a:moveTo>
                  <a:lnTo>
                    <a:pt x="892" y="64"/>
                  </a:lnTo>
                  <a:cubicBezTo>
                    <a:pt x="733" y="605"/>
                    <a:pt x="446" y="1115"/>
                    <a:pt x="0" y="1401"/>
                  </a:cubicBezTo>
                  <a:cubicBezTo>
                    <a:pt x="764" y="1369"/>
                    <a:pt x="892" y="414"/>
                    <a:pt x="892" y="414"/>
                  </a:cubicBezTo>
                  <a:cubicBezTo>
                    <a:pt x="892" y="414"/>
                    <a:pt x="915" y="1116"/>
                    <a:pt x="1824" y="1116"/>
                  </a:cubicBezTo>
                  <a:cubicBezTo>
                    <a:pt x="1975" y="1116"/>
                    <a:pt x="2151" y="1096"/>
                    <a:pt x="2356" y="1051"/>
                  </a:cubicBezTo>
                  <a:cubicBezTo>
                    <a:pt x="2505" y="1022"/>
                    <a:pt x="2641" y="1009"/>
                    <a:pt x="2765" y="1009"/>
                  </a:cubicBezTo>
                  <a:cubicBezTo>
                    <a:pt x="3462" y="1009"/>
                    <a:pt x="3781" y="1417"/>
                    <a:pt x="3916" y="1688"/>
                  </a:cubicBezTo>
                  <a:cubicBezTo>
                    <a:pt x="3916" y="1528"/>
                    <a:pt x="3948" y="1401"/>
                    <a:pt x="3948" y="1242"/>
                  </a:cubicBezTo>
                  <a:cubicBezTo>
                    <a:pt x="3821" y="1051"/>
                    <a:pt x="3661" y="764"/>
                    <a:pt x="3470" y="605"/>
                  </a:cubicBezTo>
                  <a:lnTo>
                    <a:pt x="3407" y="542"/>
                  </a:lnTo>
                  <a:cubicBezTo>
                    <a:pt x="3311" y="446"/>
                    <a:pt x="3184" y="414"/>
                    <a:pt x="3088" y="414"/>
                  </a:cubicBezTo>
                  <a:cubicBezTo>
                    <a:pt x="3030" y="408"/>
                    <a:pt x="2967" y="405"/>
                    <a:pt x="2900" y="405"/>
                  </a:cubicBezTo>
                  <a:cubicBezTo>
                    <a:pt x="2668" y="405"/>
                    <a:pt x="2391" y="436"/>
                    <a:pt x="2107" y="436"/>
                  </a:cubicBezTo>
                  <a:cubicBezTo>
                    <a:pt x="1672" y="436"/>
                    <a:pt x="1221" y="364"/>
                    <a:pt x="892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3273679" y="1832780"/>
              <a:ext cx="40393" cy="18567"/>
            </a:xfrm>
            <a:custGeom>
              <a:avLst/>
              <a:gdLst/>
              <a:ahLst/>
              <a:cxnLst/>
              <a:rect l="l" t="t" r="r" b="b"/>
              <a:pathLst>
                <a:path w="2739" h="1259" extrusionOk="0">
                  <a:moveTo>
                    <a:pt x="0" y="1"/>
                  </a:moveTo>
                  <a:lnTo>
                    <a:pt x="0" y="1"/>
                  </a:lnTo>
                  <a:cubicBezTo>
                    <a:pt x="159" y="256"/>
                    <a:pt x="350" y="510"/>
                    <a:pt x="573" y="733"/>
                  </a:cubicBezTo>
                  <a:cubicBezTo>
                    <a:pt x="701" y="829"/>
                    <a:pt x="860" y="956"/>
                    <a:pt x="987" y="1020"/>
                  </a:cubicBezTo>
                  <a:cubicBezTo>
                    <a:pt x="1114" y="1083"/>
                    <a:pt x="1274" y="1179"/>
                    <a:pt x="1433" y="1211"/>
                  </a:cubicBezTo>
                  <a:cubicBezTo>
                    <a:pt x="1512" y="1242"/>
                    <a:pt x="1592" y="1258"/>
                    <a:pt x="1672" y="1258"/>
                  </a:cubicBezTo>
                  <a:cubicBezTo>
                    <a:pt x="1751" y="1258"/>
                    <a:pt x="1831" y="1242"/>
                    <a:pt x="1910" y="1211"/>
                  </a:cubicBezTo>
                  <a:cubicBezTo>
                    <a:pt x="2070" y="1179"/>
                    <a:pt x="2229" y="1147"/>
                    <a:pt x="2388" y="1051"/>
                  </a:cubicBezTo>
                  <a:lnTo>
                    <a:pt x="2515" y="988"/>
                  </a:lnTo>
                  <a:cubicBezTo>
                    <a:pt x="2547" y="988"/>
                    <a:pt x="2547" y="956"/>
                    <a:pt x="2579" y="892"/>
                  </a:cubicBezTo>
                  <a:cubicBezTo>
                    <a:pt x="2611" y="860"/>
                    <a:pt x="2611" y="829"/>
                    <a:pt x="2643" y="797"/>
                  </a:cubicBezTo>
                  <a:cubicBezTo>
                    <a:pt x="2643" y="733"/>
                    <a:pt x="2706" y="701"/>
                    <a:pt x="2706" y="669"/>
                  </a:cubicBezTo>
                  <a:cubicBezTo>
                    <a:pt x="2738" y="510"/>
                    <a:pt x="2738" y="351"/>
                    <a:pt x="2706" y="192"/>
                  </a:cubicBezTo>
                  <a:cubicBezTo>
                    <a:pt x="2706" y="351"/>
                    <a:pt x="2706" y="510"/>
                    <a:pt x="2579" y="669"/>
                  </a:cubicBezTo>
                  <a:cubicBezTo>
                    <a:pt x="2579" y="669"/>
                    <a:pt x="2547" y="701"/>
                    <a:pt x="2547" y="733"/>
                  </a:cubicBezTo>
                  <a:lnTo>
                    <a:pt x="2452" y="829"/>
                  </a:lnTo>
                  <a:lnTo>
                    <a:pt x="2388" y="892"/>
                  </a:lnTo>
                  <a:lnTo>
                    <a:pt x="2292" y="988"/>
                  </a:lnTo>
                  <a:cubicBezTo>
                    <a:pt x="2133" y="1020"/>
                    <a:pt x="2038" y="1051"/>
                    <a:pt x="1879" y="1115"/>
                  </a:cubicBezTo>
                  <a:cubicBezTo>
                    <a:pt x="1799" y="1131"/>
                    <a:pt x="1727" y="1139"/>
                    <a:pt x="1656" y="1139"/>
                  </a:cubicBezTo>
                  <a:cubicBezTo>
                    <a:pt x="1584" y="1139"/>
                    <a:pt x="1512" y="1131"/>
                    <a:pt x="1433" y="1115"/>
                  </a:cubicBezTo>
                  <a:cubicBezTo>
                    <a:pt x="1146" y="1020"/>
                    <a:pt x="860" y="860"/>
                    <a:pt x="637" y="669"/>
                  </a:cubicBezTo>
                  <a:cubicBezTo>
                    <a:pt x="382" y="478"/>
                    <a:pt x="191" y="224"/>
                    <a:pt x="0" y="1"/>
                  </a:cubicBezTo>
                  <a:close/>
                </a:path>
              </a:pathLst>
            </a:custGeom>
            <a:solidFill>
              <a:srgbClr val="5C3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3161461" y="1799921"/>
              <a:ext cx="84990" cy="150719"/>
            </a:xfrm>
            <a:custGeom>
              <a:avLst/>
              <a:gdLst/>
              <a:ahLst/>
              <a:cxnLst/>
              <a:rect l="l" t="t" r="r" b="b"/>
              <a:pathLst>
                <a:path w="5763" h="10220" extrusionOk="0">
                  <a:moveTo>
                    <a:pt x="3757" y="0"/>
                  </a:moveTo>
                  <a:cubicBezTo>
                    <a:pt x="3662" y="0"/>
                    <a:pt x="3598" y="32"/>
                    <a:pt x="3503" y="32"/>
                  </a:cubicBezTo>
                  <a:cubicBezTo>
                    <a:pt x="3280" y="96"/>
                    <a:pt x="2993" y="223"/>
                    <a:pt x="2739" y="414"/>
                  </a:cubicBezTo>
                  <a:cubicBezTo>
                    <a:pt x="2197" y="860"/>
                    <a:pt x="1752" y="1465"/>
                    <a:pt x="1592" y="1847"/>
                  </a:cubicBezTo>
                  <a:cubicBezTo>
                    <a:pt x="765" y="3980"/>
                    <a:pt x="351" y="5890"/>
                    <a:pt x="160" y="7322"/>
                  </a:cubicBezTo>
                  <a:cubicBezTo>
                    <a:pt x="96" y="8055"/>
                    <a:pt x="33" y="8660"/>
                    <a:pt x="1" y="9073"/>
                  </a:cubicBezTo>
                  <a:cubicBezTo>
                    <a:pt x="1" y="9551"/>
                    <a:pt x="33" y="9774"/>
                    <a:pt x="33" y="9774"/>
                  </a:cubicBezTo>
                  <a:lnTo>
                    <a:pt x="64" y="9774"/>
                  </a:lnTo>
                  <a:lnTo>
                    <a:pt x="3662" y="10219"/>
                  </a:lnTo>
                  <a:cubicBezTo>
                    <a:pt x="3694" y="10124"/>
                    <a:pt x="4107" y="8819"/>
                    <a:pt x="4553" y="7322"/>
                  </a:cubicBezTo>
                  <a:cubicBezTo>
                    <a:pt x="4617" y="7068"/>
                    <a:pt x="4649" y="6845"/>
                    <a:pt x="4744" y="6590"/>
                  </a:cubicBezTo>
                  <a:cubicBezTo>
                    <a:pt x="4744" y="6558"/>
                    <a:pt x="4776" y="6463"/>
                    <a:pt x="4776" y="6431"/>
                  </a:cubicBezTo>
                  <a:cubicBezTo>
                    <a:pt x="4808" y="6304"/>
                    <a:pt x="4808" y="6240"/>
                    <a:pt x="4871" y="6113"/>
                  </a:cubicBezTo>
                  <a:cubicBezTo>
                    <a:pt x="5126" y="5094"/>
                    <a:pt x="5413" y="4075"/>
                    <a:pt x="5572" y="3375"/>
                  </a:cubicBezTo>
                  <a:cubicBezTo>
                    <a:pt x="5604" y="3120"/>
                    <a:pt x="5667" y="2929"/>
                    <a:pt x="5699" y="2738"/>
                  </a:cubicBezTo>
                  <a:cubicBezTo>
                    <a:pt x="5763" y="2229"/>
                    <a:pt x="5699" y="1624"/>
                    <a:pt x="5413" y="1147"/>
                  </a:cubicBezTo>
                  <a:cubicBezTo>
                    <a:pt x="5285" y="892"/>
                    <a:pt x="5126" y="701"/>
                    <a:pt x="4935" y="510"/>
                  </a:cubicBezTo>
                  <a:cubicBezTo>
                    <a:pt x="4808" y="383"/>
                    <a:pt x="4649" y="255"/>
                    <a:pt x="4553" y="191"/>
                  </a:cubicBezTo>
                  <a:cubicBezTo>
                    <a:pt x="4458" y="128"/>
                    <a:pt x="4330" y="96"/>
                    <a:pt x="4267" y="64"/>
                  </a:cubicBezTo>
                  <a:cubicBezTo>
                    <a:pt x="4171" y="32"/>
                    <a:pt x="4107" y="32"/>
                    <a:pt x="4012" y="0"/>
                  </a:cubicBezTo>
                  <a:close/>
                </a:path>
              </a:pathLst>
            </a:custGeom>
            <a:solidFill>
              <a:srgbClr val="946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3160989" y="1871582"/>
              <a:ext cx="120679" cy="88352"/>
            </a:xfrm>
            <a:custGeom>
              <a:avLst/>
              <a:gdLst/>
              <a:ahLst/>
              <a:cxnLst/>
              <a:rect l="l" t="t" r="r" b="b"/>
              <a:pathLst>
                <a:path w="8183" h="5991" extrusionOk="0">
                  <a:moveTo>
                    <a:pt x="7930" y="0"/>
                  </a:moveTo>
                  <a:cubicBezTo>
                    <a:pt x="7910" y="0"/>
                    <a:pt x="7888" y="4"/>
                    <a:pt x="7864" y="12"/>
                  </a:cubicBezTo>
                  <a:cubicBezTo>
                    <a:pt x="7514" y="140"/>
                    <a:pt x="6591" y="490"/>
                    <a:pt x="5604" y="904"/>
                  </a:cubicBezTo>
                  <a:cubicBezTo>
                    <a:pt x="5349" y="967"/>
                    <a:pt x="5126" y="1095"/>
                    <a:pt x="4872" y="1158"/>
                  </a:cubicBezTo>
                  <a:cubicBezTo>
                    <a:pt x="4394" y="1381"/>
                    <a:pt x="3885" y="1572"/>
                    <a:pt x="3407" y="1763"/>
                  </a:cubicBezTo>
                  <a:cubicBezTo>
                    <a:pt x="2261" y="2209"/>
                    <a:pt x="1306" y="2591"/>
                    <a:pt x="988" y="2814"/>
                  </a:cubicBezTo>
                  <a:cubicBezTo>
                    <a:pt x="733" y="2909"/>
                    <a:pt x="542" y="3164"/>
                    <a:pt x="415" y="3387"/>
                  </a:cubicBezTo>
                  <a:cubicBezTo>
                    <a:pt x="96" y="3960"/>
                    <a:pt x="1" y="4596"/>
                    <a:pt x="65" y="5106"/>
                  </a:cubicBezTo>
                  <a:cubicBezTo>
                    <a:pt x="96" y="5392"/>
                    <a:pt x="224" y="5679"/>
                    <a:pt x="415" y="5806"/>
                  </a:cubicBezTo>
                  <a:cubicBezTo>
                    <a:pt x="600" y="5935"/>
                    <a:pt x="1064" y="5991"/>
                    <a:pt x="1678" y="5991"/>
                  </a:cubicBezTo>
                  <a:cubicBezTo>
                    <a:pt x="3486" y="5991"/>
                    <a:pt x="6596" y="5509"/>
                    <a:pt x="7737" y="5010"/>
                  </a:cubicBezTo>
                  <a:cubicBezTo>
                    <a:pt x="8119" y="4405"/>
                    <a:pt x="8182" y="3355"/>
                    <a:pt x="8182" y="2368"/>
                  </a:cubicBezTo>
                  <a:lnTo>
                    <a:pt x="8182" y="1731"/>
                  </a:lnTo>
                  <a:cubicBezTo>
                    <a:pt x="8151" y="1126"/>
                    <a:pt x="8119" y="585"/>
                    <a:pt x="8055" y="267"/>
                  </a:cubicBezTo>
                  <a:lnTo>
                    <a:pt x="8055" y="140"/>
                  </a:lnTo>
                  <a:lnTo>
                    <a:pt x="8055" y="108"/>
                  </a:lnTo>
                  <a:cubicBezTo>
                    <a:pt x="8031" y="36"/>
                    <a:pt x="7989" y="0"/>
                    <a:pt x="7930" y="0"/>
                  </a:cubicBezTo>
                  <a:close/>
                </a:path>
              </a:pathLst>
            </a:custGeom>
            <a:solidFill>
              <a:srgbClr val="946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3161461" y="1799921"/>
              <a:ext cx="55421" cy="144142"/>
            </a:xfrm>
            <a:custGeom>
              <a:avLst/>
              <a:gdLst/>
              <a:ahLst/>
              <a:cxnLst/>
              <a:rect l="l" t="t" r="r" b="b"/>
              <a:pathLst>
                <a:path w="3758" h="9774" extrusionOk="0">
                  <a:moveTo>
                    <a:pt x="3757" y="0"/>
                  </a:moveTo>
                  <a:cubicBezTo>
                    <a:pt x="3662" y="0"/>
                    <a:pt x="3598" y="32"/>
                    <a:pt x="3503" y="32"/>
                  </a:cubicBezTo>
                  <a:cubicBezTo>
                    <a:pt x="3248" y="96"/>
                    <a:pt x="2993" y="223"/>
                    <a:pt x="2739" y="414"/>
                  </a:cubicBezTo>
                  <a:cubicBezTo>
                    <a:pt x="2197" y="860"/>
                    <a:pt x="1752" y="1465"/>
                    <a:pt x="1592" y="1847"/>
                  </a:cubicBezTo>
                  <a:cubicBezTo>
                    <a:pt x="765" y="3980"/>
                    <a:pt x="351" y="5890"/>
                    <a:pt x="160" y="7322"/>
                  </a:cubicBezTo>
                  <a:cubicBezTo>
                    <a:pt x="64" y="8055"/>
                    <a:pt x="33" y="8660"/>
                    <a:pt x="1" y="9073"/>
                  </a:cubicBezTo>
                  <a:cubicBezTo>
                    <a:pt x="1" y="9551"/>
                    <a:pt x="33" y="9774"/>
                    <a:pt x="33" y="9774"/>
                  </a:cubicBezTo>
                  <a:cubicBezTo>
                    <a:pt x="1" y="8978"/>
                    <a:pt x="383" y="8023"/>
                    <a:pt x="956" y="7705"/>
                  </a:cubicBezTo>
                  <a:cubicBezTo>
                    <a:pt x="1274" y="7545"/>
                    <a:pt x="2261" y="7163"/>
                    <a:pt x="3375" y="6686"/>
                  </a:cubicBezTo>
                  <a:cubicBezTo>
                    <a:pt x="3343" y="6686"/>
                    <a:pt x="1274" y="7100"/>
                    <a:pt x="860" y="7354"/>
                  </a:cubicBezTo>
                  <a:cubicBezTo>
                    <a:pt x="765" y="6431"/>
                    <a:pt x="1752" y="542"/>
                    <a:pt x="3757" y="0"/>
                  </a:cubicBezTo>
                  <a:close/>
                </a:path>
              </a:pathLst>
            </a:custGeom>
            <a:solidFill>
              <a:srgbClr val="5C3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3280714" y="1876449"/>
              <a:ext cx="12698" cy="30527"/>
            </a:xfrm>
            <a:custGeom>
              <a:avLst/>
              <a:gdLst/>
              <a:ahLst/>
              <a:cxnLst/>
              <a:rect l="l" t="t" r="r" b="b"/>
              <a:pathLst>
                <a:path w="861" h="2070" extrusionOk="0">
                  <a:moveTo>
                    <a:pt x="1" y="96"/>
                  </a:moveTo>
                  <a:cubicBezTo>
                    <a:pt x="33" y="414"/>
                    <a:pt x="64" y="892"/>
                    <a:pt x="64" y="1433"/>
                  </a:cubicBezTo>
                  <a:lnTo>
                    <a:pt x="64" y="2070"/>
                  </a:lnTo>
                  <a:cubicBezTo>
                    <a:pt x="192" y="2038"/>
                    <a:pt x="319" y="2006"/>
                    <a:pt x="383" y="1974"/>
                  </a:cubicBezTo>
                  <a:cubicBezTo>
                    <a:pt x="542" y="1879"/>
                    <a:pt x="701" y="1751"/>
                    <a:pt x="797" y="1560"/>
                  </a:cubicBezTo>
                  <a:cubicBezTo>
                    <a:pt x="860" y="1306"/>
                    <a:pt x="860" y="956"/>
                    <a:pt x="828" y="637"/>
                  </a:cubicBezTo>
                  <a:cubicBezTo>
                    <a:pt x="797" y="383"/>
                    <a:pt x="637" y="160"/>
                    <a:pt x="446" y="32"/>
                  </a:cubicBezTo>
                  <a:lnTo>
                    <a:pt x="446" y="32"/>
                  </a:lnTo>
                  <a:cubicBezTo>
                    <a:pt x="383" y="32"/>
                    <a:pt x="224" y="1"/>
                    <a:pt x="1" y="96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3287291" y="1877865"/>
              <a:ext cx="13155" cy="27711"/>
            </a:xfrm>
            <a:custGeom>
              <a:avLst/>
              <a:gdLst/>
              <a:ahLst/>
              <a:cxnLst/>
              <a:rect l="l" t="t" r="r" b="b"/>
              <a:pathLst>
                <a:path w="892" h="1879" extrusionOk="0">
                  <a:moveTo>
                    <a:pt x="32" y="0"/>
                  </a:moveTo>
                  <a:lnTo>
                    <a:pt x="32" y="0"/>
                  </a:lnTo>
                  <a:cubicBezTo>
                    <a:pt x="223" y="127"/>
                    <a:pt x="382" y="318"/>
                    <a:pt x="414" y="605"/>
                  </a:cubicBezTo>
                  <a:cubicBezTo>
                    <a:pt x="446" y="923"/>
                    <a:pt x="446" y="1242"/>
                    <a:pt x="382" y="1496"/>
                  </a:cubicBezTo>
                  <a:cubicBezTo>
                    <a:pt x="287" y="1624"/>
                    <a:pt x="128" y="1783"/>
                    <a:pt x="0" y="1878"/>
                  </a:cubicBezTo>
                  <a:lnTo>
                    <a:pt x="669" y="1624"/>
                  </a:lnTo>
                  <a:cubicBezTo>
                    <a:pt x="733" y="1592"/>
                    <a:pt x="828" y="1496"/>
                    <a:pt x="860" y="1433"/>
                  </a:cubicBezTo>
                  <a:cubicBezTo>
                    <a:pt x="892" y="1337"/>
                    <a:pt x="892" y="1210"/>
                    <a:pt x="860" y="1146"/>
                  </a:cubicBezTo>
                  <a:lnTo>
                    <a:pt x="796" y="1019"/>
                  </a:lnTo>
                  <a:lnTo>
                    <a:pt x="828" y="955"/>
                  </a:lnTo>
                  <a:cubicBezTo>
                    <a:pt x="860" y="828"/>
                    <a:pt x="860" y="700"/>
                    <a:pt x="828" y="605"/>
                  </a:cubicBezTo>
                  <a:lnTo>
                    <a:pt x="796" y="509"/>
                  </a:lnTo>
                  <a:cubicBezTo>
                    <a:pt x="796" y="318"/>
                    <a:pt x="669" y="159"/>
                    <a:pt x="446" y="127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3159588" y="1921991"/>
              <a:ext cx="115502" cy="37945"/>
            </a:xfrm>
            <a:custGeom>
              <a:avLst/>
              <a:gdLst/>
              <a:ahLst/>
              <a:cxnLst/>
              <a:rect l="l" t="t" r="r" b="b"/>
              <a:pathLst>
                <a:path w="7832" h="2573" extrusionOk="0">
                  <a:moveTo>
                    <a:pt x="478" y="1"/>
                  </a:moveTo>
                  <a:lnTo>
                    <a:pt x="478" y="1"/>
                  </a:lnTo>
                  <a:cubicBezTo>
                    <a:pt x="191" y="542"/>
                    <a:pt x="96" y="1178"/>
                    <a:pt x="160" y="1688"/>
                  </a:cubicBezTo>
                  <a:cubicBezTo>
                    <a:pt x="191" y="1974"/>
                    <a:pt x="319" y="2261"/>
                    <a:pt x="510" y="2388"/>
                  </a:cubicBezTo>
                  <a:cubicBezTo>
                    <a:pt x="695" y="2517"/>
                    <a:pt x="1159" y="2573"/>
                    <a:pt x="1773" y="2573"/>
                  </a:cubicBezTo>
                  <a:cubicBezTo>
                    <a:pt x="3581" y="2573"/>
                    <a:pt x="6691" y="2091"/>
                    <a:pt x="7832" y="1592"/>
                  </a:cubicBezTo>
                  <a:lnTo>
                    <a:pt x="7832" y="1592"/>
                  </a:lnTo>
                  <a:cubicBezTo>
                    <a:pt x="7831" y="1592"/>
                    <a:pt x="4933" y="2168"/>
                    <a:pt x="2328" y="2168"/>
                  </a:cubicBezTo>
                  <a:cubicBezTo>
                    <a:pt x="1749" y="2168"/>
                    <a:pt x="1184" y="2139"/>
                    <a:pt x="669" y="2070"/>
                  </a:cubicBezTo>
                  <a:cubicBezTo>
                    <a:pt x="0" y="1592"/>
                    <a:pt x="478" y="1"/>
                    <a:pt x="478" y="1"/>
                  </a:cubicBezTo>
                  <a:close/>
                </a:path>
              </a:pathLst>
            </a:custGeom>
            <a:solidFill>
              <a:srgbClr val="5C3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1" name="Google Shape;3261;p42"/>
          <p:cNvSpPr/>
          <p:nvPr/>
        </p:nvSpPr>
        <p:spPr>
          <a:xfrm rot="1301620">
            <a:off x="2327130" y="4126448"/>
            <a:ext cx="710954" cy="911561"/>
          </a:xfrm>
          <a:prstGeom prst="star4">
            <a:avLst>
              <a:gd name="adj" fmla="val 12221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42"/>
          <p:cNvSpPr/>
          <p:nvPr/>
        </p:nvSpPr>
        <p:spPr>
          <a:xfrm rot="-845340">
            <a:off x="6218800" y="784797"/>
            <a:ext cx="711091" cy="911400"/>
          </a:xfrm>
          <a:prstGeom prst="star4">
            <a:avLst>
              <a:gd name="adj" fmla="val 12221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0" name="Google Shape;2920;p40"/>
          <p:cNvSpPr/>
          <p:nvPr/>
        </p:nvSpPr>
        <p:spPr>
          <a:xfrm rot="790735">
            <a:off x="2496629" y="3572534"/>
            <a:ext cx="671074" cy="860633"/>
          </a:xfrm>
          <a:prstGeom prst="star4">
            <a:avLst>
              <a:gd name="adj" fmla="val 12221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5 razones convincentes por las que el libre albedrío no exi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312" y="1378677"/>
            <a:ext cx="6722033" cy="320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215" y="-26979"/>
            <a:ext cx="5571000" cy="996968"/>
          </a:xfrm>
        </p:spPr>
        <p:txBody>
          <a:bodyPr/>
          <a:lstStyle/>
          <a:p>
            <a:r>
              <a:rPr lang="es-ES" sz="5400" dirty="0" smtClean="0"/>
              <a:t>Creer o no creer</a:t>
            </a:r>
            <a:endParaRPr lang="en-US" sz="5400" dirty="0"/>
          </a:p>
        </p:txBody>
      </p:sp>
      <p:sp>
        <p:nvSpPr>
          <p:cNvPr id="134" name="Google Shape;2726;p39"/>
          <p:cNvSpPr txBox="1">
            <a:spLocks/>
          </p:cNvSpPr>
          <p:nvPr/>
        </p:nvSpPr>
        <p:spPr>
          <a:xfrm>
            <a:off x="3541898" y="838293"/>
            <a:ext cx="2797942" cy="48996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 algn="ctr"/>
            <a:r>
              <a:rPr lang="es-ES" sz="2000" dirty="0" smtClean="0"/>
              <a:t>Cristianismo o Ateísmo </a:t>
            </a:r>
            <a:endParaRPr lang="es-ES" sz="2000" dirty="0" smtClean="0"/>
          </a:p>
        </p:txBody>
      </p:sp>
      <p:sp>
        <p:nvSpPr>
          <p:cNvPr id="135" name="Google Shape;2726;p39"/>
          <p:cNvSpPr txBox="1">
            <a:spLocks/>
          </p:cNvSpPr>
          <p:nvPr/>
        </p:nvSpPr>
        <p:spPr>
          <a:xfrm>
            <a:off x="3412358" y="4632961"/>
            <a:ext cx="2797942" cy="48996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 algn="ctr"/>
            <a:r>
              <a:rPr lang="es-ES" sz="2000" dirty="0" smtClean="0"/>
              <a:t>Libre Albedrio</a:t>
            </a:r>
            <a:endParaRPr lang="es-ES" sz="20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7" name="Google Shape;3267;p43"/>
          <p:cNvSpPr txBox="1">
            <a:spLocks noGrp="1"/>
          </p:cNvSpPr>
          <p:nvPr>
            <p:ph type="subTitle" idx="1"/>
          </p:nvPr>
        </p:nvSpPr>
        <p:spPr>
          <a:xfrm>
            <a:off x="1003631" y="828967"/>
            <a:ext cx="3144900" cy="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-Dios si existe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2000" dirty="0" smtClean="0"/>
              <a:t>Dios busca lo mejor para nosotros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" sz="2000" dirty="0" smtClean="0"/>
              <a:t>- Dios siempre estará con nosotros mientras creamos en él y su palabra </a:t>
            </a:r>
            <a:endParaRPr sz="2000" dirty="0"/>
          </a:p>
        </p:txBody>
      </p:sp>
      <p:sp>
        <p:nvSpPr>
          <p:cNvPr id="3269" name="Google Shape;3269;p43"/>
          <p:cNvSpPr txBox="1">
            <a:spLocks noGrp="1"/>
          </p:cNvSpPr>
          <p:nvPr>
            <p:ph type="title"/>
          </p:nvPr>
        </p:nvSpPr>
        <p:spPr>
          <a:xfrm>
            <a:off x="145280" y="114597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Opinión acerca el tema </a:t>
            </a:r>
            <a:endParaRPr dirty="0"/>
          </a:p>
        </p:txBody>
      </p:sp>
      <p:grpSp>
        <p:nvGrpSpPr>
          <p:cNvPr id="157" name="Google Shape;2513;p37"/>
          <p:cNvGrpSpPr/>
          <p:nvPr/>
        </p:nvGrpSpPr>
        <p:grpSpPr>
          <a:xfrm rot="368268">
            <a:off x="5555223" y="723462"/>
            <a:ext cx="2720006" cy="3659256"/>
            <a:chOff x="3113638" y="3719988"/>
            <a:chExt cx="940568" cy="1265521"/>
          </a:xfrm>
        </p:grpSpPr>
        <p:sp>
          <p:nvSpPr>
            <p:cNvPr id="158" name="Google Shape;2514;p37"/>
            <p:cNvSpPr/>
            <p:nvPr/>
          </p:nvSpPr>
          <p:spPr>
            <a:xfrm>
              <a:off x="3113638" y="3719988"/>
              <a:ext cx="940568" cy="1265521"/>
            </a:xfrm>
            <a:custGeom>
              <a:avLst/>
              <a:gdLst/>
              <a:ahLst/>
              <a:cxnLst/>
              <a:rect l="l" t="t" r="r" b="b"/>
              <a:pathLst>
                <a:path w="55458" h="74618" extrusionOk="0">
                  <a:moveTo>
                    <a:pt x="27410" y="13836"/>
                  </a:moveTo>
                  <a:lnTo>
                    <a:pt x="27379" y="13963"/>
                  </a:lnTo>
                  <a:lnTo>
                    <a:pt x="27379" y="13899"/>
                  </a:lnTo>
                  <a:lnTo>
                    <a:pt x="27379" y="13836"/>
                  </a:lnTo>
                  <a:close/>
                  <a:moveTo>
                    <a:pt x="27538" y="13899"/>
                  </a:moveTo>
                  <a:lnTo>
                    <a:pt x="27570" y="13963"/>
                  </a:lnTo>
                  <a:lnTo>
                    <a:pt x="27410" y="14281"/>
                  </a:lnTo>
                  <a:lnTo>
                    <a:pt x="27410" y="14154"/>
                  </a:lnTo>
                  <a:lnTo>
                    <a:pt x="27538" y="13899"/>
                  </a:lnTo>
                  <a:close/>
                  <a:moveTo>
                    <a:pt x="27251" y="14632"/>
                  </a:moveTo>
                  <a:lnTo>
                    <a:pt x="27219" y="14727"/>
                  </a:lnTo>
                  <a:lnTo>
                    <a:pt x="27219" y="14695"/>
                  </a:lnTo>
                  <a:lnTo>
                    <a:pt x="27251" y="14632"/>
                  </a:lnTo>
                  <a:close/>
                  <a:moveTo>
                    <a:pt x="44283" y="31631"/>
                  </a:moveTo>
                  <a:lnTo>
                    <a:pt x="44697" y="32587"/>
                  </a:lnTo>
                  <a:lnTo>
                    <a:pt x="44920" y="33255"/>
                  </a:lnTo>
                  <a:lnTo>
                    <a:pt x="44665" y="33573"/>
                  </a:lnTo>
                  <a:lnTo>
                    <a:pt x="44283" y="31631"/>
                  </a:lnTo>
                  <a:close/>
                  <a:moveTo>
                    <a:pt x="26682" y="0"/>
                  </a:moveTo>
                  <a:cubicBezTo>
                    <a:pt x="22662" y="0"/>
                    <a:pt x="18726" y="2282"/>
                    <a:pt x="17032" y="5973"/>
                  </a:cubicBezTo>
                  <a:cubicBezTo>
                    <a:pt x="15281" y="9793"/>
                    <a:pt x="16077" y="14090"/>
                    <a:pt x="15313" y="18102"/>
                  </a:cubicBezTo>
                  <a:cubicBezTo>
                    <a:pt x="14645" y="21667"/>
                    <a:pt x="12766" y="24691"/>
                    <a:pt x="9551" y="26570"/>
                  </a:cubicBezTo>
                  <a:cubicBezTo>
                    <a:pt x="7641" y="27684"/>
                    <a:pt x="5413" y="28289"/>
                    <a:pt x="3534" y="29467"/>
                  </a:cubicBezTo>
                  <a:cubicBezTo>
                    <a:pt x="1688" y="30676"/>
                    <a:pt x="1" y="32650"/>
                    <a:pt x="192" y="34879"/>
                  </a:cubicBezTo>
                  <a:cubicBezTo>
                    <a:pt x="415" y="37203"/>
                    <a:pt x="2484" y="38922"/>
                    <a:pt x="4585" y="39940"/>
                  </a:cubicBezTo>
                  <a:cubicBezTo>
                    <a:pt x="7291" y="41246"/>
                    <a:pt x="11302" y="42487"/>
                    <a:pt x="13085" y="45129"/>
                  </a:cubicBezTo>
                  <a:cubicBezTo>
                    <a:pt x="14104" y="46594"/>
                    <a:pt x="13690" y="48536"/>
                    <a:pt x="13690" y="50191"/>
                  </a:cubicBezTo>
                  <a:cubicBezTo>
                    <a:pt x="13721" y="52038"/>
                    <a:pt x="13721" y="53884"/>
                    <a:pt x="13658" y="55762"/>
                  </a:cubicBezTo>
                  <a:cubicBezTo>
                    <a:pt x="13467" y="59901"/>
                    <a:pt x="13117" y="64039"/>
                    <a:pt x="13021" y="68178"/>
                  </a:cubicBezTo>
                  <a:cubicBezTo>
                    <a:pt x="12926" y="70470"/>
                    <a:pt x="13085" y="72507"/>
                    <a:pt x="15345" y="73590"/>
                  </a:cubicBezTo>
                  <a:cubicBezTo>
                    <a:pt x="17225" y="74467"/>
                    <a:pt x="19311" y="74618"/>
                    <a:pt x="21396" y="74618"/>
                  </a:cubicBezTo>
                  <a:cubicBezTo>
                    <a:pt x="22488" y="74618"/>
                    <a:pt x="23579" y="74577"/>
                    <a:pt x="24641" y="74577"/>
                  </a:cubicBezTo>
                  <a:lnTo>
                    <a:pt x="35306" y="74577"/>
                  </a:lnTo>
                  <a:cubicBezTo>
                    <a:pt x="40622" y="74577"/>
                    <a:pt x="42564" y="71584"/>
                    <a:pt x="41895" y="66459"/>
                  </a:cubicBezTo>
                  <a:cubicBezTo>
                    <a:pt x="41418" y="62479"/>
                    <a:pt x="40558" y="58564"/>
                    <a:pt x="39922" y="54616"/>
                  </a:cubicBezTo>
                  <a:cubicBezTo>
                    <a:pt x="39508" y="52229"/>
                    <a:pt x="37916" y="46466"/>
                    <a:pt x="40081" y="44556"/>
                  </a:cubicBezTo>
                  <a:cubicBezTo>
                    <a:pt x="41099" y="43665"/>
                    <a:pt x="42978" y="43601"/>
                    <a:pt x="44251" y="43219"/>
                  </a:cubicBezTo>
                  <a:cubicBezTo>
                    <a:pt x="45652" y="42774"/>
                    <a:pt x="46989" y="42264"/>
                    <a:pt x="48326" y="41628"/>
                  </a:cubicBezTo>
                  <a:cubicBezTo>
                    <a:pt x="50777" y="40386"/>
                    <a:pt x="53515" y="38667"/>
                    <a:pt x="54629" y="36056"/>
                  </a:cubicBezTo>
                  <a:cubicBezTo>
                    <a:pt x="55457" y="33955"/>
                    <a:pt x="54088" y="31600"/>
                    <a:pt x="52369" y="30103"/>
                  </a:cubicBezTo>
                  <a:cubicBezTo>
                    <a:pt x="49313" y="27461"/>
                    <a:pt x="45206" y="26188"/>
                    <a:pt x="42309" y="23323"/>
                  </a:cubicBezTo>
                  <a:cubicBezTo>
                    <a:pt x="40049" y="21094"/>
                    <a:pt x="38680" y="18070"/>
                    <a:pt x="38012" y="14950"/>
                  </a:cubicBezTo>
                  <a:cubicBezTo>
                    <a:pt x="37247" y="11480"/>
                    <a:pt x="37184" y="7787"/>
                    <a:pt x="35337" y="4763"/>
                  </a:cubicBezTo>
                  <a:cubicBezTo>
                    <a:pt x="33682" y="2025"/>
                    <a:pt x="30530" y="242"/>
                    <a:pt x="27315" y="19"/>
                  </a:cubicBezTo>
                  <a:cubicBezTo>
                    <a:pt x="27104" y="7"/>
                    <a:pt x="26893" y="0"/>
                    <a:pt x="26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48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515;p37"/>
            <p:cNvSpPr/>
            <p:nvPr/>
          </p:nvSpPr>
          <p:spPr>
            <a:xfrm>
              <a:off x="3182752" y="3784014"/>
              <a:ext cx="802344" cy="1137100"/>
            </a:xfrm>
            <a:custGeom>
              <a:avLst/>
              <a:gdLst/>
              <a:ahLst/>
              <a:cxnLst/>
              <a:rect l="l" t="t" r="r" b="b"/>
              <a:pathLst>
                <a:path w="47308" h="67046" extrusionOk="0">
                  <a:moveTo>
                    <a:pt x="25055" y="13594"/>
                  </a:moveTo>
                  <a:lnTo>
                    <a:pt x="25055" y="13594"/>
                  </a:lnTo>
                  <a:cubicBezTo>
                    <a:pt x="25042" y="13620"/>
                    <a:pt x="25018" y="13636"/>
                    <a:pt x="24993" y="13647"/>
                  </a:cubicBezTo>
                  <a:lnTo>
                    <a:pt x="24993" y="13647"/>
                  </a:lnTo>
                  <a:cubicBezTo>
                    <a:pt x="25013" y="13633"/>
                    <a:pt x="25034" y="13615"/>
                    <a:pt x="25055" y="13594"/>
                  </a:cubicBezTo>
                  <a:close/>
                  <a:moveTo>
                    <a:pt x="21691" y="13692"/>
                  </a:moveTo>
                  <a:cubicBezTo>
                    <a:pt x="21703" y="13694"/>
                    <a:pt x="21724" y="13702"/>
                    <a:pt x="21744" y="13722"/>
                  </a:cubicBezTo>
                  <a:cubicBezTo>
                    <a:pt x="21716" y="13722"/>
                    <a:pt x="21712" y="13698"/>
                    <a:pt x="21691" y="13692"/>
                  </a:cubicBezTo>
                  <a:close/>
                  <a:moveTo>
                    <a:pt x="21871" y="13817"/>
                  </a:moveTo>
                  <a:cubicBezTo>
                    <a:pt x="21967" y="13817"/>
                    <a:pt x="21998" y="13817"/>
                    <a:pt x="21998" y="13849"/>
                  </a:cubicBezTo>
                  <a:cubicBezTo>
                    <a:pt x="21967" y="13849"/>
                    <a:pt x="21903" y="13817"/>
                    <a:pt x="21871" y="13817"/>
                  </a:cubicBezTo>
                  <a:close/>
                  <a:moveTo>
                    <a:pt x="22158" y="13881"/>
                  </a:moveTo>
                  <a:cubicBezTo>
                    <a:pt x="22221" y="13881"/>
                    <a:pt x="22221" y="13945"/>
                    <a:pt x="22285" y="13945"/>
                  </a:cubicBezTo>
                  <a:cubicBezTo>
                    <a:pt x="22221" y="13945"/>
                    <a:pt x="22189" y="13881"/>
                    <a:pt x="22158" y="13881"/>
                  </a:cubicBezTo>
                  <a:close/>
                  <a:moveTo>
                    <a:pt x="22476" y="13976"/>
                  </a:moveTo>
                  <a:cubicBezTo>
                    <a:pt x="22508" y="13976"/>
                    <a:pt x="22540" y="14008"/>
                    <a:pt x="22603" y="14008"/>
                  </a:cubicBezTo>
                  <a:cubicBezTo>
                    <a:pt x="22540" y="14008"/>
                    <a:pt x="22508" y="14008"/>
                    <a:pt x="22476" y="13976"/>
                  </a:cubicBezTo>
                  <a:close/>
                  <a:moveTo>
                    <a:pt x="23718" y="14040"/>
                  </a:moveTo>
                  <a:cubicBezTo>
                    <a:pt x="23590" y="14040"/>
                    <a:pt x="23431" y="14104"/>
                    <a:pt x="23304" y="14104"/>
                  </a:cubicBezTo>
                  <a:cubicBezTo>
                    <a:pt x="23463" y="14040"/>
                    <a:pt x="23590" y="14040"/>
                    <a:pt x="23718" y="14040"/>
                  </a:cubicBezTo>
                  <a:close/>
                  <a:moveTo>
                    <a:pt x="30498" y="66536"/>
                  </a:moveTo>
                  <a:cubicBezTo>
                    <a:pt x="30467" y="66568"/>
                    <a:pt x="30435" y="66568"/>
                    <a:pt x="30435" y="66631"/>
                  </a:cubicBezTo>
                  <a:cubicBezTo>
                    <a:pt x="30435" y="66568"/>
                    <a:pt x="30403" y="66568"/>
                    <a:pt x="30403" y="66536"/>
                  </a:cubicBezTo>
                  <a:close/>
                  <a:moveTo>
                    <a:pt x="22444" y="1"/>
                  </a:moveTo>
                  <a:cubicBezTo>
                    <a:pt x="18815" y="1"/>
                    <a:pt x="15918" y="2898"/>
                    <a:pt x="15918" y="6527"/>
                  </a:cubicBezTo>
                  <a:cubicBezTo>
                    <a:pt x="15918" y="8724"/>
                    <a:pt x="16969" y="10634"/>
                    <a:pt x="18624" y="11812"/>
                  </a:cubicBezTo>
                  <a:cubicBezTo>
                    <a:pt x="18624" y="12321"/>
                    <a:pt x="18815" y="12862"/>
                    <a:pt x="19197" y="13244"/>
                  </a:cubicBezTo>
                  <a:cubicBezTo>
                    <a:pt x="19165" y="13244"/>
                    <a:pt x="19165" y="13308"/>
                    <a:pt x="19133" y="13308"/>
                  </a:cubicBezTo>
                  <a:cubicBezTo>
                    <a:pt x="19133" y="13308"/>
                    <a:pt x="18815" y="13499"/>
                    <a:pt x="18210" y="14104"/>
                  </a:cubicBezTo>
                  <a:lnTo>
                    <a:pt x="17987" y="14327"/>
                  </a:lnTo>
                  <a:cubicBezTo>
                    <a:pt x="16809" y="15568"/>
                    <a:pt x="14836" y="18083"/>
                    <a:pt x="12321" y="22890"/>
                  </a:cubicBezTo>
                  <a:cubicBezTo>
                    <a:pt x="8946" y="24991"/>
                    <a:pt x="6463" y="27061"/>
                    <a:pt x="6463" y="27061"/>
                  </a:cubicBezTo>
                  <a:cubicBezTo>
                    <a:pt x="6240" y="27188"/>
                    <a:pt x="5954" y="27474"/>
                    <a:pt x="5731" y="27825"/>
                  </a:cubicBezTo>
                  <a:cubicBezTo>
                    <a:pt x="5635" y="27952"/>
                    <a:pt x="5603" y="28016"/>
                    <a:pt x="5508" y="28143"/>
                  </a:cubicBezTo>
                  <a:cubicBezTo>
                    <a:pt x="5349" y="28238"/>
                    <a:pt x="5190" y="28429"/>
                    <a:pt x="5030" y="28525"/>
                  </a:cubicBezTo>
                  <a:cubicBezTo>
                    <a:pt x="4755" y="28780"/>
                    <a:pt x="4408" y="28893"/>
                    <a:pt x="4047" y="28893"/>
                  </a:cubicBezTo>
                  <a:cubicBezTo>
                    <a:pt x="3867" y="28893"/>
                    <a:pt x="3683" y="28865"/>
                    <a:pt x="3502" y="28812"/>
                  </a:cubicBezTo>
                  <a:lnTo>
                    <a:pt x="3280" y="28748"/>
                  </a:lnTo>
                  <a:cubicBezTo>
                    <a:pt x="3184" y="28684"/>
                    <a:pt x="3025" y="28652"/>
                    <a:pt x="2897" y="28652"/>
                  </a:cubicBezTo>
                  <a:cubicBezTo>
                    <a:pt x="2791" y="28642"/>
                    <a:pt x="2650" y="28635"/>
                    <a:pt x="2493" y="28635"/>
                  </a:cubicBezTo>
                  <a:cubicBezTo>
                    <a:pt x="2179" y="28635"/>
                    <a:pt x="1804" y="28663"/>
                    <a:pt x="1529" y="28748"/>
                  </a:cubicBezTo>
                  <a:cubicBezTo>
                    <a:pt x="1306" y="28939"/>
                    <a:pt x="1019" y="29289"/>
                    <a:pt x="1019" y="29289"/>
                  </a:cubicBezTo>
                  <a:cubicBezTo>
                    <a:pt x="987" y="29321"/>
                    <a:pt x="987" y="29416"/>
                    <a:pt x="1019" y="29448"/>
                  </a:cubicBezTo>
                  <a:cubicBezTo>
                    <a:pt x="1115" y="29480"/>
                    <a:pt x="1147" y="29544"/>
                    <a:pt x="1210" y="29544"/>
                  </a:cubicBezTo>
                  <a:cubicBezTo>
                    <a:pt x="1306" y="29544"/>
                    <a:pt x="1338" y="29480"/>
                    <a:pt x="1433" y="29448"/>
                  </a:cubicBezTo>
                  <a:lnTo>
                    <a:pt x="1783" y="29162"/>
                  </a:lnTo>
                  <a:lnTo>
                    <a:pt x="2261" y="29257"/>
                  </a:lnTo>
                  <a:cubicBezTo>
                    <a:pt x="2261" y="29257"/>
                    <a:pt x="2388" y="29416"/>
                    <a:pt x="2547" y="29639"/>
                  </a:cubicBezTo>
                  <a:cubicBezTo>
                    <a:pt x="2547" y="29703"/>
                    <a:pt x="2579" y="29703"/>
                    <a:pt x="2579" y="29735"/>
                  </a:cubicBezTo>
                  <a:cubicBezTo>
                    <a:pt x="2547" y="29735"/>
                    <a:pt x="2547" y="29767"/>
                    <a:pt x="2484" y="29767"/>
                  </a:cubicBezTo>
                  <a:cubicBezTo>
                    <a:pt x="2452" y="29798"/>
                    <a:pt x="2420" y="29798"/>
                    <a:pt x="2324" y="29862"/>
                  </a:cubicBezTo>
                  <a:cubicBezTo>
                    <a:pt x="2261" y="29894"/>
                    <a:pt x="2165" y="29926"/>
                    <a:pt x="2133" y="30021"/>
                  </a:cubicBezTo>
                  <a:cubicBezTo>
                    <a:pt x="2070" y="30053"/>
                    <a:pt x="1974" y="30117"/>
                    <a:pt x="1942" y="30180"/>
                  </a:cubicBezTo>
                  <a:lnTo>
                    <a:pt x="1306" y="30690"/>
                  </a:lnTo>
                  <a:lnTo>
                    <a:pt x="223" y="31072"/>
                  </a:lnTo>
                  <a:cubicBezTo>
                    <a:pt x="160" y="31135"/>
                    <a:pt x="96" y="31199"/>
                    <a:pt x="96" y="31295"/>
                  </a:cubicBezTo>
                  <a:lnTo>
                    <a:pt x="160" y="31390"/>
                  </a:lnTo>
                  <a:lnTo>
                    <a:pt x="96" y="31422"/>
                  </a:lnTo>
                  <a:cubicBezTo>
                    <a:pt x="32" y="31486"/>
                    <a:pt x="1" y="31549"/>
                    <a:pt x="32" y="31645"/>
                  </a:cubicBezTo>
                  <a:cubicBezTo>
                    <a:pt x="32" y="31708"/>
                    <a:pt x="96" y="31740"/>
                    <a:pt x="192" y="31740"/>
                  </a:cubicBezTo>
                  <a:lnTo>
                    <a:pt x="223" y="31740"/>
                  </a:lnTo>
                  <a:lnTo>
                    <a:pt x="1592" y="31517"/>
                  </a:lnTo>
                  <a:lnTo>
                    <a:pt x="2324" y="31072"/>
                  </a:lnTo>
                  <a:lnTo>
                    <a:pt x="1592" y="31613"/>
                  </a:lnTo>
                  <a:lnTo>
                    <a:pt x="414" y="31804"/>
                  </a:lnTo>
                  <a:cubicBezTo>
                    <a:pt x="351" y="31804"/>
                    <a:pt x="255" y="31931"/>
                    <a:pt x="255" y="31995"/>
                  </a:cubicBezTo>
                  <a:cubicBezTo>
                    <a:pt x="255" y="32090"/>
                    <a:pt x="351" y="32154"/>
                    <a:pt x="414" y="32154"/>
                  </a:cubicBezTo>
                  <a:lnTo>
                    <a:pt x="478" y="32154"/>
                  </a:lnTo>
                  <a:lnTo>
                    <a:pt x="510" y="32250"/>
                  </a:lnTo>
                  <a:cubicBezTo>
                    <a:pt x="542" y="32313"/>
                    <a:pt x="637" y="32345"/>
                    <a:pt x="701" y="32345"/>
                  </a:cubicBezTo>
                  <a:lnTo>
                    <a:pt x="1911" y="32250"/>
                  </a:lnTo>
                  <a:cubicBezTo>
                    <a:pt x="1911" y="32250"/>
                    <a:pt x="2420" y="32250"/>
                    <a:pt x="3120" y="31963"/>
                  </a:cubicBezTo>
                  <a:cubicBezTo>
                    <a:pt x="3662" y="31772"/>
                    <a:pt x="4330" y="31486"/>
                    <a:pt x="4999" y="30976"/>
                  </a:cubicBezTo>
                  <a:cubicBezTo>
                    <a:pt x="5030" y="31326"/>
                    <a:pt x="5094" y="31645"/>
                    <a:pt x="5158" y="32027"/>
                  </a:cubicBezTo>
                  <a:cubicBezTo>
                    <a:pt x="5922" y="34956"/>
                    <a:pt x="6590" y="36293"/>
                    <a:pt x="7545" y="36293"/>
                  </a:cubicBezTo>
                  <a:cubicBezTo>
                    <a:pt x="7673" y="36293"/>
                    <a:pt x="7736" y="36293"/>
                    <a:pt x="7832" y="36261"/>
                  </a:cubicBezTo>
                  <a:cubicBezTo>
                    <a:pt x="11843" y="35465"/>
                    <a:pt x="13690" y="31199"/>
                    <a:pt x="13690" y="31199"/>
                  </a:cubicBezTo>
                  <a:lnTo>
                    <a:pt x="13721" y="30690"/>
                  </a:lnTo>
                  <a:cubicBezTo>
                    <a:pt x="13881" y="30531"/>
                    <a:pt x="14040" y="30340"/>
                    <a:pt x="14199" y="30180"/>
                  </a:cubicBezTo>
                  <a:lnTo>
                    <a:pt x="14231" y="30117"/>
                  </a:lnTo>
                  <a:cubicBezTo>
                    <a:pt x="14645" y="29639"/>
                    <a:pt x="15058" y="29130"/>
                    <a:pt x="15504" y="28620"/>
                  </a:cubicBezTo>
                  <a:cubicBezTo>
                    <a:pt x="15982" y="28016"/>
                    <a:pt x="16459" y="27411"/>
                    <a:pt x="16969" y="26742"/>
                  </a:cubicBezTo>
                  <a:cubicBezTo>
                    <a:pt x="17032" y="26679"/>
                    <a:pt x="17096" y="26583"/>
                    <a:pt x="17128" y="26519"/>
                  </a:cubicBezTo>
                  <a:cubicBezTo>
                    <a:pt x="17128" y="26456"/>
                    <a:pt x="17191" y="26456"/>
                    <a:pt x="17191" y="26424"/>
                  </a:cubicBezTo>
                  <a:cubicBezTo>
                    <a:pt x="17255" y="26233"/>
                    <a:pt x="17382" y="25978"/>
                    <a:pt x="17446" y="25755"/>
                  </a:cubicBezTo>
                  <a:cubicBezTo>
                    <a:pt x="17573" y="25437"/>
                    <a:pt x="17733" y="25119"/>
                    <a:pt x="17860" y="24737"/>
                  </a:cubicBezTo>
                  <a:cubicBezTo>
                    <a:pt x="17987" y="24482"/>
                    <a:pt x="18051" y="24227"/>
                    <a:pt x="18178" y="24004"/>
                  </a:cubicBezTo>
                  <a:cubicBezTo>
                    <a:pt x="18465" y="23240"/>
                    <a:pt x="18719" y="22572"/>
                    <a:pt x="18879" y="22126"/>
                  </a:cubicBezTo>
                  <a:lnTo>
                    <a:pt x="18879" y="22126"/>
                  </a:lnTo>
                  <a:cubicBezTo>
                    <a:pt x="18879" y="22636"/>
                    <a:pt x="18879" y="23209"/>
                    <a:pt x="18847" y="23813"/>
                  </a:cubicBezTo>
                  <a:lnTo>
                    <a:pt x="18847" y="23941"/>
                  </a:lnTo>
                  <a:cubicBezTo>
                    <a:pt x="18815" y="24546"/>
                    <a:pt x="18688" y="25182"/>
                    <a:pt x="18560" y="25819"/>
                  </a:cubicBezTo>
                  <a:cubicBezTo>
                    <a:pt x="18540" y="25815"/>
                    <a:pt x="18520" y="25813"/>
                    <a:pt x="18502" y="25813"/>
                  </a:cubicBezTo>
                  <a:cubicBezTo>
                    <a:pt x="18376" y="25813"/>
                    <a:pt x="18293" y="25903"/>
                    <a:pt x="18210" y="26042"/>
                  </a:cubicBezTo>
                  <a:cubicBezTo>
                    <a:pt x="18178" y="26137"/>
                    <a:pt x="18210" y="26233"/>
                    <a:pt x="18242" y="26297"/>
                  </a:cubicBezTo>
                  <a:cubicBezTo>
                    <a:pt x="18306" y="26360"/>
                    <a:pt x="18337" y="26392"/>
                    <a:pt x="18369" y="26392"/>
                  </a:cubicBezTo>
                  <a:lnTo>
                    <a:pt x="18401" y="26392"/>
                  </a:lnTo>
                  <a:cubicBezTo>
                    <a:pt x="18401" y="26424"/>
                    <a:pt x="18369" y="26519"/>
                    <a:pt x="18369" y="26551"/>
                  </a:cubicBezTo>
                  <a:cubicBezTo>
                    <a:pt x="18337" y="26679"/>
                    <a:pt x="18306" y="26838"/>
                    <a:pt x="18242" y="26933"/>
                  </a:cubicBezTo>
                  <a:cubicBezTo>
                    <a:pt x="18083" y="27411"/>
                    <a:pt x="13435" y="40527"/>
                    <a:pt x="12989" y="63925"/>
                  </a:cubicBezTo>
                  <a:cubicBezTo>
                    <a:pt x="13212" y="63957"/>
                    <a:pt x="13371" y="63989"/>
                    <a:pt x="13530" y="64021"/>
                  </a:cubicBezTo>
                  <a:cubicBezTo>
                    <a:pt x="13467" y="64658"/>
                    <a:pt x="13435" y="64976"/>
                    <a:pt x="13435" y="64976"/>
                  </a:cubicBezTo>
                  <a:cubicBezTo>
                    <a:pt x="13435" y="64976"/>
                    <a:pt x="14708" y="65135"/>
                    <a:pt x="16618" y="65262"/>
                  </a:cubicBezTo>
                  <a:lnTo>
                    <a:pt x="16586" y="65613"/>
                  </a:lnTo>
                  <a:lnTo>
                    <a:pt x="16586" y="65676"/>
                  </a:lnTo>
                  <a:lnTo>
                    <a:pt x="16618" y="65676"/>
                  </a:lnTo>
                  <a:cubicBezTo>
                    <a:pt x="16714" y="65708"/>
                    <a:pt x="16778" y="65708"/>
                    <a:pt x="16905" y="65740"/>
                  </a:cubicBezTo>
                  <a:cubicBezTo>
                    <a:pt x="16300" y="66090"/>
                    <a:pt x="15631" y="66472"/>
                    <a:pt x="15631" y="66472"/>
                  </a:cubicBezTo>
                  <a:cubicBezTo>
                    <a:pt x="15472" y="66472"/>
                    <a:pt x="15313" y="66568"/>
                    <a:pt x="15313" y="66727"/>
                  </a:cubicBezTo>
                  <a:cubicBezTo>
                    <a:pt x="15313" y="66886"/>
                    <a:pt x="15472" y="67013"/>
                    <a:pt x="15631" y="67013"/>
                  </a:cubicBezTo>
                  <a:cubicBezTo>
                    <a:pt x="15695" y="67013"/>
                    <a:pt x="15822" y="66981"/>
                    <a:pt x="15854" y="66950"/>
                  </a:cubicBezTo>
                  <a:cubicBezTo>
                    <a:pt x="15918" y="67013"/>
                    <a:pt x="16013" y="67013"/>
                    <a:pt x="16173" y="67013"/>
                  </a:cubicBezTo>
                  <a:cubicBezTo>
                    <a:pt x="16300" y="67013"/>
                    <a:pt x="16427" y="66981"/>
                    <a:pt x="16459" y="66950"/>
                  </a:cubicBezTo>
                  <a:cubicBezTo>
                    <a:pt x="16555" y="66981"/>
                    <a:pt x="16650" y="67013"/>
                    <a:pt x="16778" y="67013"/>
                  </a:cubicBezTo>
                  <a:cubicBezTo>
                    <a:pt x="16937" y="67013"/>
                    <a:pt x="17064" y="66981"/>
                    <a:pt x="17128" y="66886"/>
                  </a:cubicBezTo>
                  <a:cubicBezTo>
                    <a:pt x="17223" y="66981"/>
                    <a:pt x="17351" y="67013"/>
                    <a:pt x="17510" y="67013"/>
                  </a:cubicBezTo>
                  <a:cubicBezTo>
                    <a:pt x="17701" y="67013"/>
                    <a:pt x="17828" y="66981"/>
                    <a:pt x="17892" y="66854"/>
                  </a:cubicBezTo>
                  <a:cubicBezTo>
                    <a:pt x="18019" y="66981"/>
                    <a:pt x="18242" y="67013"/>
                    <a:pt x="18528" y="67013"/>
                  </a:cubicBezTo>
                  <a:cubicBezTo>
                    <a:pt x="18942" y="67013"/>
                    <a:pt x="19261" y="66950"/>
                    <a:pt x="19261" y="66663"/>
                  </a:cubicBezTo>
                  <a:cubicBezTo>
                    <a:pt x="19261" y="66568"/>
                    <a:pt x="19197" y="66472"/>
                    <a:pt x="19165" y="66377"/>
                  </a:cubicBezTo>
                  <a:lnTo>
                    <a:pt x="19165" y="66377"/>
                  </a:lnTo>
                  <a:cubicBezTo>
                    <a:pt x="19929" y="66536"/>
                    <a:pt x="20693" y="66663"/>
                    <a:pt x="21425" y="66727"/>
                  </a:cubicBezTo>
                  <a:cubicBezTo>
                    <a:pt x="21839" y="66790"/>
                    <a:pt x="22221" y="66822"/>
                    <a:pt x="22667" y="66822"/>
                  </a:cubicBezTo>
                  <a:lnTo>
                    <a:pt x="23909" y="66822"/>
                  </a:lnTo>
                  <a:cubicBezTo>
                    <a:pt x="24291" y="66822"/>
                    <a:pt x="24736" y="66727"/>
                    <a:pt x="25150" y="66695"/>
                  </a:cubicBezTo>
                  <a:cubicBezTo>
                    <a:pt x="25532" y="66663"/>
                    <a:pt x="25946" y="66568"/>
                    <a:pt x="26328" y="66472"/>
                  </a:cubicBezTo>
                  <a:lnTo>
                    <a:pt x="26423" y="66472"/>
                  </a:lnTo>
                  <a:lnTo>
                    <a:pt x="26423" y="66377"/>
                  </a:lnTo>
                  <a:lnTo>
                    <a:pt x="26328" y="65708"/>
                  </a:lnTo>
                  <a:cubicBezTo>
                    <a:pt x="26360" y="65708"/>
                    <a:pt x="26423" y="65740"/>
                    <a:pt x="26455" y="65740"/>
                  </a:cubicBezTo>
                  <a:cubicBezTo>
                    <a:pt x="26774" y="65867"/>
                    <a:pt x="27092" y="65931"/>
                    <a:pt x="27410" y="66026"/>
                  </a:cubicBezTo>
                  <a:cubicBezTo>
                    <a:pt x="27601" y="66058"/>
                    <a:pt x="27856" y="66090"/>
                    <a:pt x="28047" y="66154"/>
                  </a:cubicBezTo>
                  <a:cubicBezTo>
                    <a:pt x="27952" y="66217"/>
                    <a:pt x="27888" y="66313"/>
                    <a:pt x="27856" y="66377"/>
                  </a:cubicBezTo>
                  <a:cubicBezTo>
                    <a:pt x="27761" y="66504"/>
                    <a:pt x="27729" y="66631"/>
                    <a:pt x="27729" y="66695"/>
                  </a:cubicBezTo>
                  <a:cubicBezTo>
                    <a:pt x="27729" y="66981"/>
                    <a:pt x="28047" y="67045"/>
                    <a:pt x="28429" y="67045"/>
                  </a:cubicBezTo>
                  <a:cubicBezTo>
                    <a:pt x="28716" y="67045"/>
                    <a:pt x="28970" y="67013"/>
                    <a:pt x="29066" y="66886"/>
                  </a:cubicBezTo>
                  <a:cubicBezTo>
                    <a:pt x="29161" y="67013"/>
                    <a:pt x="29289" y="67045"/>
                    <a:pt x="29480" y="67045"/>
                  </a:cubicBezTo>
                  <a:cubicBezTo>
                    <a:pt x="29639" y="67045"/>
                    <a:pt x="29766" y="67013"/>
                    <a:pt x="29830" y="66950"/>
                  </a:cubicBezTo>
                  <a:cubicBezTo>
                    <a:pt x="29925" y="67013"/>
                    <a:pt x="30021" y="67045"/>
                    <a:pt x="30180" y="67045"/>
                  </a:cubicBezTo>
                  <a:cubicBezTo>
                    <a:pt x="30307" y="67045"/>
                    <a:pt x="30435" y="67013"/>
                    <a:pt x="30498" y="66981"/>
                  </a:cubicBezTo>
                  <a:cubicBezTo>
                    <a:pt x="30594" y="67013"/>
                    <a:pt x="30658" y="67045"/>
                    <a:pt x="30785" y="67045"/>
                  </a:cubicBezTo>
                  <a:cubicBezTo>
                    <a:pt x="30944" y="67045"/>
                    <a:pt x="31071" y="67013"/>
                    <a:pt x="31103" y="66981"/>
                  </a:cubicBezTo>
                  <a:cubicBezTo>
                    <a:pt x="31135" y="67013"/>
                    <a:pt x="31262" y="67045"/>
                    <a:pt x="31358" y="67045"/>
                  </a:cubicBezTo>
                  <a:cubicBezTo>
                    <a:pt x="31517" y="67045"/>
                    <a:pt x="31676" y="66950"/>
                    <a:pt x="31676" y="66790"/>
                  </a:cubicBezTo>
                  <a:cubicBezTo>
                    <a:pt x="31676" y="66599"/>
                    <a:pt x="31517" y="66504"/>
                    <a:pt x="31358" y="66504"/>
                  </a:cubicBezTo>
                  <a:cubicBezTo>
                    <a:pt x="31231" y="66504"/>
                    <a:pt x="31135" y="66536"/>
                    <a:pt x="31071" y="66599"/>
                  </a:cubicBezTo>
                  <a:cubicBezTo>
                    <a:pt x="31040" y="66568"/>
                    <a:pt x="31040" y="66536"/>
                    <a:pt x="30976" y="66504"/>
                  </a:cubicBezTo>
                  <a:lnTo>
                    <a:pt x="31358" y="66440"/>
                  </a:lnTo>
                  <a:cubicBezTo>
                    <a:pt x="31358" y="66440"/>
                    <a:pt x="31103" y="66345"/>
                    <a:pt x="30753" y="66154"/>
                  </a:cubicBezTo>
                  <a:cubicBezTo>
                    <a:pt x="30817" y="66154"/>
                    <a:pt x="30880" y="66154"/>
                    <a:pt x="30944" y="66090"/>
                  </a:cubicBezTo>
                  <a:lnTo>
                    <a:pt x="31103" y="66058"/>
                  </a:lnTo>
                  <a:cubicBezTo>
                    <a:pt x="31135" y="66058"/>
                    <a:pt x="31231" y="66026"/>
                    <a:pt x="31262" y="66026"/>
                  </a:cubicBezTo>
                  <a:lnTo>
                    <a:pt x="31613" y="65931"/>
                  </a:lnTo>
                  <a:lnTo>
                    <a:pt x="31708" y="65931"/>
                  </a:lnTo>
                  <a:lnTo>
                    <a:pt x="31676" y="65867"/>
                  </a:lnTo>
                  <a:cubicBezTo>
                    <a:pt x="31581" y="65740"/>
                    <a:pt x="31549" y="65549"/>
                    <a:pt x="31517" y="65390"/>
                  </a:cubicBezTo>
                  <a:cubicBezTo>
                    <a:pt x="31453" y="65294"/>
                    <a:pt x="31453" y="65231"/>
                    <a:pt x="31422" y="65135"/>
                  </a:cubicBezTo>
                  <a:cubicBezTo>
                    <a:pt x="32854" y="65008"/>
                    <a:pt x="33714" y="64912"/>
                    <a:pt x="33714" y="64912"/>
                  </a:cubicBezTo>
                  <a:cubicBezTo>
                    <a:pt x="33714" y="64817"/>
                    <a:pt x="33682" y="64435"/>
                    <a:pt x="33650" y="63798"/>
                  </a:cubicBezTo>
                  <a:lnTo>
                    <a:pt x="33650" y="63734"/>
                  </a:lnTo>
                  <a:cubicBezTo>
                    <a:pt x="33618" y="63352"/>
                    <a:pt x="33554" y="62843"/>
                    <a:pt x="33523" y="62238"/>
                  </a:cubicBezTo>
                  <a:lnTo>
                    <a:pt x="33523" y="62206"/>
                  </a:lnTo>
                  <a:cubicBezTo>
                    <a:pt x="33523" y="62079"/>
                    <a:pt x="33523" y="61952"/>
                    <a:pt x="33491" y="61824"/>
                  </a:cubicBezTo>
                  <a:lnTo>
                    <a:pt x="33491" y="61792"/>
                  </a:lnTo>
                  <a:cubicBezTo>
                    <a:pt x="33491" y="61665"/>
                    <a:pt x="33459" y="61570"/>
                    <a:pt x="33459" y="61442"/>
                  </a:cubicBezTo>
                  <a:lnTo>
                    <a:pt x="33459" y="61410"/>
                  </a:lnTo>
                  <a:cubicBezTo>
                    <a:pt x="33459" y="61283"/>
                    <a:pt x="33395" y="61156"/>
                    <a:pt x="33395" y="60997"/>
                  </a:cubicBezTo>
                  <a:lnTo>
                    <a:pt x="33395" y="60965"/>
                  </a:lnTo>
                  <a:cubicBezTo>
                    <a:pt x="33363" y="60614"/>
                    <a:pt x="33332" y="60201"/>
                    <a:pt x="33332" y="59850"/>
                  </a:cubicBezTo>
                  <a:lnTo>
                    <a:pt x="33332" y="59596"/>
                  </a:lnTo>
                  <a:cubicBezTo>
                    <a:pt x="33332" y="59500"/>
                    <a:pt x="33300" y="59373"/>
                    <a:pt x="33300" y="59246"/>
                  </a:cubicBezTo>
                  <a:lnTo>
                    <a:pt x="33300" y="59086"/>
                  </a:lnTo>
                  <a:cubicBezTo>
                    <a:pt x="33300" y="58959"/>
                    <a:pt x="33236" y="58864"/>
                    <a:pt x="33236" y="58704"/>
                  </a:cubicBezTo>
                  <a:lnTo>
                    <a:pt x="33236" y="58545"/>
                  </a:lnTo>
                  <a:cubicBezTo>
                    <a:pt x="33236" y="58418"/>
                    <a:pt x="33204" y="58259"/>
                    <a:pt x="33204" y="58131"/>
                  </a:cubicBezTo>
                  <a:lnTo>
                    <a:pt x="33204" y="58068"/>
                  </a:lnTo>
                  <a:cubicBezTo>
                    <a:pt x="33204" y="57909"/>
                    <a:pt x="33172" y="57749"/>
                    <a:pt x="33172" y="57622"/>
                  </a:cubicBezTo>
                  <a:lnTo>
                    <a:pt x="33172" y="57590"/>
                  </a:lnTo>
                  <a:cubicBezTo>
                    <a:pt x="33141" y="57272"/>
                    <a:pt x="33141" y="56953"/>
                    <a:pt x="33077" y="56635"/>
                  </a:cubicBezTo>
                  <a:lnTo>
                    <a:pt x="33077" y="56508"/>
                  </a:lnTo>
                  <a:cubicBezTo>
                    <a:pt x="33077" y="56380"/>
                    <a:pt x="33045" y="56221"/>
                    <a:pt x="33045" y="56094"/>
                  </a:cubicBezTo>
                  <a:cubicBezTo>
                    <a:pt x="33045" y="56030"/>
                    <a:pt x="33045" y="55935"/>
                    <a:pt x="33013" y="55839"/>
                  </a:cubicBezTo>
                  <a:cubicBezTo>
                    <a:pt x="33013" y="55712"/>
                    <a:pt x="33013" y="55616"/>
                    <a:pt x="32981" y="55521"/>
                  </a:cubicBezTo>
                  <a:cubicBezTo>
                    <a:pt x="32981" y="55394"/>
                    <a:pt x="32918" y="55266"/>
                    <a:pt x="32918" y="55139"/>
                  </a:cubicBezTo>
                  <a:cubicBezTo>
                    <a:pt x="32918" y="55075"/>
                    <a:pt x="32918" y="54948"/>
                    <a:pt x="32886" y="54884"/>
                  </a:cubicBezTo>
                  <a:cubicBezTo>
                    <a:pt x="32886" y="54757"/>
                    <a:pt x="32854" y="54630"/>
                    <a:pt x="32854" y="54502"/>
                  </a:cubicBezTo>
                  <a:cubicBezTo>
                    <a:pt x="32854" y="54407"/>
                    <a:pt x="32854" y="54311"/>
                    <a:pt x="32822" y="54184"/>
                  </a:cubicBezTo>
                  <a:cubicBezTo>
                    <a:pt x="32822" y="54088"/>
                    <a:pt x="32759" y="53961"/>
                    <a:pt x="32759" y="53834"/>
                  </a:cubicBezTo>
                  <a:cubicBezTo>
                    <a:pt x="32759" y="53643"/>
                    <a:pt x="32727" y="53452"/>
                    <a:pt x="32727" y="53229"/>
                  </a:cubicBezTo>
                  <a:cubicBezTo>
                    <a:pt x="32727" y="53133"/>
                    <a:pt x="32695" y="53006"/>
                    <a:pt x="32695" y="52910"/>
                  </a:cubicBezTo>
                  <a:cubicBezTo>
                    <a:pt x="32695" y="52815"/>
                    <a:pt x="32663" y="52688"/>
                    <a:pt x="32663" y="52560"/>
                  </a:cubicBezTo>
                  <a:cubicBezTo>
                    <a:pt x="32663" y="52465"/>
                    <a:pt x="32599" y="52337"/>
                    <a:pt x="32599" y="52210"/>
                  </a:cubicBezTo>
                  <a:cubicBezTo>
                    <a:pt x="32599" y="52083"/>
                    <a:pt x="32568" y="51987"/>
                    <a:pt x="32568" y="51860"/>
                  </a:cubicBezTo>
                  <a:cubicBezTo>
                    <a:pt x="32568" y="51733"/>
                    <a:pt x="32536" y="51605"/>
                    <a:pt x="32536" y="51510"/>
                  </a:cubicBezTo>
                  <a:cubicBezTo>
                    <a:pt x="32536" y="51382"/>
                    <a:pt x="32504" y="51255"/>
                    <a:pt x="32504" y="51128"/>
                  </a:cubicBezTo>
                  <a:cubicBezTo>
                    <a:pt x="32504" y="50969"/>
                    <a:pt x="32440" y="50809"/>
                    <a:pt x="32440" y="50650"/>
                  </a:cubicBezTo>
                  <a:cubicBezTo>
                    <a:pt x="32440" y="50587"/>
                    <a:pt x="32440" y="50491"/>
                    <a:pt x="32408" y="50427"/>
                  </a:cubicBezTo>
                  <a:cubicBezTo>
                    <a:pt x="32377" y="50173"/>
                    <a:pt x="32377" y="49950"/>
                    <a:pt x="32345" y="49695"/>
                  </a:cubicBezTo>
                  <a:cubicBezTo>
                    <a:pt x="32345" y="49631"/>
                    <a:pt x="32345" y="49600"/>
                    <a:pt x="32281" y="49504"/>
                  </a:cubicBezTo>
                  <a:cubicBezTo>
                    <a:pt x="32281" y="49345"/>
                    <a:pt x="32249" y="49154"/>
                    <a:pt x="32249" y="48995"/>
                  </a:cubicBezTo>
                  <a:cubicBezTo>
                    <a:pt x="32249" y="48899"/>
                    <a:pt x="32217" y="48804"/>
                    <a:pt x="32217" y="48708"/>
                  </a:cubicBezTo>
                  <a:cubicBezTo>
                    <a:pt x="32217" y="48549"/>
                    <a:pt x="32186" y="48390"/>
                    <a:pt x="32186" y="48263"/>
                  </a:cubicBezTo>
                  <a:cubicBezTo>
                    <a:pt x="32186" y="48167"/>
                    <a:pt x="32122" y="48072"/>
                    <a:pt x="32122" y="47944"/>
                  </a:cubicBezTo>
                  <a:cubicBezTo>
                    <a:pt x="32122" y="47785"/>
                    <a:pt x="32090" y="47690"/>
                    <a:pt x="32090" y="47530"/>
                  </a:cubicBezTo>
                  <a:cubicBezTo>
                    <a:pt x="32090" y="47403"/>
                    <a:pt x="32058" y="47308"/>
                    <a:pt x="32058" y="47212"/>
                  </a:cubicBezTo>
                  <a:cubicBezTo>
                    <a:pt x="32058" y="47085"/>
                    <a:pt x="32026" y="46926"/>
                    <a:pt x="32026" y="46798"/>
                  </a:cubicBezTo>
                  <a:cubicBezTo>
                    <a:pt x="32026" y="46671"/>
                    <a:pt x="31963" y="46575"/>
                    <a:pt x="31963" y="46448"/>
                  </a:cubicBezTo>
                  <a:cubicBezTo>
                    <a:pt x="31931" y="46193"/>
                    <a:pt x="31931" y="45970"/>
                    <a:pt x="31899" y="45716"/>
                  </a:cubicBezTo>
                  <a:cubicBezTo>
                    <a:pt x="31899" y="45652"/>
                    <a:pt x="31899" y="45557"/>
                    <a:pt x="31867" y="45493"/>
                  </a:cubicBezTo>
                  <a:cubicBezTo>
                    <a:pt x="31867" y="45334"/>
                    <a:pt x="31804" y="45143"/>
                    <a:pt x="31804" y="44984"/>
                  </a:cubicBezTo>
                  <a:cubicBezTo>
                    <a:pt x="31804" y="44856"/>
                    <a:pt x="31772" y="44761"/>
                    <a:pt x="31772" y="44665"/>
                  </a:cubicBezTo>
                  <a:cubicBezTo>
                    <a:pt x="31772" y="44538"/>
                    <a:pt x="31740" y="44379"/>
                    <a:pt x="31740" y="44251"/>
                  </a:cubicBezTo>
                  <a:cubicBezTo>
                    <a:pt x="31740" y="44124"/>
                    <a:pt x="31708" y="44029"/>
                    <a:pt x="31708" y="43901"/>
                  </a:cubicBezTo>
                  <a:cubicBezTo>
                    <a:pt x="31708" y="43742"/>
                    <a:pt x="31644" y="43615"/>
                    <a:pt x="31644" y="43456"/>
                  </a:cubicBezTo>
                  <a:cubicBezTo>
                    <a:pt x="31644" y="43328"/>
                    <a:pt x="31613" y="43265"/>
                    <a:pt x="31613" y="43137"/>
                  </a:cubicBezTo>
                  <a:cubicBezTo>
                    <a:pt x="31613" y="42978"/>
                    <a:pt x="31581" y="42819"/>
                    <a:pt x="31581" y="42691"/>
                  </a:cubicBezTo>
                  <a:cubicBezTo>
                    <a:pt x="31581" y="42596"/>
                    <a:pt x="31549" y="42500"/>
                    <a:pt x="31549" y="42373"/>
                  </a:cubicBezTo>
                  <a:cubicBezTo>
                    <a:pt x="31485" y="42150"/>
                    <a:pt x="31485" y="41896"/>
                    <a:pt x="31453" y="41705"/>
                  </a:cubicBezTo>
                  <a:cubicBezTo>
                    <a:pt x="31453" y="41641"/>
                    <a:pt x="31422" y="41545"/>
                    <a:pt x="31422" y="41482"/>
                  </a:cubicBezTo>
                  <a:cubicBezTo>
                    <a:pt x="31422" y="41323"/>
                    <a:pt x="31390" y="41163"/>
                    <a:pt x="31390" y="41004"/>
                  </a:cubicBezTo>
                  <a:cubicBezTo>
                    <a:pt x="31390" y="40877"/>
                    <a:pt x="31326" y="40781"/>
                    <a:pt x="31326" y="40686"/>
                  </a:cubicBezTo>
                  <a:cubicBezTo>
                    <a:pt x="31326" y="40559"/>
                    <a:pt x="31294" y="40399"/>
                    <a:pt x="31294" y="40272"/>
                  </a:cubicBezTo>
                  <a:cubicBezTo>
                    <a:pt x="31294" y="40145"/>
                    <a:pt x="31262" y="40081"/>
                    <a:pt x="31262" y="39954"/>
                  </a:cubicBezTo>
                  <a:cubicBezTo>
                    <a:pt x="31262" y="39826"/>
                    <a:pt x="31231" y="39667"/>
                    <a:pt x="31231" y="39572"/>
                  </a:cubicBezTo>
                  <a:cubicBezTo>
                    <a:pt x="31231" y="39444"/>
                    <a:pt x="31167" y="39349"/>
                    <a:pt x="31167" y="39253"/>
                  </a:cubicBezTo>
                  <a:cubicBezTo>
                    <a:pt x="31167" y="39094"/>
                    <a:pt x="31135" y="38967"/>
                    <a:pt x="31135" y="38839"/>
                  </a:cubicBezTo>
                  <a:cubicBezTo>
                    <a:pt x="31135" y="38776"/>
                    <a:pt x="31103" y="38648"/>
                    <a:pt x="31103" y="38553"/>
                  </a:cubicBezTo>
                  <a:cubicBezTo>
                    <a:pt x="31071" y="38362"/>
                    <a:pt x="31071" y="38139"/>
                    <a:pt x="31008" y="37916"/>
                  </a:cubicBezTo>
                  <a:cubicBezTo>
                    <a:pt x="31008" y="37853"/>
                    <a:pt x="30976" y="37725"/>
                    <a:pt x="30976" y="37662"/>
                  </a:cubicBezTo>
                  <a:cubicBezTo>
                    <a:pt x="30976" y="37534"/>
                    <a:pt x="30944" y="37375"/>
                    <a:pt x="30944" y="37248"/>
                  </a:cubicBezTo>
                  <a:cubicBezTo>
                    <a:pt x="30944" y="37120"/>
                    <a:pt x="30912" y="37057"/>
                    <a:pt x="30912" y="36929"/>
                  </a:cubicBezTo>
                  <a:cubicBezTo>
                    <a:pt x="30912" y="36802"/>
                    <a:pt x="30849" y="36707"/>
                    <a:pt x="30849" y="36611"/>
                  </a:cubicBezTo>
                  <a:cubicBezTo>
                    <a:pt x="30849" y="36484"/>
                    <a:pt x="30817" y="36388"/>
                    <a:pt x="30817" y="36293"/>
                  </a:cubicBezTo>
                  <a:cubicBezTo>
                    <a:pt x="30817" y="36165"/>
                    <a:pt x="30785" y="36070"/>
                    <a:pt x="30785" y="35974"/>
                  </a:cubicBezTo>
                  <a:cubicBezTo>
                    <a:pt x="30785" y="35847"/>
                    <a:pt x="30753" y="35783"/>
                    <a:pt x="30753" y="35656"/>
                  </a:cubicBezTo>
                  <a:cubicBezTo>
                    <a:pt x="30753" y="35529"/>
                    <a:pt x="30689" y="35465"/>
                    <a:pt x="30689" y="35338"/>
                  </a:cubicBezTo>
                  <a:cubicBezTo>
                    <a:pt x="30689" y="35210"/>
                    <a:pt x="30658" y="35147"/>
                    <a:pt x="30658" y="35019"/>
                  </a:cubicBezTo>
                  <a:cubicBezTo>
                    <a:pt x="30626" y="34828"/>
                    <a:pt x="30626" y="34637"/>
                    <a:pt x="30594" y="34478"/>
                  </a:cubicBezTo>
                  <a:cubicBezTo>
                    <a:pt x="30594" y="34383"/>
                    <a:pt x="30530" y="34255"/>
                    <a:pt x="30530" y="34192"/>
                  </a:cubicBezTo>
                  <a:cubicBezTo>
                    <a:pt x="30530" y="34064"/>
                    <a:pt x="30498" y="34001"/>
                    <a:pt x="30498" y="33873"/>
                  </a:cubicBezTo>
                  <a:cubicBezTo>
                    <a:pt x="30498" y="33746"/>
                    <a:pt x="30467" y="33682"/>
                    <a:pt x="30467" y="33555"/>
                  </a:cubicBezTo>
                  <a:cubicBezTo>
                    <a:pt x="30467" y="33459"/>
                    <a:pt x="30435" y="33364"/>
                    <a:pt x="30435" y="33268"/>
                  </a:cubicBezTo>
                  <a:cubicBezTo>
                    <a:pt x="30435" y="33141"/>
                    <a:pt x="30371" y="33077"/>
                    <a:pt x="30371" y="32950"/>
                  </a:cubicBezTo>
                  <a:cubicBezTo>
                    <a:pt x="30371" y="32886"/>
                    <a:pt x="30339" y="32791"/>
                    <a:pt x="30339" y="32664"/>
                  </a:cubicBezTo>
                  <a:cubicBezTo>
                    <a:pt x="30339" y="32600"/>
                    <a:pt x="30307" y="32473"/>
                    <a:pt x="30307" y="32409"/>
                  </a:cubicBezTo>
                  <a:lnTo>
                    <a:pt x="30307" y="32345"/>
                  </a:lnTo>
                  <a:lnTo>
                    <a:pt x="30307" y="32281"/>
                  </a:lnTo>
                  <a:lnTo>
                    <a:pt x="30180" y="31677"/>
                  </a:lnTo>
                  <a:cubicBezTo>
                    <a:pt x="30180" y="31645"/>
                    <a:pt x="30180" y="31613"/>
                    <a:pt x="30148" y="31549"/>
                  </a:cubicBezTo>
                  <a:cubicBezTo>
                    <a:pt x="30053" y="31072"/>
                    <a:pt x="29989" y="30658"/>
                    <a:pt x="29893" y="30244"/>
                  </a:cubicBezTo>
                  <a:cubicBezTo>
                    <a:pt x="29893" y="30212"/>
                    <a:pt x="29893" y="30180"/>
                    <a:pt x="29862" y="30180"/>
                  </a:cubicBezTo>
                  <a:lnTo>
                    <a:pt x="29734" y="29703"/>
                  </a:lnTo>
                  <a:cubicBezTo>
                    <a:pt x="29734" y="29639"/>
                    <a:pt x="29734" y="29607"/>
                    <a:pt x="29702" y="29576"/>
                  </a:cubicBezTo>
                  <a:cubicBezTo>
                    <a:pt x="29639" y="29225"/>
                    <a:pt x="29543" y="28843"/>
                    <a:pt x="29480" y="28589"/>
                  </a:cubicBezTo>
                  <a:cubicBezTo>
                    <a:pt x="29480" y="28525"/>
                    <a:pt x="29480" y="28493"/>
                    <a:pt x="29416" y="28461"/>
                  </a:cubicBezTo>
                  <a:cubicBezTo>
                    <a:pt x="29384" y="28334"/>
                    <a:pt x="29352" y="28207"/>
                    <a:pt x="29352" y="28143"/>
                  </a:cubicBezTo>
                  <a:cubicBezTo>
                    <a:pt x="29352" y="28111"/>
                    <a:pt x="29320" y="28047"/>
                    <a:pt x="29320" y="28016"/>
                  </a:cubicBezTo>
                  <a:lnTo>
                    <a:pt x="29193" y="27665"/>
                  </a:lnTo>
                  <a:cubicBezTo>
                    <a:pt x="29034" y="27188"/>
                    <a:pt x="28875" y="26742"/>
                    <a:pt x="28747" y="26265"/>
                  </a:cubicBezTo>
                  <a:cubicBezTo>
                    <a:pt x="28779" y="26265"/>
                    <a:pt x="28875" y="26233"/>
                    <a:pt x="28907" y="26233"/>
                  </a:cubicBezTo>
                  <a:cubicBezTo>
                    <a:pt x="28938" y="26233"/>
                    <a:pt x="29002" y="26201"/>
                    <a:pt x="29034" y="26201"/>
                  </a:cubicBezTo>
                  <a:cubicBezTo>
                    <a:pt x="29098" y="26106"/>
                    <a:pt x="29193" y="25978"/>
                    <a:pt x="29161" y="25883"/>
                  </a:cubicBezTo>
                  <a:cubicBezTo>
                    <a:pt x="29106" y="25744"/>
                    <a:pt x="28978" y="25654"/>
                    <a:pt x="28841" y="25654"/>
                  </a:cubicBezTo>
                  <a:cubicBezTo>
                    <a:pt x="28820" y="25654"/>
                    <a:pt x="28800" y="25656"/>
                    <a:pt x="28779" y="25660"/>
                  </a:cubicBezTo>
                  <a:cubicBezTo>
                    <a:pt x="28747" y="25660"/>
                    <a:pt x="28716" y="25724"/>
                    <a:pt x="28684" y="25724"/>
                  </a:cubicBezTo>
                  <a:cubicBezTo>
                    <a:pt x="28588" y="25278"/>
                    <a:pt x="28461" y="24800"/>
                    <a:pt x="28429" y="24386"/>
                  </a:cubicBezTo>
                  <a:cubicBezTo>
                    <a:pt x="28365" y="23750"/>
                    <a:pt x="28302" y="23177"/>
                    <a:pt x="28365" y="22572"/>
                  </a:cubicBezTo>
                  <a:lnTo>
                    <a:pt x="28365" y="22572"/>
                  </a:lnTo>
                  <a:cubicBezTo>
                    <a:pt x="28843" y="23686"/>
                    <a:pt x="29511" y="25182"/>
                    <a:pt x="30116" y="26519"/>
                  </a:cubicBezTo>
                  <a:cubicBezTo>
                    <a:pt x="32440" y="28843"/>
                    <a:pt x="33937" y="30435"/>
                    <a:pt x="35560" y="31708"/>
                  </a:cubicBezTo>
                  <a:cubicBezTo>
                    <a:pt x="35751" y="31868"/>
                    <a:pt x="35910" y="31995"/>
                    <a:pt x="36101" y="32154"/>
                  </a:cubicBezTo>
                  <a:cubicBezTo>
                    <a:pt x="36324" y="33268"/>
                    <a:pt x="36993" y="34223"/>
                    <a:pt x="37661" y="34956"/>
                  </a:cubicBezTo>
                  <a:cubicBezTo>
                    <a:pt x="38648" y="35815"/>
                    <a:pt x="39253" y="36229"/>
                    <a:pt x="39348" y="36261"/>
                  </a:cubicBezTo>
                  <a:cubicBezTo>
                    <a:pt x="39412" y="36293"/>
                    <a:pt x="39508" y="36293"/>
                    <a:pt x="39603" y="36293"/>
                  </a:cubicBezTo>
                  <a:cubicBezTo>
                    <a:pt x="40526" y="36293"/>
                    <a:pt x="41259" y="34956"/>
                    <a:pt x="41991" y="32027"/>
                  </a:cubicBezTo>
                  <a:cubicBezTo>
                    <a:pt x="42118" y="31613"/>
                    <a:pt x="42150" y="31199"/>
                    <a:pt x="42150" y="30817"/>
                  </a:cubicBezTo>
                  <a:cubicBezTo>
                    <a:pt x="42882" y="31390"/>
                    <a:pt x="43582" y="31708"/>
                    <a:pt x="44187" y="31963"/>
                  </a:cubicBezTo>
                  <a:cubicBezTo>
                    <a:pt x="44951" y="32186"/>
                    <a:pt x="45429" y="32250"/>
                    <a:pt x="45429" y="32250"/>
                  </a:cubicBezTo>
                  <a:lnTo>
                    <a:pt x="46607" y="32345"/>
                  </a:lnTo>
                  <a:cubicBezTo>
                    <a:pt x="46702" y="32345"/>
                    <a:pt x="46766" y="32313"/>
                    <a:pt x="46830" y="32250"/>
                  </a:cubicBezTo>
                  <a:lnTo>
                    <a:pt x="46861" y="32154"/>
                  </a:lnTo>
                  <a:lnTo>
                    <a:pt x="46893" y="32154"/>
                  </a:lnTo>
                  <a:cubicBezTo>
                    <a:pt x="46989" y="32154"/>
                    <a:pt x="47052" y="32090"/>
                    <a:pt x="47052" y="31995"/>
                  </a:cubicBezTo>
                  <a:cubicBezTo>
                    <a:pt x="47052" y="31931"/>
                    <a:pt x="47021" y="31804"/>
                    <a:pt x="46893" y="31804"/>
                  </a:cubicBezTo>
                  <a:lnTo>
                    <a:pt x="45747" y="31613"/>
                  </a:lnTo>
                  <a:lnTo>
                    <a:pt x="44983" y="31072"/>
                  </a:lnTo>
                  <a:lnTo>
                    <a:pt x="45747" y="31517"/>
                  </a:lnTo>
                  <a:lnTo>
                    <a:pt x="47084" y="31772"/>
                  </a:lnTo>
                  <a:lnTo>
                    <a:pt x="47148" y="31772"/>
                  </a:lnTo>
                  <a:cubicBezTo>
                    <a:pt x="47212" y="31772"/>
                    <a:pt x="47307" y="31708"/>
                    <a:pt x="47307" y="31645"/>
                  </a:cubicBezTo>
                  <a:cubicBezTo>
                    <a:pt x="47307" y="31549"/>
                    <a:pt x="47307" y="31486"/>
                    <a:pt x="47212" y="31454"/>
                  </a:cubicBezTo>
                  <a:lnTo>
                    <a:pt x="47052" y="31390"/>
                  </a:lnTo>
                  <a:lnTo>
                    <a:pt x="47116" y="31295"/>
                  </a:lnTo>
                  <a:cubicBezTo>
                    <a:pt x="47148" y="31199"/>
                    <a:pt x="47052" y="31135"/>
                    <a:pt x="46989" y="31072"/>
                  </a:cubicBezTo>
                  <a:lnTo>
                    <a:pt x="45906" y="30690"/>
                  </a:lnTo>
                  <a:lnTo>
                    <a:pt x="45270" y="30180"/>
                  </a:lnTo>
                  <a:cubicBezTo>
                    <a:pt x="45174" y="30117"/>
                    <a:pt x="45142" y="30053"/>
                    <a:pt x="45079" y="30021"/>
                  </a:cubicBezTo>
                  <a:cubicBezTo>
                    <a:pt x="44983" y="29958"/>
                    <a:pt x="44920" y="29926"/>
                    <a:pt x="44856" y="29862"/>
                  </a:cubicBezTo>
                  <a:cubicBezTo>
                    <a:pt x="44792" y="29798"/>
                    <a:pt x="44760" y="29767"/>
                    <a:pt x="44665" y="29735"/>
                  </a:cubicBezTo>
                  <a:cubicBezTo>
                    <a:pt x="44665" y="29703"/>
                    <a:pt x="44729" y="29703"/>
                    <a:pt x="44729" y="29639"/>
                  </a:cubicBezTo>
                  <a:cubicBezTo>
                    <a:pt x="44856" y="29448"/>
                    <a:pt x="44983" y="29257"/>
                    <a:pt x="44983" y="29257"/>
                  </a:cubicBezTo>
                  <a:lnTo>
                    <a:pt x="45461" y="29162"/>
                  </a:lnTo>
                  <a:lnTo>
                    <a:pt x="45843" y="29448"/>
                  </a:lnTo>
                  <a:cubicBezTo>
                    <a:pt x="45875" y="29480"/>
                    <a:pt x="45938" y="29544"/>
                    <a:pt x="46034" y="29544"/>
                  </a:cubicBezTo>
                  <a:cubicBezTo>
                    <a:pt x="46097" y="29544"/>
                    <a:pt x="46193" y="29480"/>
                    <a:pt x="46225" y="29448"/>
                  </a:cubicBezTo>
                  <a:cubicBezTo>
                    <a:pt x="46257" y="29416"/>
                    <a:pt x="46257" y="29321"/>
                    <a:pt x="46225" y="29289"/>
                  </a:cubicBezTo>
                  <a:cubicBezTo>
                    <a:pt x="46225" y="29289"/>
                    <a:pt x="45938" y="28907"/>
                    <a:pt x="45715" y="28748"/>
                  </a:cubicBezTo>
                  <a:cubicBezTo>
                    <a:pt x="45440" y="28663"/>
                    <a:pt x="45065" y="28649"/>
                    <a:pt x="44751" y="28649"/>
                  </a:cubicBezTo>
                  <a:cubicBezTo>
                    <a:pt x="44594" y="28649"/>
                    <a:pt x="44453" y="28652"/>
                    <a:pt x="44347" y="28652"/>
                  </a:cubicBezTo>
                  <a:cubicBezTo>
                    <a:pt x="44251" y="28652"/>
                    <a:pt x="44092" y="28684"/>
                    <a:pt x="43965" y="28748"/>
                  </a:cubicBezTo>
                  <a:lnTo>
                    <a:pt x="43773" y="28812"/>
                  </a:lnTo>
                  <a:cubicBezTo>
                    <a:pt x="43593" y="28865"/>
                    <a:pt x="43409" y="28893"/>
                    <a:pt x="43228" y="28893"/>
                  </a:cubicBezTo>
                  <a:cubicBezTo>
                    <a:pt x="42864" y="28893"/>
                    <a:pt x="42511" y="28780"/>
                    <a:pt x="42214" y="28525"/>
                  </a:cubicBezTo>
                  <a:cubicBezTo>
                    <a:pt x="41959" y="28334"/>
                    <a:pt x="41641" y="28111"/>
                    <a:pt x="41322" y="27856"/>
                  </a:cubicBezTo>
                  <a:cubicBezTo>
                    <a:pt x="41290" y="27825"/>
                    <a:pt x="41290" y="27793"/>
                    <a:pt x="41259" y="27729"/>
                  </a:cubicBezTo>
                  <a:cubicBezTo>
                    <a:pt x="41163" y="27506"/>
                    <a:pt x="40908" y="26583"/>
                    <a:pt x="40303" y="26297"/>
                  </a:cubicBezTo>
                  <a:cubicBezTo>
                    <a:pt x="39635" y="25978"/>
                    <a:pt x="38425" y="25405"/>
                    <a:pt x="38425" y="25405"/>
                  </a:cubicBezTo>
                  <a:cubicBezTo>
                    <a:pt x="37916" y="25023"/>
                    <a:pt x="37343" y="24609"/>
                    <a:pt x="36706" y="24195"/>
                  </a:cubicBezTo>
                  <a:cubicBezTo>
                    <a:pt x="36069" y="23750"/>
                    <a:pt x="35433" y="23336"/>
                    <a:pt x="34732" y="22922"/>
                  </a:cubicBezTo>
                  <a:cubicBezTo>
                    <a:pt x="31931" y="17287"/>
                    <a:pt x="29034" y="14486"/>
                    <a:pt x="29034" y="14486"/>
                  </a:cubicBezTo>
                  <a:cubicBezTo>
                    <a:pt x="28684" y="13976"/>
                    <a:pt x="28111" y="13499"/>
                    <a:pt x="27570" y="13053"/>
                  </a:cubicBezTo>
                  <a:cubicBezTo>
                    <a:pt x="28015" y="12576"/>
                    <a:pt x="27570" y="11621"/>
                    <a:pt x="26933" y="11271"/>
                  </a:cubicBezTo>
                  <a:cubicBezTo>
                    <a:pt x="28206" y="10061"/>
                    <a:pt x="28938" y="8405"/>
                    <a:pt x="28938" y="6527"/>
                  </a:cubicBezTo>
                  <a:cubicBezTo>
                    <a:pt x="28938" y="2898"/>
                    <a:pt x="26041" y="1"/>
                    <a:pt x="22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516;p37"/>
            <p:cNvSpPr/>
            <p:nvPr/>
          </p:nvSpPr>
          <p:spPr>
            <a:xfrm>
              <a:off x="3438144" y="3784031"/>
              <a:ext cx="251619" cy="221362"/>
            </a:xfrm>
            <a:custGeom>
              <a:avLst/>
              <a:gdLst/>
              <a:ahLst/>
              <a:cxnLst/>
              <a:rect l="l" t="t" r="r" b="b"/>
              <a:pathLst>
                <a:path w="14836" h="13052" extrusionOk="0">
                  <a:moveTo>
                    <a:pt x="7433" y="0"/>
                  </a:moveTo>
                  <a:cubicBezTo>
                    <a:pt x="6599" y="0"/>
                    <a:pt x="5751" y="164"/>
                    <a:pt x="4935" y="509"/>
                  </a:cubicBezTo>
                  <a:cubicBezTo>
                    <a:pt x="1592" y="1878"/>
                    <a:pt x="0" y="5698"/>
                    <a:pt x="1401" y="9009"/>
                  </a:cubicBezTo>
                  <a:cubicBezTo>
                    <a:pt x="2432" y="11527"/>
                    <a:pt x="4855" y="13052"/>
                    <a:pt x="7403" y="13052"/>
                  </a:cubicBezTo>
                  <a:cubicBezTo>
                    <a:pt x="8237" y="13052"/>
                    <a:pt x="9084" y="12888"/>
                    <a:pt x="9901" y="12543"/>
                  </a:cubicBezTo>
                  <a:cubicBezTo>
                    <a:pt x="13244" y="11174"/>
                    <a:pt x="14835" y="7354"/>
                    <a:pt x="13435" y="4043"/>
                  </a:cubicBezTo>
                  <a:cubicBezTo>
                    <a:pt x="12404" y="1525"/>
                    <a:pt x="9981" y="0"/>
                    <a:pt x="7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517;p37"/>
            <p:cNvSpPr/>
            <p:nvPr/>
          </p:nvSpPr>
          <p:spPr>
            <a:xfrm>
              <a:off x="3462432" y="3798057"/>
              <a:ext cx="202502" cy="202485"/>
            </a:xfrm>
            <a:custGeom>
              <a:avLst/>
              <a:gdLst/>
              <a:ahLst/>
              <a:cxnLst/>
              <a:rect l="l" t="t" r="r" b="b"/>
              <a:pathLst>
                <a:path w="11940" h="11939" extrusionOk="0">
                  <a:moveTo>
                    <a:pt x="5986" y="1"/>
                  </a:moveTo>
                  <a:cubicBezTo>
                    <a:pt x="2675" y="1"/>
                    <a:pt x="1" y="2675"/>
                    <a:pt x="1" y="5986"/>
                  </a:cubicBezTo>
                  <a:cubicBezTo>
                    <a:pt x="1" y="9265"/>
                    <a:pt x="2675" y="11939"/>
                    <a:pt x="5986" y="11939"/>
                  </a:cubicBezTo>
                  <a:cubicBezTo>
                    <a:pt x="9265" y="11939"/>
                    <a:pt x="11939" y="9265"/>
                    <a:pt x="11939" y="5986"/>
                  </a:cubicBezTo>
                  <a:cubicBezTo>
                    <a:pt x="11939" y="2675"/>
                    <a:pt x="9265" y="1"/>
                    <a:pt x="5986" y="1"/>
                  </a:cubicBezTo>
                  <a:close/>
                </a:path>
              </a:pathLst>
            </a:custGeom>
            <a:solidFill>
              <a:srgbClr val="EEDBC8">
                <a:alpha val="6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518;p37"/>
            <p:cNvSpPr/>
            <p:nvPr/>
          </p:nvSpPr>
          <p:spPr>
            <a:xfrm>
              <a:off x="3539653" y="3832979"/>
              <a:ext cx="122570" cy="178368"/>
            </a:xfrm>
            <a:custGeom>
              <a:avLst/>
              <a:gdLst/>
              <a:ahLst/>
              <a:cxnLst/>
              <a:rect l="l" t="t" r="r" b="b"/>
              <a:pathLst>
                <a:path w="7227" h="10517" extrusionOk="0">
                  <a:moveTo>
                    <a:pt x="1621" y="1"/>
                  </a:moveTo>
                  <a:cubicBezTo>
                    <a:pt x="1556" y="1"/>
                    <a:pt x="1492" y="4"/>
                    <a:pt x="1433" y="11"/>
                  </a:cubicBezTo>
                  <a:cubicBezTo>
                    <a:pt x="605" y="138"/>
                    <a:pt x="0" y="870"/>
                    <a:pt x="0" y="870"/>
                  </a:cubicBezTo>
                  <a:cubicBezTo>
                    <a:pt x="0" y="870"/>
                    <a:pt x="1719" y="4340"/>
                    <a:pt x="1688" y="4468"/>
                  </a:cubicBezTo>
                  <a:cubicBezTo>
                    <a:pt x="1656" y="4563"/>
                    <a:pt x="1688" y="7938"/>
                    <a:pt x="1688" y="8065"/>
                  </a:cubicBezTo>
                  <a:cubicBezTo>
                    <a:pt x="1688" y="8161"/>
                    <a:pt x="3884" y="10039"/>
                    <a:pt x="3916" y="10134"/>
                  </a:cubicBezTo>
                  <a:cubicBezTo>
                    <a:pt x="3962" y="10158"/>
                    <a:pt x="4763" y="10516"/>
                    <a:pt x="5540" y="10516"/>
                  </a:cubicBezTo>
                  <a:cubicBezTo>
                    <a:pt x="5833" y="10516"/>
                    <a:pt x="6123" y="10465"/>
                    <a:pt x="6367" y="10325"/>
                  </a:cubicBezTo>
                  <a:cubicBezTo>
                    <a:pt x="7227" y="9816"/>
                    <a:pt x="6399" y="8224"/>
                    <a:pt x="5412" y="8224"/>
                  </a:cubicBezTo>
                  <a:cubicBezTo>
                    <a:pt x="4712" y="8224"/>
                    <a:pt x="4585" y="7683"/>
                    <a:pt x="4776" y="6219"/>
                  </a:cubicBezTo>
                  <a:cubicBezTo>
                    <a:pt x="4967" y="4563"/>
                    <a:pt x="4839" y="4149"/>
                    <a:pt x="4362" y="2335"/>
                  </a:cubicBezTo>
                  <a:cubicBezTo>
                    <a:pt x="3917" y="616"/>
                    <a:pt x="2508" y="1"/>
                    <a:pt x="1621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519;p37"/>
            <p:cNvSpPr/>
            <p:nvPr/>
          </p:nvSpPr>
          <p:spPr>
            <a:xfrm>
              <a:off x="3492672" y="3847735"/>
              <a:ext cx="95587" cy="169210"/>
            </a:xfrm>
            <a:custGeom>
              <a:avLst/>
              <a:gdLst/>
              <a:ahLst/>
              <a:cxnLst/>
              <a:rect l="l" t="t" r="r" b="b"/>
              <a:pathLst>
                <a:path w="5636" h="9977" extrusionOk="0">
                  <a:moveTo>
                    <a:pt x="2770" y="0"/>
                  </a:moveTo>
                  <a:cubicBezTo>
                    <a:pt x="2770" y="0"/>
                    <a:pt x="128" y="860"/>
                    <a:pt x="733" y="2770"/>
                  </a:cubicBezTo>
                  <a:cubicBezTo>
                    <a:pt x="319" y="3980"/>
                    <a:pt x="1" y="5922"/>
                    <a:pt x="1115" y="6622"/>
                  </a:cubicBezTo>
                  <a:cubicBezTo>
                    <a:pt x="96" y="7259"/>
                    <a:pt x="96" y="9010"/>
                    <a:pt x="1401" y="9806"/>
                  </a:cubicBezTo>
                  <a:cubicBezTo>
                    <a:pt x="1612" y="9927"/>
                    <a:pt x="1864" y="9977"/>
                    <a:pt x="2133" y="9977"/>
                  </a:cubicBezTo>
                  <a:cubicBezTo>
                    <a:pt x="3205" y="9977"/>
                    <a:pt x="4553" y="9188"/>
                    <a:pt x="4680" y="9010"/>
                  </a:cubicBezTo>
                  <a:cubicBezTo>
                    <a:pt x="4840" y="8851"/>
                    <a:pt x="5540" y="7100"/>
                    <a:pt x="5572" y="7036"/>
                  </a:cubicBezTo>
                  <a:cubicBezTo>
                    <a:pt x="5636" y="6940"/>
                    <a:pt x="5094" y="4489"/>
                    <a:pt x="5062" y="4171"/>
                  </a:cubicBezTo>
                  <a:cubicBezTo>
                    <a:pt x="5031" y="3821"/>
                    <a:pt x="2770" y="0"/>
                    <a:pt x="2770" y="0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520;p37"/>
            <p:cNvSpPr/>
            <p:nvPr/>
          </p:nvSpPr>
          <p:spPr>
            <a:xfrm>
              <a:off x="3447320" y="4895999"/>
              <a:ext cx="58868" cy="19741"/>
            </a:xfrm>
            <a:custGeom>
              <a:avLst/>
              <a:gdLst/>
              <a:ahLst/>
              <a:cxnLst/>
              <a:rect l="l" t="t" r="r" b="b"/>
              <a:pathLst>
                <a:path w="3471" h="1164" extrusionOk="0">
                  <a:moveTo>
                    <a:pt x="1860" y="0"/>
                  </a:moveTo>
                  <a:cubicBezTo>
                    <a:pt x="1755" y="0"/>
                    <a:pt x="1645" y="6"/>
                    <a:pt x="1529" y="18"/>
                  </a:cubicBezTo>
                  <a:cubicBezTo>
                    <a:pt x="892" y="463"/>
                    <a:pt x="1" y="941"/>
                    <a:pt x="1" y="941"/>
                  </a:cubicBezTo>
                  <a:lnTo>
                    <a:pt x="255" y="1164"/>
                  </a:lnTo>
                  <a:lnTo>
                    <a:pt x="2165" y="1068"/>
                  </a:lnTo>
                  <a:cubicBezTo>
                    <a:pt x="2165" y="1068"/>
                    <a:pt x="2834" y="1068"/>
                    <a:pt x="3471" y="750"/>
                  </a:cubicBezTo>
                  <a:cubicBezTo>
                    <a:pt x="3384" y="519"/>
                    <a:pt x="2879" y="0"/>
                    <a:pt x="1860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521;p37"/>
            <p:cNvSpPr/>
            <p:nvPr/>
          </p:nvSpPr>
          <p:spPr>
            <a:xfrm>
              <a:off x="3441926" y="4910873"/>
              <a:ext cx="10804" cy="9735"/>
            </a:xfrm>
            <a:custGeom>
              <a:avLst/>
              <a:gdLst/>
              <a:ahLst/>
              <a:cxnLst/>
              <a:rect l="l" t="t" r="r" b="b"/>
              <a:pathLst>
                <a:path w="637" h="574" extrusionOk="0">
                  <a:moveTo>
                    <a:pt x="637" y="287"/>
                  </a:moveTo>
                  <a:cubicBezTo>
                    <a:pt x="637" y="446"/>
                    <a:pt x="478" y="573"/>
                    <a:pt x="319" y="573"/>
                  </a:cubicBezTo>
                  <a:cubicBezTo>
                    <a:pt x="159" y="573"/>
                    <a:pt x="0" y="446"/>
                    <a:pt x="0" y="287"/>
                  </a:cubicBezTo>
                  <a:cubicBezTo>
                    <a:pt x="0" y="128"/>
                    <a:pt x="128" y="0"/>
                    <a:pt x="319" y="0"/>
                  </a:cubicBezTo>
                  <a:cubicBezTo>
                    <a:pt x="510" y="64"/>
                    <a:pt x="637" y="191"/>
                    <a:pt x="637" y="287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522;p37"/>
            <p:cNvSpPr/>
            <p:nvPr/>
          </p:nvSpPr>
          <p:spPr>
            <a:xfrm>
              <a:off x="3450559" y="4910331"/>
              <a:ext cx="11889" cy="10278"/>
            </a:xfrm>
            <a:custGeom>
              <a:avLst/>
              <a:gdLst/>
              <a:ahLst/>
              <a:cxnLst/>
              <a:rect l="l" t="t" r="r" b="b"/>
              <a:pathLst>
                <a:path w="701" h="606" extrusionOk="0">
                  <a:moveTo>
                    <a:pt x="701" y="414"/>
                  </a:moveTo>
                  <a:cubicBezTo>
                    <a:pt x="701" y="573"/>
                    <a:pt x="542" y="605"/>
                    <a:pt x="351" y="605"/>
                  </a:cubicBezTo>
                  <a:cubicBezTo>
                    <a:pt x="160" y="605"/>
                    <a:pt x="1" y="573"/>
                    <a:pt x="1" y="414"/>
                  </a:cubicBezTo>
                  <a:cubicBezTo>
                    <a:pt x="1" y="255"/>
                    <a:pt x="160" y="0"/>
                    <a:pt x="351" y="0"/>
                  </a:cubicBezTo>
                  <a:cubicBezTo>
                    <a:pt x="542" y="0"/>
                    <a:pt x="701" y="255"/>
                    <a:pt x="701" y="414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523;p37"/>
            <p:cNvSpPr/>
            <p:nvPr/>
          </p:nvSpPr>
          <p:spPr>
            <a:xfrm>
              <a:off x="3459735" y="4909788"/>
              <a:ext cx="13517" cy="10820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797" y="414"/>
                  </a:moveTo>
                  <a:cubicBezTo>
                    <a:pt x="797" y="574"/>
                    <a:pt x="638" y="637"/>
                    <a:pt x="415" y="637"/>
                  </a:cubicBezTo>
                  <a:cubicBezTo>
                    <a:pt x="224" y="637"/>
                    <a:pt x="1" y="605"/>
                    <a:pt x="1" y="414"/>
                  </a:cubicBezTo>
                  <a:cubicBezTo>
                    <a:pt x="1" y="192"/>
                    <a:pt x="160" y="1"/>
                    <a:pt x="415" y="1"/>
                  </a:cubicBezTo>
                  <a:cubicBezTo>
                    <a:pt x="638" y="1"/>
                    <a:pt x="797" y="255"/>
                    <a:pt x="797" y="414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524;p37"/>
            <p:cNvSpPr/>
            <p:nvPr/>
          </p:nvSpPr>
          <p:spPr>
            <a:xfrm>
              <a:off x="3471082" y="4908702"/>
              <a:ext cx="15128" cy="11906"/>
            </a:xfrm>
            <a:custGeom>
              <a:avLst/>
              <a:gdLst/>
              <a:ahLst/>
              <a:cxnLst/>
              <a:rect l="l" t="t" r="r" b="b"/>
              <a:pathLst>
                <a:path w="892" h="702" extrusionOk="0">
                  <a:moveTo>
                    <a:pt x="892" y="415"/>
                  </a:moveTo>
                  <a:cubicBezTo>
                    <a:pt x="892" y="638"/>
                    <a:pt x="701" y="701"/>
                    <a:pt x="446" y="701"/>
                  </a:cubicBezTo>
                  <a:cubicBezTo>
                    <a:pt x="223" y="701"/>
                    <a:pt x="0" y="638"/>
                    <a:pt x="0" y="415"/>
                  </a:cubicBezTo>
                  <a:cubicBezTo>
                    <a:pt x="0" y="224"/>
                    <a:pt x="223" y="1"/>
                    <a:pt x="446" y="1"/>
                  </a:cubicBezTo>
                  <a:cubicBezTo>
                    <a:pt x="701" y="1"/>
                    <a:pt x="892" y="224"/>
                    <a:pt x="892" y="415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525;p37"/>
            <p:cNvSpPr/>
            <p:nvPr/>
          </p:nvSpPr>
          <p:spPr>
            <a:xfrm>
              <a:off x="3484039" y="4902224"/>
              <a:ext cx="24304" cy="17842"/>
            </a:xfrm>
            <a:custGeom>
              <a:avLst/>
              <a:gdLst/>
              <a:ahLst/>
              <a:cxnLst/>
              <a:rect l="l" t="t" r="r" b="b"/>
              <a:pathLst>
                <a:path w="1433" h="1052" extrusionOk="0">
                  <a:moveTo>
                    <a:pt x="1433" y="701"/>
                  </a:moveTo>
                  <a:cubicBezTo>
                    <a:pt x="1433" y="956"/>
                    <a:pt x="1115" y="1051"/>
                    <a:pt x="733" y="1051"/>
                  </a:cubicBezTo>
                  <a:cubicBezTo>
                    <a:pt x="319" y="1051"/>
                    <a:pt x="0" y="956"/>
                    <a:pt x="0" y="701"/>
                  </a:cubicBezTo>
                  <a:cubicBezTo>
                    <a:pt x="0" y="415"/>
                    <a:pt x="319" y="1"/>
                    <a:pt x="733" y="1"/>
                  </a:cubicBezTo>
                  <a:cubicBezTo>
                    <a:pt x="1115" y="65"/>
                    <a:pt x="1433" y="415"/>
                    <a:pt x="1433" y="701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526;p37"/>
            <p:cNvSpPr/>
            <p:nvPr/>
          </p:nvSpPr>
          <p:spPr>
            <a:xfrm>
              <a:off x="3653577" y="4895999"/>
              <a:ext cx="59411" cy="18130"/>
            </a:xfrm>
            <a:custGeom>
              <a:avLst/>
              <a:gdLst/>
              <a:ahLst/>
              <a:cxnLst/>
              <a:rect l="l" t="t" r="r" b="b"/>
              <a:pathLst>
                <a:path w="3503" h="1069" extrusionOk="0">
                  <a:moveTo>
                    <a:pt x="1619" y="0"/>
                  </a:moveTo>
                  <a:cubicBezTo>
                    <a:pt x="624" y="0"/>
                    <a:pt x="116" y="519"/>
                    <a:pt x="1" y="750"/>
                  </a:cubicBezTo>
                  <a:cubicBezTo>
                    <a:pt x="637" y="1068"/>
                    <a:pt x="1306" y="1068"/>
                    <a:pt x="1306" y="1068"/>
                  </a:cubicBezTo>
                  <a:lnTo>
                    <a:pt x="3502" y="941"/>
                  </a:lnTo>
                  <a:cubicBezTo>
                    <a:pt x="3502" y="941"/>
                    <a:pt x="2579" y="463"/>
                    <a:pt x="1942" y="18"/>
                  </a:cubicBezTo>
                  <a:cubicBezTo>
                    <a:pt x="1829" y="6"/>
                    <a:pt x="1722" y="0"/>
                    <a:pt x="1619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527;p37"/>
            <p:cNvSpPr/>
            <p:nvPr/>
          </p:nvSpPr>
          <p:spPr>
            <a:xfrm>
              <a:off x="3707580" y="4910873"/>
              <a:ext cx="10804" cy="9735"/>
            </a:xfrm>
            <a:custGeom>
              <a:avLst/>
              <a:gdLst/>
              <a:ahLst/>
              <a:cxnLst/>
              <a:rect l="l" t="t" r="r" b="b"/>
              <a:pathLst>
                <a:path w="637" h="574" extrusionOk="0">
                  <a:moveTo>
                    <a:pt x="0" y="287"/>
                  </a:moveTo>
                  <a:cubicBezTo>
                    <a:pt x="0" y="446"/>
                    <a:pt x="159" y="573"/>
                    <a:pt x="318" y="573"/>
                  </a:cubicBezTo>
                  <a:cubicBezTo>
                    <a:pt x="478" y="573"/>
                    <a:pt x="637" y="446"/>
                    <a:pt x="637" y="287"/>
                  </a:cubicBezTo>
                  <a:cubicBezTo>
                    <a:pt x="637" y="128"/>
                    <a:pt x="478" y="0"/>
                    <a:pt x="318" y="0"/>
                  </a:cubicBezTo>
                  <a:cubicBezTo>
                    <a:pt x="127" y="64"/>
                    <a:pt x="0" y="191"/>
                    <a:pt x="0" y="287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528;p37"/>
            <p:cNvSpPr/>
            <p:nvPr/>
          </p:nvSpPr>
          <p:spPr>
            <a:xfrm>
              <a:off x="3697318" y="4910331"/>
              <a:ext cx="12432" cy="10278"/>
            </a:xfrm>
            <a:custGeom>
              <a:avLst/>
              <a:gdLst/>
              <a:ahLst/>
              <a:cxnLst/>
              <a:rect l="l" t="t" r="r" b="b"/>
              <a:pathLst>
                <a:path w="733" h="606" extrusionOk="0">
                  <a:moveTo>
                    <a:pt x="0" y="414"/>
                  </a:moveTo>
                  <a:cubicBezTo>
                    <a:pt x="0" y="573"/>
                    <a:pt x="159" y="605"/>
                    <a:pt x="350" y="605"/>
                  </a:cubicBezTo>
                  <a:cubicBezTo>
                    <a:pt x="573" y="605"/>
                    <a:pt x="732" y="573"/>
                    <a:pt x="732" y="414"/>
                  </a:cubicBezTo>
                  <a:cubicBezTo>
                    <a:pt x="732" y="255"/>
                    <a:pt x="573" y="0"/>
                    <a:pt x="350" y="0"/>
                  </a:cubicBezTo>
                  <a:cubicBezTo>
                    <a:pt x="159" y="0"/>
                    <a:pt x="0" y="255"/>
                    <a:pt x="0" y="414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529;p37"/>
            <p:cNvSpPr/>
            <p:nvPr/>
          </p:nvSpPr>
          <p:spPr>
            <a:xfrm>
              <a:off x="3686515" y="4909788"/>
              <a:ext cx="13517" cy="10820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0" y="414"/>
                  </a:moveTo>
                  <a:cubicBezTo>
                    <a:pt x="0" y="574"/>
                    <a:pt x="160" y="637"/>
                    <a:pt x="414" y="637"/>
                  </a:cubicBezTo>
                  <a:cubicBezTo>
                    <a:pt x="605" y="637"/>
                    <a:pt x="796" y="605"/>
                    <a:pt x="796" y="414"/>
                  </a:cubicBezTo>
                  <a:cubicBezTo>
                    <a:pt x="796" y="192"/>
                    <a:pt x="637" y="1"/>
                    <a:pt x="414" y="1"/>
                  </a:cubicBezTo>
                  <a:cubicBezTo>
                    <a:pt x="160" y="1"/>
                    <a:pt x="0" y="255"/>
                    <a:pt x="0" y="414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530;p37"/>
            <p:cNvSpPr/>
            <p:nvPr/>
          </p:nvSpPr>
          <p:spPr>
            <a:xfrm>
              <a:off x="3673557" y="4908702"/>
              <a:ext cx="15128" cy="11906"/>
            </a:xfrm>
            <a:custGeom>
              <a:avLst/>
              <a:gdLst/>
              <a:ahLst/>
              <a:cxnLst/>
              <a:rect l="l" t="t" r="r" b="b"/>
              <a:pathLst>
                <a:path w="892" h="702" extrusionOk="0">
                  <a:moveTo>
                    <a:pt x="0" y="415"/>
                  </a:moveTo>
                  <a:cubicBezTo>
                    <a:pt x="0" y="638"/>
                    <a:pt x="223" y="701"/>
                    <a:pt x="446" y="701"/>
                  </a:cubicBezTo>
                  <a:cubicBezTo>
                    <a:pt x="701" y="701"/>
                    <a:pt x="892" y="638"/>
                    <a:pt x="892" y="415"/>
                  </a:cubicBezTo>
                  <a:cubicBezTo>
                    <a:pt x="892" y="224"/>
                    <a:pt x="701" y="1"/>
                    <a:pt x="446" y="1"/>
                  </a:cubicBezTo>
                  <a:cubicBezTo>
                    <a:pt x="223" y="1"/>
                    <a:pt x="0" y="224"/>
                    <a:pt x="0" y="415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531;p37"/>
            <p:cNvSpPr/>
            <p:nvPr/>
          </p:nvSpPr>
          <p:spPr>
            <a:xfrm>
              <a:off x="3651423" y="4902224"/>
              <a:ext cx="24304" cy="17842"/>
            </a:xfrm>
            <a:custGeom>
              <a:avLst/>
              <a:gdLst/>
              <a:ahLst/>
              <a:cxnLst/>
              <a:rect l="l" t="t" r="r" b="b"/>
              <a:pathLst>
                <a:path w="1433" h="1052" extrusionOk="0">
                  <a:moveTo>
                    <a:pt x="0" y="701"/>
                  </a:moveTo>
                  <a:cubicBezTo>
                    <a:pt x="0" y="956"/>
                    <a:pt x="319" y="1051"/>
                    <a:pt x="732" y="1051"/>
                  </a:cubicBezTo>
                  <a:cubicBezTo>
                    <a:pt x="1114" y="1051"/>
                    <a:pt x="1433" y="956"/>
                    <a:pt x="1433" y="701"/>
                  </a:cubicBezTo>
                  <a:cubicBezTo>
                    <a:pt x="1433" y="415"/>
                    <a:pt x="1114" y="1"/>
                    <a:pt x="732" y="1"/>
                  </a:cubicBezTo>
                  <a:cubicBezTo>
                    <a:pt x="319" y="65"/>
                    <a:pt x="0" y="415"/>
                    <a:pt x="0" y="701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532;p37"/>
            <p:cNvSpPr/>
            <p:nvPr/>
          </p:nvSpPr>
          <p:spPr>
            <a:xfrm>
              <a:off x="3293979" y="4008640"/>
              <a:ext cx="240815" cy="388757"/>
            </a:xfrm>
            <a:custGeom>
              <a:avLst/>
              <a:gdLst/>
              <a:ahLst/>
              <a:cxnLst/>
              <a:rect l="l" t="t" r="r" b="b"/>
              <a:pathLst>
                <a:path w="14199" h="22922" extrusionOk="0">
                  <a:moveTo>
                    <a:pt x="12639" y="0"/>
                  </a:moveTo>
                  <a:cubicBezTo>
                    <a:pt x="12639" y="0"/>
                    <a:pt x="12321" y="191"/>
                    <a:pt x="11748" y="796"/>
                  </a:cubicBezTo>
                  <a:lnTo>
                    <a:pt x="11493" y="1051"/>
                  </a:lnTo>
                  <a:cubicBezTo>
                    <a:pt x="10347" y="2261"/>
                    <a:pt x="8341" y="4807"/>
                    <a:pt x="5858" y="9583"/>
                  </a:cubicBezTo>
                  <a:cubicBezTo>
                    <a:pt x="2452" y="11715"/>
                    <a:pt x="1" y="13785"/>
                    <a:pt x="1" y="13785"/>
                  </a:cubicBezTo>
                  <a:cubicBezTo>
                    <a:pt x="1" y="13785"/>
                    <a:pt x="287" y="14103"/>
                    <a:pt x="542" y="14358"/>
                  </a:cubicBezTo>
                  <a:cubicBezTo>
                    <a:pt x="828" y="14676"/>
                    <a:pt x="1147" y="14994"/>
                    <a:pt x="1242" y="14994"/>
                  </a:cubicBezTo>
                  <a:cubicBezTo>
                    <a:pt x="1274" y="15217"/>
                    <a:pt x="1306" y="15440"/>
                    <a:pt x="1338" y="15695"/>
                  </a:cubicBezTo>
                  <a:lnTo>
                    <a:pt x="160" y="16554"/>
                  </a:lnTo>
                  <a:lnTo>
                    <a:pt x="160" y="20661"/>
                  </a:lnTo>
                  <a:lnTo>
                    <a:pt x="1274" y="22921"/>
                  </a:lnTo>
                  <a:cubicBezTo>
                    <a:pt x="5285" y="22125"/>
                    <a:pt x="7132" y="17860"/>
                    <a:pt x="7132" y="17860"/>
                  </a:cubicBezTo>
                  <a:lnTo>
                    <a:pt x="7163" y="17350"/>
                  </a:lnTo>
                  <a:cubicBezTo>
                    <a:pt x="7323" y="17191"/>
                    <a:pt x="7482" y="17032"/>
                    <a:pt x="7641" y="16841"/>
                  </a:cubicBezTo>
                  <a:lnTo>
                    <a:pt x="7673" y="16809"/>
                  </a:lnTo>
                  <a:cubicBezTo>
                    <a:pt x="8087" y="16332"/>
                    <a:pt x="8500" y="15854"/>
                    <a:pt x="8946" y="15281"/>
                  </a:cubicBezTo>
                  <a:cubicBezTo>
                    <a:pt x="9455" y="14644"/>
                    <a:pt x="10028" y="13944"/>
                    <a:pt x="10570" y="13180"/>
                  </a:cubicBezTo>
                  <a:cubicBezTo>
                    <a:pt x="10856" y="12416"/>
                    <a:pt x="11270" y="11493"/>
                    <a:pt x="11588" y="10633"/>
                  </a:cubicBezTo>
                  <a:cubicBezTo>
                    <a:pt x="11843" y="9901"/>
                    <a:pt x="12130" y="9201"/>
                    <a:pt x="12289" y="8755"/>
                  </a:cubicBezTo>
                  <a:cubicBezTo>
                    <a:pt x="12416" y="8437"/>
                    <a:pt x="12480" y="8245"/>
                    <a:pt x="12480" y="8245"/>
                  </a:cubicBezTo>
                  <a:lnTo>
                    <a:pt x="12448" y="8118"/>
                  </a:lnTo>
                  <a:lnTo>
                    <a:pt x="14199" y="6399"/>
                  </a:lnTo>
                  <a:lnTo>
                    <a:pt x="12575" y="3343"/>
                  </a:lnTo>
                  <a:cubicBezTo>
                    <a:pt x="12703" y="3120"/>
                    <a:pt x="12798" y="2834"/>
                    <a:pt x="12766" y="2706"/>
                  </a:cubicBezTo>
                  <a:cubicBezTo>
                    <a:pt x="12703" y="2515"/>
                    <a:pt x="12639" y="0"/>
                    <a:pt x="12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533;p37"/>
            <p:cNvSpPr/>
            <p:nvPr/>
          </p:nvSpPr>
          <p:spPr>
            <a:xfrm>
              <a:off x="3268064" y="4240813"/>
              <a:ext cx="55629" cy="158203"/>
            </a:xfrm>
            <a:custGeom>
              <a:avLst/>
              <a:gdLst/>
              <a:ahLst/>
              <a:cxnLst/>
              <a:rect l="l" t="t" r="r" b="b"/>
              <a:pathLst>
                <a:path w="3280" h="9328" extrusionOk="0">
                  <a:moveTo>
                    <a:pt x="1879" y="0"/>
                  </a:moveTo>
                  <a:cubicBezTo>
                    <a:pt x="1529" y="0"/>
                    <a:pt x="1115" y="319"/>
                    <a:pt x="764" y="892"/>
                  </a:cubicBezTo>
                  <a:cubicBezTo>
                    <a:pt x="701" y="955"/>
                    <a:pt x="637" y="1083"/>
                    <a:pt x="573" y="1210"/>
                  </a:cubicBezTo>
                  <a:cubicBezTo>
                    <a:pt x="287" y="1719"/>
                    <a:pt x="64" y="2452"/>
                    <a:pt x="0" y="3184"/>
                  </a:cubicBezTo>
                  <a:lnTo>
                    <a:pt x="0" y="3980"/>
                  </a:lnTo>
                  <a:cubicBezTo>
                    <a:pt x="0" y="4362"/>
                    <a:pt x="96" y="4712"/>
                    <a:pt x="160" y="5062"/>
                  </a:cubicBezTo>
                  <a:cubicBezTo>
                    <a:pt x="924" y="7959"/>
                    <a:pt x="1656" y="9328"/>
                    <a:pt x="2547" y="9328"/>
                  </a:cubicBezTo>
                  <a:cubicBezTo>
                    <a:pt x="2675" y="9328"/>
                    <a:pt x="2770" y="9328"/>
                    <a:pt x="2834" y="9296"/>
                  </a:cubicBezTo>
                  <a:cubicBezTo>
                    <a:pt x="3279" y="9010"/>
                    <a:pt x="2643" y="7800"/>
                    <a:pt x="2643" y="5348"/>
                  </a:cubicBezTo>
                  <a:cubicBezTo>
                    <a:pt x="2643" y="4266"/>
                    <a:pt x="3025" y="3279"/>
                    <a:pt x="2961" y="2388"/>
                  </a:cubicBezTo>
                  <a:lnTo>
                    <a:pt x="2961" y="2292"/>
                  </a:lnTo>
                  <a:cubicBezTo>
                    <a:pt x="2961" y="2165"/>
                    <a:pt x="2929" y="2070"/>
                    <a:pt x="2929" y="2006"/>
                  </a:cubicBezTo>
                  <a:lnTo>
                    <a:pt x="2929" y="1910"/>
                  </a:lnTo>
                  <a:lnTo>
                    <a:pt x="2929" y="1847"/>
                  </a:lnTo>
                  <a:cubicBezTo>
                    <a:pt x="2866" y="1719"/>
                    <a:pt x="2866" y="1592"/>
                    <a:pt x="2834" y="1465"/>
                  </a:cubicBezTo>
                  <a:cubicBezTo>
                    <a:pt x="2770" y="1114"/>
                    <a:pt x="2675" y="796"/>
                    <a:pt x="2547" y="573"/>
                  </a:cubicBezTo>
                  <a:cubicBezTo>
                    <a:pt x="2484" y="414"/>
                    <a:pt x="2388" y="287"/>
                    <a:pt x="2324" y="191"/>
                  </a:cubicBezTo>
                  <a:cubicBezTo>
                    <a:pt x="2229" y="128"/>
                    <a:pt x="2165" y="96"/>
                    <a:pt x="2070" y="64"/>
                  </a:cubicBezTo>
                  <a:cubicBezTo>
                    <a:pt x="2006" y="0"/>
                    <a:pt x="1974" y="0"/>
                    <a:pt x="1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534;p37"/>
            <p:cNvSpPr/>
            <p:nvPr/>
          </p:nvSpPr>
          <p:spPr>
            <a:xfrm>
              <a:off x="3845791" y="4275361"/>
              <a:ext cx="21081" cy="15145"/>
            </a:xfrm>
            <a:custGeom>
              <a:avLst/>
              <a:gdLst/>
              <a:ahLst/>
              <a:cxnLst/>
              <a:rect l="l" t="t" r="r" b="b"/>
              <a:pathLst>
                <a:path w="1243" h="893" extrusionOk="0">
                  <a:moveTo>
                    <a:pt x="64" y="1"/>
                  </a:moveTo>
                  <a:cubicBezTo>
                    <a:pt x="64" y="96"/>
                    <a:pt x="1" y="160"/>
                    <a:pt x="1" y="287"/>
                  </a:cubicBezTo>
                  <a:lnTo>
                    <a:pt x="1242" y="892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535;p37"/>
            <p:cNvSpPr/>
            <p:nvPr/>
          </p:nvSpPr>
          <p:spPr>
            <a:xfrm>
              <a:off x="3845791" y="4273207"/>
              <a:ext cx="21624" cy="17299"/>
            </a:xfrm>
            <a:custGeom>
              <a:avLst/>
              <a:gdLst/>
              <a:ahLst/>
              <a:cxnLst/>
              <a:rect l="l" t="t" r="r" b="b"/>
              <a:pathLst>
                <a:path w="1275" h="1020" extrusionOk="0">
                  <a:moveTo>
                    <a:pt x="96" y="160"/>
                  </a:moveTo>
                  <a:lnTo>
                    <a:pt x="892" y="764"/>
                  </a:lnTo>
                  <a:lnTo>
                    <a:pt x="64" y="382"/>
                  </a:lnTo>
                  <a:cubicBezTo>
                    <a:pt x="64" y="319"/>
                    <a:pt x="96" y="255"/>
                    <a:pt x="96" y="160"/>
                  </a:cubicBezTo>
                  <a:close/>
                  <a:moveTo>
                    <a:pt x="64" y="0"/>
                  </a:moveTo>
                  <a:lnTo>
                    <a:pt x="64" y="96"/>
                  </a:lnTo>
                  <a:cubicBezTo>
                    <a:pt x="64" y="160"/>
                    <a:pt x="1" y="287"/>
                    <a:pt x="1" y="382"/>
                  </a:cubicBezTo>
                  <a:lnTo>
                    <a:pt x="1" y="414"/>
                  </a:lnTo>
                  <a:lnTo>
                    <a:pt x="1242" y="1019"/>
                  </a:lnTo>
                  <a:lnTo>
                    <a:pt x="1274" y="92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536;p37"/>
            <p:cNvSpPr/>
            <p:nvPr/>
          </p:nvSpPr>
          <p:spPr>
            <a:xfrm>
              <a:off x="3629815" y="4031316"/>
              <a:ext cx="253247" cy="367150"/>
            </a:xfrm>
            <a:custGeom>
              <a:avLst/>
              <a:gdLst/>
              <a:ahLst/>
              <a:cxnLst/>
              <a:rect l="l" t="t" r="r" b="b"/>
              <a:pathLst>
                <a:path w="14932" h="21648" extrusionOk="0">
                  <a:moveTo>
                    <a:pt x="2739" y="0"/>
                  </a:moveTo>
                  <a:cubicBezTo>
                    <a:pt x="2739" y="0"/>
                    <a:pt x="1529" y="1274"/>
                    <a:pt x="1433" y="1497"/>
                  </a:cubicBezTo>
                  <a:cubicBezTo>
                    <a:pt x="1402" y="1624"/>
                    <a:pt x="1529" y="1910"/>
                    <a:pt x="1656" y="2133"/>
                  </a:cubicBezTo>
                  <a:lnTo>
                    <a:pt x="1" y="5189"/>
                  </a:lnTo>
                  <a:lnTo>
                    <a:pt x="1242" y="6526"/>
                  </a:lnTo>
                  <a:cubicBezTo>
                    <a:pt x="1242" y="6526"/>
                    <a:pt x="1529" y="7068"/>
                    <a:pt x="1879" y="7959"/>
                  </a:cubicBezTo>
                  <a:cubicBezTo>
                    <a:pt x="2357" y="9010"/>
                    <a:pt x="3025" y="10569"/>
                    <a:pt x="3630" y="11875"/>
                  </a:cubicBezTo>
                  <a:cubicBezTo>
                    <a:pt x="6018" y="14231"/>
                    <a:pt x="7482" y="15822"/>
                    <a:pt x="9074" y="17096"/>
                  </a:cubicBezTo>
                  <a:cubicBezTo>
                    <a:pt x="9233" y="17255"/>
                    <a:pt x="9456" y="17382"/>
                    <a:pt x="9647" y="17541"/>
                  </a:cubicBezTo>
                  <a:cubicBezTo>
                    <a:pt x="9806" y="18687"/>
                    <a:pt x="10506" y="19611"/>
                    <a:pt x="11207" y="20311"/>
                  </a:cubicBezTo>
                  <a:cubicBezTo>
                    <a:pt x="12194" y="21202"/>
                    <a:pt x="12798" y="21584"/>
                    <a:pt x="12862" y="21648"/>
                  </a:cubicBezTo>
                  <a:lnTo>
                    <a:pt x="13976" y="19356"/>
                  </a:lnTo>
                  <a:lnTo>
                    <a:pt x="13976" y="15281"/>
                  </a:lnTo>
                  <a:lnTo>
                    <a:pt x="13626" y="15122"/>
                  </a:lnTo>
                  <a:lnTo>
                    <a:pt x="12767" y="14708"/>
                  </a:lnTo>
                  <a:cubicBezTo>
                    <a:pt x="12767" y="14644"/>
                    <a:pt x="12830" y="14517"/>
                    <a:pt x="12830" y="14422"/>
                  </a:cubicBezTo>
                  <a:lnTo>
                    <a:pt x="12830" y="14326"/>
                  </a:lnTo>
                  <a:lnTo>
                    <a:pt x="12830" y="14231"/>
                  </a:lnTo>
                  <a:cubicBezTo>
                    <a:pt x="12862" y="14167"/>
                    <a:pt x="12862" y="14103"/>
                    <a:pt x="12862" y="14071"/>
                  </a:cubicBezTo>
                  <a:cubicBezTo>
                    <a:pt x="12862" y="14039"/>
                    <a:pt x="12894" y="13944"/>
                    <a:pt x="12894" y="13912"/>
                  </a:cubicBezTo>
                  <a:cubicBezTo>
                    <a:pt x="12894" y="13848"/>
                    <a:pt x="12926" y="13785"/>
                    <a:pt x="12926" y="13753"/>
                  </a:cubicBezTo>
                  <a:cubicBezTo>
                    <a:pt x="13021" y="13403"/>
                    <a:pt x="13149" y="13116"/>
                    <a:pt x="13244" y="12893"/>
                  </a:cubicBezTo>
                  <a:cubicBezTo>
                    <a:pt x="13371" y="12734"/>
                    <a:pt x="13467" y="12639"/>
                    <a:pt x="13531" y="12575"/>
                  </a:cubicBezTo>
                  <a:cubicBezTo>
                    <a:pt x="13531" y="12511"/>
                    <a:pt x="13562" y="12511"/>
                    <a:pt x="13562" y="12511"/>
                  </a:cubicBezTo>
                  <a:cubicBezTo>
                    <a:pt x="13658" y="12480"/>
                    <a:pt x="13722" y="12448"/>
                    <a:pt x="13849" y="12448"/>
                  </a:cubicBezTo>
                  <a:lnTo>
                    <a:pt x="14931" y="13275"/>
                  </a:lnTo>
                  <a:cubicBezTo>
                    <a:pt x="14931" y="13275"/>
                    <a:pt x="14645" y="12098"/>
                    <a:pt x="13976" y="11779"/>
                  </a:cubicBezTo>
                  <a:cubicBezTo>
                    <a:pt x="13308" y="11397"/>
                    <a:pt x="12098" y="10856"/>
                    <a:pt x="12098" y="10856"/>
                  </a:cubicBezTo>
                  <a:cubicBezTo>
                    <a:pt x="11589" y="10506"/>
                    <a:pt x="11048" y="10092"/>
                    <a:pt x="10411" y="9646"/>
                  </a:cubicBezTo>
                  <a:cubicBezTo>
                    <a:pt x="9742" y="9264"/>
                    <a:pt x="9074" y="8819"/>
                    <a:pt x="8405" y="8373"/>
                  </a:cubicBezTo>
                  <a:cubicBezTo>
                    <a:pt x="5636" y="2738"/>
                    <a:pt x="2739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537;p37"/>
            <p:cNvSpPr/>
            <p:nvPr/>
          </p:nvSpPr>
          <p:spPr>
            <a:xfrm>
              <a:off x="3839855" y="4241881"/>
              <a:ext cx="56172" cy="157134"/>
            </a:xfrm>
            <a:custGeom>
              <a:avLst/>
              <a:gdLst/>
              <a:ahLst/>
              <a:cxnLst/>
              <a:rect l="l" t="t" r="r" b="b"/>
              <a:pathLst>
                <a:path w="3312" h="9265" extrusionOk="0">
                  <a:moveTo>
                    <a:pt x="1433" y="1"/>
                  </a:moveTo>
                  <a:cubicBezTo>
                    <a:pt x="1210" y="1"/>
                    <a:pt x="987" y="192"/>
                    <a:pt x="828" y="478"/>
                  </a:cubicBezTo>
                  <a:cubicBezTo>
                    <a:pt x="828" y="478"/>
                    <a:pt x="796" y="510"/>
                    <a:pt x="796" y="542"/>
                  </a:cubicBezTo>
                  <a:cubicBezTo>
                    <a:pt x="605" y="956"/>
                    <a:pt x="446" y="1529"/>
                    <a:pt x="351" y="2261"/>
                  </a:cubicBezTo>
                  <a:cubicBezTo>
                    <a:pt x="255" y="3184"/>
                    <a:pt x="637" y="4203"/>
                    <a:pt x="637" y="5317"/>
                  </a:cubicBezTo>
                  <a:cubicBezTo>
                    <a:pt x="637" y="7737"/>
                    <a:pt x="1" y="8947"/>
                    <a:pt x="446" y="9233"/>
                  </a:cubicBezTo>
                  <a:cubicBezTo>
                    <a:pt x="510" y="9265"/>
                    <a:pt x="605" y="9265"/>
                    <a:pt x="733" y="9265"/>
                  </a:cubicBezTo>
                  <a:cubicBezTo>
                    <a:pt x="1688" y="9265"/>
                    <a:pt x="2356" y="7896"/>
                    <a:pt x="3120" y="4999"/>
                  </a:cubicBezTo>
                  <a:cubicBezTo>
                    <a:pt x="3280" y="4362"/>
                    <a:pt x="3311" y="3726"/>
                    <a:pt x="3248" y="3216"/>
                  </a:cubicBezTo>
                  <a:cubicBezTo>
                    <a:pt x="3216" y="2261"/>
                    <a:pt x="2898" y="1433"/>
                    <a:pt x="2547" y="860"/>
                  </a:cubicBezTo>
                  <a:cubicBezTo>
                    <a:pt x="2197" y="287"/>
                    <a:pt x="1783" y="1"/>
                    <a:pt x="14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538;p37"/>
            <p:cNvSpPr/>
            <p:nvPr/>
          </p:nvSpPr>
          <p:spPr>
            <a:xfrm>
              <a:off x="3402510" y="4239185"/>
              <a:ext cx="93416" cy="645837"/>
            </a:xfrm>
            <a:custGeom>
              <a:avLst/>
              <a:gdLst/>
              <a:ahLst/>
              <a:cxnLst/>
              <a:rect l="l" t="t" r="r" b="b"/>
              <a:pathLst>
                <a:path w="5508" h="38080" extrusionOk="0">
                  <a:moveTo>
                    <a:pt x="5253" y="1"/>
                  </a:moveTo>
                  <a:cubicBezTo>
                    <a:pt x="5253" y="1"/>
                    <a:pt x="446" y="13149"/>
                    <a:pt x="0" y="36993"/>
                  </a:cubicBezTo>
                  <a:cubicBezTo>
                    <a:pt x="4155" y="37992"/>
                    <a:pt x="4574" y="38079"/>
                    <a:pt x="4594" y="38079"/>
                  </a:cubicBezTo>
                  <a:cubicBezTo>
                    <a:pt x="4598" y="38079"/>
                    <a:pt x="4585" y="38075"/>
                    <a:pt x="4585" y="38075"/>
                  </a:cubicBezTo>
                  <a:cubicBezTo>
                    <a:pt x="4585" y="38075"/>
                    <a:pt x="5189" y="23081"/>
                    <a:pt x="5349" y="22667"/>
                  </a:cubicBezTo>
                  <a:cubicBezTo>
                    <a:pt x="5508" y="22317"/>
                    <a:pt x="5253" y="1"/>
                    <a:pt x="5253" y="1"/>
                  </a:cubicBez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539;p37"/>
            <p:cNvSpPr/>
            <p:nvPr/>
          </p:nvSpPr>
          <p:spPr>
            <a:xfrm>
              <a:off x="3572048" y="4896830"/>
              <a:ext cx="22150" cy="17"/>
            </a:xfrm>
            <a:custGeom>
              <a:avLst/>
              <a:gdLst/>
              <a:ahLst/>
              <a:cxnLst/>
              <a:rect l="l" t="t" r="r" b="b"/>
              <a:pathLst>
                <a:path w="1306" h="1" extrusionOk="0">
                  <a:moveTo>
                    <a:pt x="637" y="1"/>
                  </a:moveTo>
                  <a:lnTo>
                    <a:pt x="130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540;p37"/>
            <p:cNvSpPr/>
            <p:nvPr/>
          </p:nvSpPr>
          <p:spPr>
            <a:xfrm>
              <a:off x="3572048" y="4896287"/>
              <a:ext cx="22692" cy="1645"/>
            </a:xfrm>
            <a:custGeom>
              <a:avLst/>
              <a:gdLst/>
              <a:ahLst/>
              <a:cxnLst/>
              <a:rect l="l" t="t" r="r" b="b"/>
              <a:pathLst>
                <a:path w="1338" h="97" extrusionOk="0">
                  <a:moveTo>
                    <a:pt x="0" y="1"/>
                  </a:moveTo>
                  <a:lnTo>
                    <a:pt x="0" y="96"/>
                  </a:lnTo>
                  <a:lnTo>
                    <a:pt x="1306" y="96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541;p37"/>
            <p:cNvSpPr/>
            <p:nvPr/>
          </p:nvSpPr>
          <p:spPr>
            <a:xfrm>
              <a:off x="3408446" y="3996750"/>
              <a:ext cx="345017" cy="899524"/>
            </a:xfrm>
            <a:custGeom>
              <a:avLst/>
              <a:gdLst/>
              <a:ahLst/>
              <a:cxnLst/>
              <a:rect l="l" t="t" r="r" b="b"/>
              <a:pathLst>
                <a:path w="20343" h="53038" extrusionOk="0">
                  <a:moveTo>
                    <a:pt x="13498" y="1"/>
                  </a:moveTo>
                  <a:cubicBezTo>
                    <a:pt x="13180" y="829"/>
                    <a:pt x="12225" y="2261"/>
                    <a:pt x="10028" y="2261"/>
                  </a:cubicBezTo>
                  <a:cubicBezTo>
                    <a:pt x="7545" y="2261"/>
                    <a:pt x="6813" y="765"/>
                    <a:pt x="6590" y="160"/>
                  </a:cubicBezTo>
                  <a:cubicBezTo>
                    <a:pt x="5985" y="542"/>
                    <a:pt x="5381" y="1020"/>
                    <a:pt x="4935" y="1561"/>
                  </a:cubicBezTo>
                  <a:cubicBezTo>
                    <a:pt x="4744" y="1815"/>
                    <a:pt x="4617" y="2134"/>
                    <a:pt x="4585" y="2452"/>
                  </a:cubicBezTo>
                  <a:lnTo>
                    <a:pt x="4585" y="2675"/>
                  </a:lnTo>
                  <a:cubicBezTo>
                    <a:pt x="4553" y="3471"/>
                    <a:pt x="4712" y="4362"/>
                    <a:pt x="4903" y="5381"/>
                  </a:cubicBezTo>
                  <a:cubicBezTo>
                    <a:pt x="5221" y="6973"/>
                    <a:pt x="5635" y="8819"/>
                    <a:pt x="5412" y="11143"/>
                  </a:cubicBezTo>
                  <a:lnTo>
                    <a:pt x="5412" y="11302"/>
                  </a:lnTo>
                  <a:cubicBezTo>
                    <a:pt x="5349" y="11939"/>
                    <a:pt x="5253" y="12576"/>
                    <a:pt x="5094" y="13244"/>
                  </a:cubicBezTo>
                  <a:cubicBezTo>
                    <a:pt x="5062" y="13403"/>
                    <a:pt x="5030" y="13594"/>
                    <a:pt x="4999" y="13754"/>
                  </a:cubicBezTo>
                  <a:cubicBezTo>
                    <a:pt x="4999" y="13817"/>
                    <a:pt x="4935" y="13881"/>
                    <a:pt x="4935" y="13913"/>
                  </a:cubicBezTo>
                  <a:cubicBezTo>
                    <a:pt x="4839" y="14327"/>
                    <a:pt x="4712" y="14677"/>
                    <a:pt x="4585" y="15091"/>
                  </a:cubicBezTo>
                  <a:cubicBezTo>
                    <a:pt x="2611" y="20916"/>
                    <a:pt x="1" y="52401"/>
                    <a:pt x="1" y="52401"/>
                  </a:cubicBezTo>
                  <a:cubicBezTo>
                    <a:pt x="1" y="52401"/>
                    <a:pt x="1274" y="52528"/>
                    <a:pt x="3184" y="52688"/>
                  </a:cubicBezTo>
                  <a:lnTo>
                    <a:pt x="3343" y="52688"/>
                  </a:lnTo>
                  <a:cubicBezTo>
                    <a:pt x="5221" y="52847"/>
                    <a:pt x="7705" y="53006"/>
                    <a:pt x="10251" y="53038"/>
                  </a:cubicBezTo>
                  <a:cubicBezTo>
                    <a:pt x="11111" y="53038"/>
                    <a:pt x="11939" y="53006"/>
                    <a:pt x="12734" y="52974"/>
                  </a:cubicBezTo>
                  <a:lnTo>
                    <a:pt x="12894" y="52974"/>
                  </a:lnTo>
                  <a:cubicBezTo>
                    <a:pt x="17032" y="52815"/>
                    <a:pt x="20343" y="52401"/>
                    <a:pt x="20343" y="52401"/>
                  </a:cubicBezTo>
                  <a:cubicBezTo>
                    <a:pt x="20311" y="51764"/>
                    <a:pt x="18624" y="30308"/>
                    <a:pt x="16809" y="19770"/>
                  </a:cubicBezTo>
                  <a:cubicBezTo>
                    <a:pt x="16459" y="17669"/>
                    <a:pt x="16077" y="15982"/>
                    <a:pt x="15727" y="15027"/>
                  </a:cubicBezTo>
                  <a:cubicBezTo>
                    <a:pt x="15568" y="14549"/>
                    <a:pt x="15409" y="14072"/>
                    <a:pt x="15281" y="13658"/>
                  </a:cubicBezTo>
                  <a:cubicBezTo>
                    <a:pt x="15122" y="13021"/>
                    <a:pt x="15027" y="12321"/>
                    <a:pt x="14931" y="11748"/>
                  </a:cubicBezTo>
                  <a:cubicBezTo>
                    <a:pt x="14645" y="9615"/>
                    <a:pt x="14931" y="7800"/>
                    <a:pt x="15249" y="6241"/>
                  </a:cubicBezTo>
                  <a:cubicBezTo>
                    <a:pt x="15536" y="4681"/>
                    <a:pt x="15886" y="3375"/>
                    <a:pt x="15727" y="2261"/>
                  </a:cubicBezTo>
                  <a:cubicBezTo>
                    <a:pt x="15727" y="2198"/>
                    <a:pt x="15727" y="2070"/>
                    <a:pt x="15695" y="1943"/>
                  </a:cubicBezTo>
                  <a:cubicBezTo>
                    <a:pt x="15186" y="1242"/>
                    <a:pt x="14294" y="510"/>
                    <a:pt x="134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542;p37"/>
            <p:cNvSpPr/>
            <p:nvPr/>
          </p:nvSpPr>
          <p:spPr>
            <a:xfrm>
              <a:off x="3489433" y="4218544"/>
              <a:ext cx="186289" cy="23897"/>
            </a:xfrm>
            <a:custGeom>
              <a:avLst/>
              <a:gdLst/>
              <a:ahLst/>
              <a:cxnLst/>
              <a:rect l="l" t="t" r="r" b="b"/>
              <a:pathLst>
                <a:path w="10984" h="1409" extrusionOk="0">
                  <a:moveTo>
                    <a:pt x="10681" y="0"/>
                  </a:moveTo>
                  <a:cubicBezTo>
                    <a:pt x="10655" y="0"/>
                    <a:pt x="10628" y="3"/>
                    <a:pt x="10602" y="8"/>
                  </a:cubicBezTo>
                  <a:cubicBezTo>
                    <a:pt x="8434" y="608"/>
                    <a:pt x="6558" y="817"/>
                    <a:pt x="4994" y="817"/>
                  </a:cubicBezTo>
                  <a:cubicBezTo>
                    <a:pt x="2906" y="817"/>
                    <a:pt x="1375" y="445"/>
                    <a:pt x="446" y="135"/>
                  </a:cubicBezTo>
                  <a:cubicBezTo>
                    <a:pt x="412" y="122"/>
                    <a:pt x="377" y="115"/>
                    <a:pt x="342" y="115"/>
                  </a:cubicBezTo>
                  <a:cubicBezTo>
                    <a:pt x="213" y="115"/>
                    <a:pt x="89" y="201"/>
                    <a:pt x="64" y="326"/>
                  </a:cubicBezTo>
                  <a:cubicBezTo>
                    <a:pt x="1" y="422"/>
                    <a:pt x="1" y="517"/>
                    <a:pt x="96" y="613"/>
                  </a:cubicBezTo>
                  <a:cubicBezTo>
                    <a:pt x="128" y="645"/>
                    <a:pt x="160" y="677"/>
                    <a:pt x="224" y="677"/>
                  </a:cubicBezTo>
                  <a:cubicBezTo>
                    <a:pt x="1179" y="995"/>
                    <a:pt x="2802" y="1409"/>
                    <a:pt x="4935" y="1409"/>
                  </a:cubicBezTo>
                  <a:cubicBezTo>
                    <a:pt x="6591" y="1409"/>
                    <a:pt x="8501" y="1154"/>
                    <a:pt x="10729" y="581"/>
                  </a:cubicBezTo>
                  <a:cubicBezTo>
                    <a:pt x="10761" y="581"/>
                    <a:pt x="10793" y="581"/>
                    <a:pt x="10825" y="517"/>
                  </a:cubicBezTo>
                  <a:cubicBezTo>
                    <a:pt x="10952" y="454"/>
                    <a:pt x="10984" y="326"/>
                    <a:pt x="10952" y="199"/>
                  </a:cubicBezTo>
                  <a:cubicBezTo>
                    <a:pt x="10925" y="66"/>
                    <a:pt x="10810" y="0"/>
                    <a:pt x="10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543;p37"/>
            <p:cNvSpPr/>
            <p:nvPr/>
          </p:nvSpPr>
          <p:spPr>
            <a:xfrm>
              <a:off x="3622794" y="4323411"/>
              <a:ext cx="95044" cy="583271"/>
            </a:xfrm>
            <a:custGeom>
              <a:avLst/>
              <a:gdLst/>
              <a:ahLst/>
              <a:cxnLst/>
              <a:rect l="l" t="t" r="r" b="b"/>
              <a:pathLst>
                <a:path w="5604" h="34391" extrusionOk="0">
                  <a:moveTo>
                    <a:pt x="1529" y="1"/>
                  </a:moveTo>
                  <a:lnTo>
                    <a:pt x="1" y="33746"/>
                  </a:lnTo>
                  <a:cubicBezTo>
                    <a:pt x="1" y="33746"/>
                    <a:pt x="1648" y="34391"/>
                    <a:pt x="3600" y="34391"/>
                  </a:cubicBezTo>
                  <a:cubicBezTo>
                    <a:pt x="4251" y="34391"/>
                    <a:pt x="4935" y="34319"/>
                    <a:pt x="5604" y="34128"/>
                  </a:cubicBezTo>
                  <a:cubicBezTo>
                    <a:pt x="4522" y="32664"/>
                    <a:pt x="1529" y="1"/>
                    <a:pt x="1529" y="1"/>
                  </a:cubicBezTo>
                  <a:close/>
                </a:path>
              </a:pathLst>
            </a:custGeom>
            <a:solidFill>
              <a:srgbClr val="EEDBC8">
                <a:alpha val="6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544;p37"/>
            <p:cNvSpPr/>
            <p:nvPr/>
          </p:nvSpPr>
          <p:spPr>
            <a:xfrm>
              <a:off x="3783156" y="4232706"/>
              <a:ext cx="50778" cy="95587"/>
            </a:xfrm>
            <a:custGeom>
              <a:avLst/>
              <a:gdLst/>
              <a:ahLst/>
              <a:cxnLst/>
              <a:rect l="l" t="t" r="r" b="b"/>
              <a:pathLst>
                <a:path w="2994" h="5636" extrusionOk="0">
                  <a:moveTo>
                    <a:pt x="2993" y="1"/>
                  </a:moveTo>
                  <a:cubicBezTo>
                    <a:pt x="2993" y="1"/>
                    <a:pt x="33" y="1720"/>
                    <a:pt x="1" y="5190"/>
                  </a:cubicBezTo>
                  <a:cubicBezTo>
                    <a:pt x="160" y="5349"/>
                    <a:pt x="351" y="5476"/>
                    <a:pt x="574" y="5635"/>
                  </a:cubicBezTo>
                  <a:cubicBezTo>
                    <a:pt x="574" y="5635"/>
                    <a:pt x="128" y="2961"/>
                    <a:pt x="2993" y="1"/>
                  </a:cubicBez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545;p37"/>
            <p:cNvSpPr/>
            <p:nvPr/>
          </p:nvSpPr>
          <p:spPr>
            <a:xfrm>
              <a:off x="3529935" y="3919003"/>
              <a:ext cx="98283" cy="103151"/>
            </a:xfrm>
            <a:custGeom>
              <a:avLst/>
              <a:gdLst/>
              <a:ahLst/>
              <a:cxnLst/>
              <a:rect l="l" t="t" r="r" b="b"/>
              <a:pathLst>
                <a:path w="5795" h="6082" extrusionOk="0">
                  <a:moveTo>
                    <a:pt x="5794" y="4553"/>
                  </a:moveTo>
                  <a:cubicBezTo>
                    <a:pt x="5667" y="4712"/>
                    <a:pt x="5508" y="4935"/>
                    <a:pt x="5253" y="5126"/>
                  </a:cubicBezTo>
                  <a:cubicBezTo>
                    <a:pt x="4776" y="5604"/>
                    <a:pt x="3980" y="6081"/>
                    <a:pt x="2802" y="6081"/>
                  </a:cubicBezTo>
                  <a:cubicBezTo>
                    <a:pt x="892" y="6081"/>
                    <a:pt x="223" y="4840"/>
                    <a:pt x="0" y="4489"/>
                  </a:cubicBezTo>
                  <a:cubicBezTo>
                    <a:pt x="414" y="4298"/>
                    <a:pt x="1274" y="3916"/>
                    <a:pt x="1560" y="3503"/>
                  </a:cubicBezTo>
                  <a:lnTo>
                    <a:pt x="1688" y="2579"/>
                  </a:lnTo>
                  <a:lnTo>
                    <a:pt x="1719" y="2388"/>
                  </a:lnTo>
                  <a:lnTo>
                    <a:pt x="1751" y="1688"/>
                  </a:lnTo>
                  <a:lnTo>
                    <a:pt x="1751" y="1688"/>
                  </a:lnTo>
                  <a:lnTo>
                    <a:pt x="1879" y="1"/>
                  </a:lnTo>
                  <a:lnTo>
                    <a:pt x="4203" y="1"/>
                  </a:lnTo>
                  <a:lnTo>
                    <a:pt x="4266" y="1083"/>
                  </a:lnTo>
                  <a:lnTo>
                    <a:pt x="4266" y="1242"/>
                  </a:lnTo>
                  <a:lnTo>
                    <a:pt x="4425" y="3471"/>
                  </a:lnTo>
                  <a:cubicBezTo>
                    <a:pt x="4521" y="3534"/>
                    <a:pt x="5317" y="4298"/>
                    <a:pt x="5794" y="4553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546;p37"/>
            <p:cNvSpPr/>
            <p:nvPr/>
          </p:nvSpPr>
          <p:spPr>
            <a:xfrm>
              <a:off x="3521285" y="3992442"/>
              <a:ext cx="117719" cy="43197"/>
            </a:xfrm>
            <a:custGeom>
              <a:avLst/>
              <a:gdLst/>
              <a:ahLst/>
              <a:cxnLst/>
              <a:rect l="l" t="t" r="r" b="b"/>
              <a:pathLst>
                <a:path w="6941" h="2547" extrusionOk="0">
                  <a:moveTo>
                    <a:pt x="6495" y="0"/>
                  </a:moveTo>
                  <a:cubicBezTo>
                    <a:pt x="6495" y="0"/>
                    <a:pt x="5604" y="1815"/>
                    <a:pt x="3375" y="1815"/>
                  </a:cubicBezTo>
                  <a:cubicBezTo>
                    <a:pt x="1147" y="1815"/>
                    <a:pt x="574" y="128"/>
                    <a:pt x="574" y="96"/>
                  </a:cubicBezTo>
                  <a:cubicBezTo>
                    <a:pt x="351" y="223"/>
                    <a:pt x="192" y="319"/>
                    <a:pt x="1" y="446"/>
                  </a:cubicBezTo>
                  <a:cubicBezTo>
                    <a:pt x="256" y="1051"/>
                    <a:pt x="956" y="2547"/>
                    <a:pt x="3471" y="2547"/>
                  </a:cubicBezTo>
                  <a:cubicBezTo>
                    <a:pt x="5668" y="2547"/>
                    <a:pt x="6559" y="1114"/>
                    <a:pt x="6941" y="287"/>
                  </a:cubicBezTo>
                  <a:cubicBezTo>
                    <a:pt x="6782" y="159"/>
                    <a:pt x="6623" y="64"/>
                    <a:pt x="64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547;p37"/>
            <p:cNvSpPr/>
            <p:nvPr/>
          </p:nvSpPr>
          <p:spPr>
            <a:xfrm>
              <a:off x="3445166" y="4041577"/>
              <a:ext cx="56697" cy="226229"/>
            </a:xfrm>
            <a:custGeom>
              <a:avLst/>
              <a:gdLst/>
              <a:ahLst/>
              <a:cxnLst/>
              <a:rect l="l" t="t" r="r" b="b"/>
              <a:pathLst>
                <a:path w="3343" h="13339" extrusionOk="0">
                  <a:moveTo>
                    <a:pt x="2452" y="0"/>
                  </a:moveTo>
                  <a:lnTo>
                    <a:pt x="2452" y="0"/>
                  </a:lnTo>
                  <a:cubicBezTo>
                    <a:pt x="2451" y="2"/>
                    <a:pt x="2451" y="5"/>
                    <a:pt x="2451" y="7"/>
                  </a:cubicBezTo>
                  <a:lnTo>
                    <a:pt x="2451" y="7"/>
                  </a:lnTo>
                  <a:cubicBezTo>
                    <a:pt x="2451" y="4"/>
                    <a:pt x="2452" y="2"/>
                    <a:pt x="2452" y="0"/>
                  </a:cubicBezTo>
                  <a:close/>
                  <a:moveTo>
                    <a:pt x="2451" y="7"/>
                  </a:moveTo>
                  <a:cubicBezTo>
                    <a:pt x="2443" y="159"/>
                    <a:pt x="2205" y="1923"/>
                    <a:pt x="2674" y="4393"/>
                  </a:cubicBezTo>
                  <a:cubicBezTo>
                    <a:pt x="3120" y="6940"/>
                    <a:pt x="32" y="13275"/>
                    <a:pt x="0" y="13339"/>
                  </a:cubicBezTo>
                  <a:cubicBezTo>
                    <a:pt x="510" y="12702"/>
                    <a:pt x="1083" y="12002"/>
                    <a:pt x="1624" y="11238"/>
                  </a:cubicBezTo>
                  <a:cubicBezTo>
                    <a:pt x="1910" y="10474"/>
                    <a:pt x="2292" y="9582"/>
                    <a:pt x="2611" y="8691"/>
                  </a:cubicBezTo>
                  <a:cubicBezTo>
                    <a:pt x="2897" y="7959"/>
                    <a:pt x="3184" y="7259"/>
                    <a:pt x="3343" y="6813"/>
                  </a:cubicBezTo>
                  <a:cubicBezTo>
                    <a:pt x="3248" y="3919"/>
                    <a:pt x="2390" y="1788"/>
                    <a:pt x="2451" y="7"/>
                  </a:cubicBez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548;p37"/>
            <p:cNvSpPr/>
            <p:nvPr/>
          </p:nvSpPr>
          <p:spPr>
            <a:xfrm>
              <a:off x="3658445" y="4035641"/>
              <a:ext cx="32411" cy="196532"/>
            </a:xfrm>
            <a:custGeom>
              <a:avLst/>
              <a:gdLst/>
              <a:ahLst/>
              <a:cxnLst/>
              <a:rect l="l" t="t" r="r" b="b"/>
              <a:pathLst>
                <a:path w="1911" h="11588" extrusionOk="0">
                  <a:moveTo>
                    <a:pt x="1051" y="0"/>
                  </a:moveTo>
                  <a:lnTo>
                    <a:pt x="1051" y="0"/>
                  </a:lnTo>
                  <a:cubicBezTo>
                    <a:pt x="1305" y="1910"/>
                    <a:pt x="191" y="4393"/>
                    <a:pt x="159" y="7640"/>
                  </a:cubicBezTo>
                  <a:cubicBezTo>
                    <a:pt x="637" y="8723"/>
                    <a:pt x="1305" y="10283"/>
                    <a:pt x="1910" y="11588"/>
                  </a:cubicBezTo>
                  <a:cubicBezTo>
                    <a:pt x="1910" y="11588"/>
                    <a:pt x="0" y="6717"/>
                    <a:pt x="1051" y="2833"/>
                  </a:cubicBezTo>
                  <a:cubicBezTo>
                    <a:pt x="1560" y="1146"/>
                    <a:pt x="1114" y="96"/>
                    <a:pt x="1051" y="0"/>
                  </a:cubicBez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549;p37"/>
            <p:cNvSpPr/>
            <p:nvPr/>
          </p:nvSpPr>
          <p:spPr>
            <a:xfrm>
              <a:off x="3507258" y="3840713"/>
              <a:ext cx="105305" cy="118805"/>
            </a:xfrm>
            <a:custGeom>
              <a:avLst/>
              <a:gdLst/>
              <a:ahLst/>
              <a:cxnLst/>
              <a:rect l="l" t="t" r="r" b="b"/>
              <a:pathLst>
                <a:path w="6209" h="7005" extrusionOk="0">
                  <a:moveTo>
                    <a:pt x="5380" y="6559"/>
                  </a:moveTo>
                  <a:cubicBezTo>
                    <a:pt x="5317" y="6654"/>
                    <a:pt x="5253" y="6686"/>
                    <a:pt x="5158" y="6718"/>
                  </a:cubicBezTo>
                  <a:lnTo>
                    <a:pt x="4903" y="6845"/>
                  </a:lnTo>
                  <a:lnTo>
                    <a:pt x="4616" y="6972"/>
                  </a:lnTo>
                  <a:cubicBezTo>
                    <a:pt x="4521" y="7004"/>
                    <a:pt x="4457" y="7004"/>
                    <a:pt x="4362" y="7004"/>
                  </a:cubicBezTo>
                  <a:cubicBezTo>
                    <a:pt x="3375" y="6750"/>
                    <a:pt x="2706" y="6527"/>
                    <a:pt x="2038" y="5763"/>
                  </a:cubicBezTo>
                  <a:lnTo>
                    <a:pt x="1974" y="5731"/>
                  </a:lnTo>
                  <a:cubicBezTo>
                    <a:pt x="1751" y="5444"/>
                    <a:pt x="1497" y="5126"/>
                    <a:pt x="1274" y="4680"/>
                  </a:cubicBezTo>
                  <a:cubicBezTo>
                    <a:pt x="1242" y="4649"/>
                    <a:pt x="1178" y="4617"/>
                    <a:pt x="1178" y="4521"/>
                  </a:cubicBezTo>
                  <a:cubicBezTo>
                    <a:pt x="1146" y="4458"/>
                    <a:pt x="1083" y="4362"/>
                    <a:pt x="1019" y="4298"/>
                  </a:cubicBezTo>
                  <a:cubicBezTo>
                    <a:pt x="1019" y="4267"/>
                    <a:pt x="987" y="4267"/>
                    <a:pt x="987" y="4203"/>
                  </a:cubicBezTo>
                  <a:cubicBezTo>
                    <a:pt x="0" y="2388"/>
                    <a:pt x="796" y="1147"/>
                    <a:pt x="1815" y="701"/>
                  </a:cubicBezTo>
                  <a:lnTo>
                    <a:pt x="1815" y="701"/>
                  </a:lnTo>
                  <a:lnTo>
                    <a:pt x="2133" y="542"/>
                  </a:lnTo>
                  <a:lnTo>
                    <a:pt x="2292" y="478"/>
                  </a:lnTo>
                  <a:lnTo>
                    <a:pt x="2452" y="383"/>
                  </a:lnTo>
                  <a:cubicBezTo>
                    <a:pt x="3375" y="1"/>
                    <a:pt x="4521" y="160"/>
                    <a:pt x="5285" y="1433"/>
                  </a:cubicBezTo>
                  <a:cubicBezTo>
                    <a:pt x="5285" y="1465"/>
                    <a:pt x="5317" y="1497"/>
                    <a:pt x="5317" y="1497"/>
                  </a:cubicBezTo>
                  <a:cubicBezTo>
                    <a:pt x="5317" y="1561"/>
                    <a:pt x="5380" y="1592"/>
                    <a:pt x="5380" y="1624"/>
                  </a:cubicBezTo>
                  <a:cubicBezTo>
                    <a:pt x="5380" y="1656"/>
                    <a:pt x="5412" y="1720"/>
                    <a:pt x="5412" y="1752"/>
                  </a:cubicBezTo>
                  <a:lnTo>
                    <a:pt x="5540" y="1974"/>
                  </a:lnTo>
                  <a:cubicBezTo>
                    <a:pt x="5540" y="2038"/>
                    <a:pt x="5540" y="2038"/>
                    <a:pt x="5571" y="2070"/>
                  </a:cubicBezTo>
                  <a:lnTo>
                    <a:pt x="5571" y="2102"/>
                  </a:lnTo>
                  <a:lnTo>
                    <a:pt x="5571" y="2102"/>
                  </a:lnTo>
                  <a:cubicBezTo>
                    <a:pt x="5571" y="2134"/>
                    <a:pt x="5603" y="2197"/>
                    <a:pt x="5603" y="2261"/>
                  </a:cubicBezTo>
                  <a:lnTo>
                    <a:pt x="5731" y="2611"/>
                  </a:lnTo>
                  <a:lnTo>
                    <a:pt x="5731" y="2675"/>
                  </a:lnTo>
                  <a:cubicBezTo>
                    <a:pt x="5858" y="3057"/>
                    <a:pt x="5922" y="3407"/>
                    <a:pt x="5953" y="3725"/>
                  </a:cubicBezTo>
                  <a:lnTo>
                    <a:pt x="5953" y="3789"/>
                  </a:lnTo>
                  <a:cubicBezTo>
                    <a:pt x="6208" y="4903"/>
                    <a:pt x="5890" y="5604"/>
                    <a:pt x="5380" y="6559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550;p37"/>
            <p:cNvSpPr/>
            <p:nvPr/>
          </p:nvSpPr>
          <p:spPr>
            <a:xfrm>
              <a:off x="3577441" y="3887151"/>
              <a:ext cx="19996" cy="11889"/>
            </a:xfrm>
            <a:custGeom>
              <a:avLst/>
              <a:gdLst/>
              <a:ahLst/>
              <a:cxnLst/>
              <a:rect l="l" t="t" r="r" b="b"/>
              <a:pathLst>
                <a:path w="1179" h="701" extrusionOk="0">
                  <a:moveTo>
                    <a:pt x="1179" y="0"/>
                  </a:moveTo>
                  <a:cubicBezTo>
                    <a:pt x="1115" y="0"/>
                    <a:pt x="1020" y="64"/>
                    <a:pt x="988" y="64"/>
                  </a:cubicBezTo>
                  <a:lnTo>
                    <a:pt x="797" y="96"/>
                  </a:lnTo>
                  <a:cubicBezTo>
                    <a:pt x="638" y="128"/>
                    <a:pt x="510" y="160"/>
                    <a:pt x="351" y="223"/>
                  </a:cubicBezTo>
                  <a:cubicBezTo>
                    <a:pt x="287" y="319"/>
                    <a:pt x="224" y="414"/>
                    <a:pt x="192" y="478"/>
                  </a:cubicBezTo>
                  <a:cubicBezTo>
                    <a:pt x="224" y="414"/>
                    <a:pt x="319" y="382"/>
                    <a:pt x="351" y="287"/>
                  </a:cubicBezTo>
                  <a:cubicBezTo>
                    <a:pt x="510" y="255"/>
                    <a:pt x="638" y="223"/>
                    <a:pt x="797" y="160"/>
                  </a:cubicBezTo>
                  <a:lnTo>
                    <a:pt x="988" y="96"/>
                  </a:lnTo>
                  <a:cubicBezTo>
                    <a:pt x="1083" y="64"/>
                    <a:pt x="1147" y="64"/>
                    <a:pt x="1179" y="0"/>
                  </a:cubicBezTo>
                  <a:close/>
                  <a:moveTo>
                    <a:pt x="192" y="478"/>
                  </a:moveTo>
                  <a:lnTo>
                    <a:pt x="192" y="478"/>
                  </a:lnTo>
                  <a:cubicBezTo>
                    <a:pt x="128" y="542"/>
                    <a:pt x="64" y="605"/>
                    <a:pt x="1" y="701"/>
                  </a:cubicBezTo>
                  <a:cubicBezTo>
                    <a:pt x="64" y="637"/>
                    <a:pt x="160" y="573"/>
                    <a:pt x="192" y="478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551;p37"/>
            <p:cNvSpPr/>
            <p:nvPr/>
          </p:nvSpPr>
          <p:spPr>
            <a:xfrm>
              <a:off x="3540196" y="3904434"/>
              <a:ext cx="23235" cy="7021"/>
            </a:xfrm>
            <a:custGeom>
              <a:avLst/>
              <a:gdLst/>
              <a:ahLst/>
              <a:cxnLst/>
              <a:rect l="l" t="t" r="r" b="b"/>
              <a:pathLst>
                <a:path w="1370" h="414" extrusionOk="0">
                  <a:moveTo>
                    <a:pt x="796" y="0"/>
                  </a:moveTo>
                  <a:cubicBezTo>
                    <a:pt x="669" y="64"/>
                    <a:pt x="511" y="127"/>
                    <a:pt x="415" y="222"/>
                  </a:cubicBezTo>
                  <a:lnTo>
                    <a:pt x="415" y="222"/>
                  </a:lnTo>
                  <a:cubicBezTo>
                    <a:pt x="511" y="127"/>
                    <a:pt x="638" y="95"/>
                    <a:pt x="796" y="32"/>
                  </a:cubicBezTo>
                  <a:cubicBezTo>
                    <a:pt x="892" y="32"/>
                    <a:pt x="955" y="32"/>
                    <a:pt x="1083" y="64"/>
                  </a:cubicBezTo>
                  <a:lnTo>
                    <a:pt x="1369" y="64"/>
                  </a:lnTo>
                  <a:cubicBezTo>
                    <a:pt x="1274" y="32"/>
                    <a:pt x="1146" y="32"/>
                    <a:pt x="1083" y="32"/>
                  </a:cubicBezTo>
                  <a:cubicBezTo>
                    <a:pt x="987" y="32"/>
                    <a:pt x="892" y="0"/>
                    <a:pt x="796" y="0"/>
                  </a:cubicBezTo>
                  <a:close/>
                  <a:moveTo>
                    <a:pt x="191" y="350"/>
                  </a:moveTo>
                  <a:cubicBezTo>
                    <a:pt x="128" y="350"/>
                    <a:pt x="32" y="382"/>
                    <a:pt x="0" y="414"/>
                  </a:cubicBezTo>
                  <a:cubicBezTo>
                    <a:pt x="96" y="414"/>
                    <a:pt x="159" y="382"/>
                    <a:pt x="191" y="350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552;p37"/>
            <p:cNvSpPr/>
            <p:nvPr/>
          </p:nvSpPr>
          <p:spPr>
            <a:xfrm>
              <a:off x="3567180" y="3914068"/>
              <a:ext cx="11363" cy="7649"/>
            </a:xfrm>
            <a:custGeom>
              <a:avLst/>
              <a:gdLst/>
              <a:ahLst/>
              <a:cxnLst/>
              <a:rect l="l" t="t" r="r" b="b"/>
              <a:pathLst>
                <a:path w="670" h="451" extrusionOk="0">
                  <a:moveTo>
                    <a:pt x="533" y="0"/>
                  </a:moveTo>
                  <a:cubicBezTo>
                    <a:pt x="444" y="0"/>
                    <a:pt x="326" y="12"/>
                    <a:pt x="287" y="69"/>
                  </a:cubicBezTo>
                  <a:cubicBezTo>
                    <a:pt x="160" y="101"/>
                    <a:pt x="1" y="324"/>
                    <a:pt x="1" y="324"/>
                  </a:cubicBezTo>
                  <a:cubicBezTo>
                    <a:pt x="128" y="451"/>
                    <a:pt x="415" y="451"/>
                    <a:pt x="415" y="451"/>
                  </a:cubicBezTo>
                  <a:lnTo>
                    <a:pt x="447" y="419"/>
                  </a:lnTo>
                  <a:lnTo>
                    <a:pt x="478" y="355"/>
                  </a:lnTo>
                  <a:cubicBezTo>
                    <a:pt x="478" y="355"/>
                    <a:pt x="669" y="164"/>
                    <a:pt x="638" y="5"/>
                  </a:cubicBezTo>
                  <a:cubicBezTo>
                    <a:pt x="638" y="5"/>
                    <a:pt x="592" y="0"/>
                    <a:pt x="533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553;p37"/>
            <p:cNvSpPr/>
            <p:nvPr/>
          </p:nvSpPr>
          <p:spPr>
            <a:xfrm>
              <a:off x="3526153" y="3892002"/>
              <a:ext cx="88565" cy="72368"/>
            </a:xfrm>
            <a:custGeom>
              <a:avLst/>
              <a:gdLst/>
              <a:ahLst/>
              <a:cxnLst/>
              <a:rect l="l" t="t" r="r" b="b"/>
              <a:pathLst>
                <a:path w="5222" h="4267" extrusionOk="0">
                  <a:moveTo>
                    <a:pt x="4839" y="1"/>
                  </a:moveTo>
                  <a:lnTo>
                    <a:pt x="4839" y="1"/>
                  </a:lnTo>
                  <a:cubicBezTo>
                    <a:pt x="4903" y="287"/>
                    <a:pt x="4808" y="765"/>
                    <a:pt x="4744" y="1147"/>
                  </a:cubicBezTo>
                  <a:cubicBezTo>
                    <a:pt x="4653" y="1603"/>
                    <a:pt x="4214" y="1913"/>
                    <a:pt x="3759" y="1913"/>
                  </a:cubicBezTo>
                  <a:cubicBezTo>
                    <a:pt x="3737" y="1913"/>
                    <a:pt x="3715" y="1913"/>
                    <a:pt x="3693" y="1911"/>
                  </a:cubicBezTo>
                  <a:cubicBezTo>
                    <a:pt x="3502" y="1911"/>
                    <a:pt x="3325" y="1897"/>
                    <a:pt x="3182" y="1897"/>
                  </a:cubicBezTo>
                  <a:cubicBezTo>
                    <a:pt x="3110" y="1897"/>
                    <a:pt x="3046" y="1900"/>
                    <a:pt x="2993" y="1911"/>
                  </a:cubicBezTo>
                  <a:cubicBezTo>
                    <a:pt x="2738" y="1943"/>
                    <a:pt x="2547" y="2070"/>
                    <a:pt x="2356" y="2261"/>
                  </a:cubicBezTo>
                  <a:cubicBezTo>
                    <a:pt x="2179" y="2438"/>
                    <a:pt x="1934" y="2527"/>
                    <a:pt x="1690" y="2527"/>
                  </a:cubicBezTo>
                  <a:cubicBezTo>
                    <a:pt x="1496" y="2527"/>
                    <a:pt x="1302" y="2470"/>
                    <a:pt x="1147" y="2357"/>
                  </a:cubicBezTo>
                  <a:cubicBezTo>
                    <a:pt x="605" y="1943"/>
                    <a:pt x="32" y="1434"/>
                    <a:pt x="1" y="1402"/>
                  </a:cubicBezTo>
                  <a:lnTo>
                    <a:pt x="1" y="1402"/>
                  </a:lnTo>
                  <a:cubicBezTo>
                    <a:pt x="1" y="1402"/>
                    <a:pt x="33" y="1434"/>
                    <a:pt x="64" y="1561"/>
                  </a:cubicBezTo>
                  <a:cubicBezTo>
                    <a:pt x="223" y="1975"/>
                    <a:pt x="510" y="2389"/>
                    <a:pt x="796" y="2739"/>
                  </a:cubicBezTo>
                  <a:cubicBezTo>
                    <a:pt x="1083" y="3121"/>
                    <a:pt x="1401" y="3375"/>
                    <a:pt x="1751" y="3630"/>
                  </a:cubicBezTo>
                  <a:cubicBezTo>
                    <a:pt x="1815" y="3662"/>
                    <a:pt x="1942" y="3726"/>
                    <a:pt x="2038" y="3789"/>
                  </a:cubicBezTo>
                  <a:cubicBezTo>
                    <a:pt x="2038" y="3821"/>
                    <a:pt x="2070" y="3821"/>
                    <a:pt x="2070" y="3821"/>
                  </a:cubicBezTo>
                  <a:cubicBezTo>
                    <a:pt x="2356" y="3980"/>
                    <a:pt x="2675" y="4139"/>
                    <a:pt x="3025" y="4203"/>
                  </a:cubicBezTo>
                  <a:cubicBezTo>
                    <a:pt x="3152" y="4267"/>
                    <a:pt x="3311" y="4267"/>
                    <a:pt x="3407" y="4267"/>
                  </a:cubicBezTo>
                  <a:cubicBezTo>
                    <a:pt x="3884" y="4267"/>
                    <a:pt x="4362" y="3948"/>
                    <a:pt x="4585" y="3471"/>
                  </a:cubicBezTo>
                  <a:cubicBezTo>
                    <a:pt x="4617" y="3407"/>
                    <a:pt x="4617" y="3407"/>
                    <a:pt x="4617" y="3375"/>
                  </a:cubicBezTo>
                  <a:cubicBezTo>
                    <a:pt x="4617" y="3344"/>
                    <a:pt x="4617" y="3312"/>
                    <a:pt x="4648" y="3248"/>
                  </a:cubicBezTo>
                  <a:cubicBezTo>
                    <a:pt x="4935" y="2580"/>
                    <a:pt x="5221" y="1625"/>
                    <a:pt x="5094" y="765"/>
                  </a:cubicBezTo>
                  <a:lnTo>
                    <a:pt x="5094" y="701"/>
                  </a:lnTo>
                  <a:cubicBezTo>
                    <a:pt x="5062" y="478"/>
                    <a:pt x="4967" y="224"/>
                    <a:pt x="4839" y="1"/>
                  </a:cubicBezTo>
                  <a:close/>
                </a:path>
              </a:pathLst>
            </a:custGeom>
            <a:solidFill>
              <a:srgbClr val="6320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554;p37"/>
            <p:cNvSpPr/>
            <p:nvPr/>
          </p:nvSpPr>
          <p:spPr>
            <a:xfrm>
              <a:off x="3513737" y="3848820"/>
              <a:ext cx="34564" cy="69112"/>
            </a:xfrm>
            <a:custGeom>
              <a:avLst/>
              <a:gdLst/>
              <a:ahLst/>
              <a:cxnLst/>
              <a:rect l="l" t="t" r="r" b="b"/>
              <a:pathLst>
                <a:path w="2038" h="4075" extrusionOk="0">
                  <a:moveTo>
                    <a:pt x="1974" y="0"/>
                  </a:moveTo>
                  <a:lnTo>
                    <a:pt x="1815" y="96"/>
                  </a:lnTo>
                  <a:lnTo>
                    <a:pt x="1497" y="255"/>
                  </a:lnTo>
                  <a:cubicBezTo>
                    <a:pt x="1242" y="350"/>
                    <a:pt x="955" y="573"/>
                    <a:pt x="764" y="764"/>
                  </a:cubicBezTo>
                  <a:lnTo>
                    <a:pt x="637" y="892"/>
                  </a:lnTo>
                  <a:cubicBezTo>
                    <a:pt x="159" y="1433"/>
                    <a:pt x="0" y="2324"/>
                    <a:pt x="478" y="3438"/>
                  </a:cubicBezTo>
                  <a:cubicBezTo>
                    <a:pt x="478" y="3438"/>
                    <a:pt x="542" y="3470"/>
                    <a:pt x="542" y="3502"/>
                  </a:cubicBezTo>
                  <a:cubicBezTo>
                    <a:pt x="605" y="3693"/>
                    <a:pt x="701" y="3852"/>
                    <a:pt x="796" y="4075"/>
                  </a:cubicBezTo>
                  <a:lnTo>
                    <a:pt x="860" y="4011"/>
                  </a:lnTo>
                  <a:cubicBezTo>
                    <a:pt x="1656" y="3056"/>
                    <a:pt x="1910" y="1942"/>
                    <a:pt x="2006" y="1146"/>
                  </a:cubicBezTo>
                  <a:cubicBezTo>
                    <a:pt x="2006" y="892"/>
                    <a:pt x="2038" y="637"/>
                    <a:pt x="2006" y="446"/>
                  </a:cubicBezTo>
                  <a:cubicBezTo>
                    <a:pt x="2006" y="159"/>
                    <a:pt x="1974" y="0"/>
                    <a:pt x="1974" y="0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555;p37"/>
            <p:cNvSpPr/>
            <p:nvPr/>
          </p:nvSpPr>
          <p:spPr>
            <a:xfrm>
              <a:off x="3547218" y="3844275"/>
              <a:ext cx="55629" cy="33174"/>
            </a:xfrm>
            <a:custGeom>
              <a:avLst/>
              <a:gdLst/>
              <a:ahLst/>
              <a:cxnLst/>
              <a:rect l="l" t="t" r="r" b="b"/>
              <a:pathLst>
                <a:path w="3280" h="1956" extrusionOk="0">
                  <a:moveTo>
                    <a:pt x="1062" y="1"/>
                  </a:moveTo>
                  <a:cubicBezTo>
                    <a:pt x="748" y="1"/>
                    <a:pt x="440" y="74"/>
                    <a:pt x="159" y="204"/>
                  </a:cubicBezTo>
                  <a:lnTo>
                    <a:pt x="0" y="268"/>
                  </a:lnTo>
                  <a:cubicBezTo>
                    <a:pt x="0" y="268"/>
                    <a:pt x="32" y="427"/>
                    <a:pt x="32" y="714"/>
                  </a:cubicBezTo>
                  <a:cubicBezTo>
                    <a:pt x="32" y="905"/>
                    <a:pt x="32" y="1160"/>
                    <a:pt x="0" y="1414"/>
                  </a:cubicBezTo>
                  <a:cubicBezTo>
                    <a:pt x="0" y="1414"/>
                    <a:pt x="1369" y="1796"/>
                    <a:pt x="3279" y="1955"/>
                  </a:cubicBezTo>
                  <a:cubicBezTo>
                    <a:pt x="3215" y="1701"/>
                    <a:pt x="3088" y="1478"/>
                    <a:pt x="2961" y="1223"/>
                  </a:cubicBezTo>
                  <a:cubicBezTo>
                    <a:pt x="2459" y="350"/>
                    <a:pt x="1747" y="1"/>
                    <a:pt x="1062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556;p37"/>
            <p:cNvSpPr/>
            <p:nvPr/>
          </p:nvSpPr>
          <p:spPr>
            <a:xfrm>
              <a:off x="3528307" y="3868257"/>
              <a:ext cx="77236" cy="49676"/>
            </a:xfrm>
            <a:custGeom>
              <a:avLst/>
              <a:gdLst/>
              <a:ahLst/>
              <a:cxnLst/>
              <a:rect l="l" t="t" r="r" b="b"/>
              <a:pathLst>
                <a:path w="4554" h="2929" extrusionOk="0">
                  <a:moveTo>
                    <a:pt x="1147" y="0"/>
                  </a:moveTo>
                  <a:cubicBezTo>
                    <a:pt x="1051" y="796"/>
                    <a:pt x="797" y="1910"/>
                    <a:pt x="1" y="2865"/>
                  </a:cubicBezTo>
                  <a:lnTo>
                    <a:pt x="33" y="2929"/>
                  </a:lnTo>
                  <a:cubicBezTo>
                    <a:pt x="65" y="2865"/>
                    <a:pt x="1370" y="1974"/>
                    <a:pt x="1593" y="637"/>
                  </a:cubicBezTo>
                  <a:cubicBezTo>
                    <a:pt x="2094" y="1027"/>
                    <a:pt x="3668" y="1051"/>
                    <a:pt x="4331" y="1051"/>
                  </a:cubicBezTo>
                  <a:cubicBezTo>
                    <a:pt x="4425" y="1051"/>
                    <a:pt x="4502" y="1051"/>
                    <a:pt x="4553" y="1051"/>
                  </a:cubicBezTo>
                  <a:cubicBezTo>
                    <a:pt x="4521" y="892"/>
                    <a:pt x="4490" y="669"/>
                    <a:pt x="4458" y="541"/>
                  </a:cubicBezTo>
                  <a:cubicBezTo>
                    <a:pt x="2548" y="382"/>
                    <a:pt x="1147" y="0"/>
                    <a:pt x="1147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557;p37"/>
            <p:cNvSpPr/>
            <p:nvPr/>
          </p:nvSpPr>
          <p:spPr>
            <a:xfrm>
              <a:off x="3532631" y="3889848"/>
              <a:ext cx="26475" cy="18368"/>
            </a:xfrm>
            <a:custGeom>
              <a:avLst/>
              <a:gdLst/>
              <a:ahLst/>
              <a:cxnLst/>
              <a:rect l="l" t="t" r="r" b="b"/>
              <a:pathLst>
                <a:path w="1561" h="1083" extrusionOk="0">
                  <a:moveTo>
                    <a:pt x="1369" y="1"/>
                  </a:moveTo>
                  <a:cubicBezTo>
                    <a:pt x="1338" y="64"/>
                    <a:pt x="1242" y="64"/>
                    <a:pt x="1178" y="64"/>
                  </a:cubicBezTo>
                  <a:cubicBezTo>
                    <a:pt x="1083" y="64"/>
                    <a:pt x="1051" y="64"/>
                    <a:pt x="956" y="96"/>
                  </a:cubicBezTo>
                  <a:cubicBezTo>
                    <a:pt x="892" y="96"/>
                    <a:pt x="860" y="128"/>
                    <a:pt x="765" y="128"/>
                  </a:cubicBezTo>
                  <a:lnTo>
                    <a:pt x="733" y="128"/>
                  </a:lnTo>
                  <a:lnTo>
                    <a:pt x="701" y="160"/>
                  </a:lnTo>
                  <a:lnTo>
                    <a:pt x="637" y="223"/>
                  </a:lnTo>
                  <a:lnTo>
                    <a:pt x="605" y="255"/>
                  </a:lnTo>
                  <a:cubicBezTo>
                    <a:pt x="574" y="287"/>
                    <a:pt x="510" y="319"/>
                    <a:pt x="510" y="383"/>
                  </a:cubicBezTo>
                  <a:cubicBezTo>
                    <a:pt x="446" y="446"/>
                    <a:pt x="414" y="542"/>
                    <a:pt x="319" y="605"/>
                  </a:cubicBezTo>
                  <a:cubicBezTo>
                    <a:pt x="287" y="701"/>
                    <a:pt x="192" y="765"/>
                    <a:pt x="160" y="860"/>
                  </a:cubicBezTo>
                  <a:cubicBezTo>
                    <a:pt x="128" y="924"/>
                    <a:pt x="32" y="1019"/>
                    <a:pt x="1" y="1083"/>
                  </a:cubicBezTo>
                  <a:cubicBezTo>
                    <a:pt x="96" y="1051"/>
                    <a:pt x="160" y="956"/>
                    <a:pt x="255" y="892"/>
                  </a:cubicBezTo>
                  <a:cubicBezTo>
                    <a:pt x="319" y="796"/>
                    <a:pt x="414" y="765"/>
                    <a:pt x="446" y="701"/>
                  </a:cubicBezTo>
                  <a:lnTo>
                    <a:pt x="637" y="478"/>
                  </a:lnTo>
                  <a:lnTo>
                    <a:pt x="796" y="287"/>
                  </a:lnTo>
                  <a:cubicBezTo>
                    <a:pt x="860" y="287"/>
                    <a:pt x="924" y="255"/>
                    <a:pt x="956" y="255"/>
                  </a:cubicBezTo>
                  <a:cubicBezTo>
                    <a:pt x="1051" y="223"/>
                    <a:pt x="1083" y="223"/>
                    <a:pt x="1147" y="160"/>
                  </a:cubicBezTo>
                  <a:cubicBezTo>
                    <a:pt x="1242" y="128"/>
                    <a:pt x="1274" y="128"/>
                    <a:pt x="1369" y="96"/>
                  </a:cubicBezTo>
                  <a:cubicBezTo>
                    <a:pt x="1433" y="64"/>
                    <a:pt x="1497" y="64"/>
                    <a:pt x="1560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558;p37"/>
            <p:cNvSpPr/>
            <p:nvPr/>
          </p:nvSpPr>
          <p:spPr>
            <a:xfrm>
              <a:off x="3565026" y="3879044"/>
              <a:ext cx="31342" cy="9735"/>
            </a:xfrm>
            <a:custGeom>
              <a:avLst/>
              <a:gdLst/>
              <a:ahLst/>
              <a:cxnLst/>
              <a:rect l="l" t="t" r="r" b="b"/>
              <a:pathLst>
                <a:path w="1848" h="574" extrusionOk="0">
                  <a:moveTo>
                    <a:pt x="637" y="1"/>
                  </a:moveTo>
                  <a:cubicBezTo>
                    <a:pt x="574" y="33"/>
                    <a:pt x="542" y="96"/>
                    <a:pt x="478" y="128"/>
                  </a:cubicBezTo>
                  <a:cubicBezTo>
                    <a:pt x="446" y="160"/>
                    <a:pt x="383" y="192"/>
                    <a:pt x="319" y="256"/>
                  </a:cubicBezTo>
                  <a:cubicBezTo>
                    <a:pt x="287" y="287"/>
                    <a:pt x="223" y="319"/>
                    <a:pt x="160" y="415"/>
                  </a:cubicBezTo>
                  <a:lnTo>
                    <a:pt x="1" y="574"/>
                  </a:lnTo>
                  <a:cubicBezTo>
                    <a:pt x="96" y="510"/>
                    <a:pt x="128" y="510"/>
                    <a:pt x="223" y="478"/>
                  </a:cubicBezTo>
                  <a:cubicBezTo>
                    <a:pt x="287" y="447"/>
                    <a:pt x="319" y="447"/>
                    <a:pt x="414" y="415"/>
                  </a:cubicBezTo>
                  <a:cubicBezTo>
                    <a:pt x="478" y="351"/>
                    <a:pt x="542" y="319"/>
                    <a:pt x="605" y="319"/>
                  </a:cubicBezTo>
                  <a:cubicBezTo>
                    <a:pt x="637" y="287"/>
                    <a:pt x="733" y="287"/>
                    <a:pt x="765" y="256"/>
                  </a:cubicBezTo>
                  <a:lnTo>
                    <a:pt x="1274" y="256"/>
                  </a:lnTo>
                  <a:cubicBezTo>
                    <a:pt x="1370" y="256"/>
                    <a:pt x="1497" y="256"/>
                    <a:pt x="1561" y="192"/>
                  </a:cubicBezTo>
                  <a:cubicBezTo>
                    <a:pt x="1656" y="192"/>
                    <a:pt x="1752" y="160"/>
                    <a:pt x="1847" y="160"/>
                  </a:cubicBezTo>
                  <a:cubicBezTo>
                    <a:pt x="1752" y="128"/>
                    <a:pt x="1688" y="128"/>
                    <a:pt x="1561" y="96"/>
                  </a:cubicBezTo>
                  <a:cubicBezTo>
                    <a:pt x="1497" y="96"/>
                    <a:pt x="1370" y="33"/>
                    <a:pt x="1274" y="33"/>
                  </a:cubicBezTo>
                  <a:cubicBezTo>
                    <a:pt x="1210" y="33"/>
                    <a:pt x="1083" y="33"/>
                    <a:pt x="1019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559;p37"/>
            <p:cNvSpPr/>
            <p:nvPr/>
          </p:nvSpPr>
          <p:spPr>
            <a:xfrm>
              <a:off x="3519131" y="3911456"/>
              <a:ext cx="20539" cy="29171"/>
            </a:xfrm>
            <a:custGeom>
              <a:avLst/>
              <a:gdLst/>
              <a:ahLst/>
              <a:cxnLst/>
              <a:rect l="l" t="t" r="r" b="b"/>
              <a:pathLst>
                <a:path w="1211" h="1720" extrusionOk="0">
                  <a:moveTo>
                    <a:pt x="1210" y="1592"/>
                  </a:moveTo>
                  <a:cubicBezTo>
                    <a:pt x="924" y="1719"/>
                    <a:pt x="542" y="1528"/>
                    <a:pt x="287" y="1178"/>
                  </a:cubicBezTo>
                  <a:cubicBezTo>
                    <a:pt x="1" y="764"/>
                    <a:pt x="1" y="287"/>
                    <a:pt x="287" y="64"/>
                  </a:cubicBezTo>
                  <a:cubicBezTo>
                    <a:pt x="287" y="64"/>
                    <a:pt x="319" y="64"/>
                    <a:pt x="319" y="0"/>
                  </a:cubicBezTo>
                  <a:cubicBezTo>
                    <a:pt x="383" y="64"/>
                    <a:pt x="383" y="127"/>
                    <a:pt x="415" y="159"/>
                  </a:cubicBezTo>
                  <a:lnTo>
                    <a:pt x="478" y="318"/>
                  </a:lnTo>
                  <a:cubicBezTo>
                    <a:pt x="637" y="860"/>
                    <a:pt x="892" y="1242"/>
                    <a:pt x="1210" y="1592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560;p37"/>
            <p:cNvSpPr/>
            <p:nvPr/>
          </p:nvSpPr>
          <p:spPr>
            <a:xfrm>
              <a:off x="3521828" y="3914152"/>
              <a:ext cx="17842" cy="24304"/>
            </a:xfrm>
            <a:custGeom>
              <a:avLst/>
              <a:gdLst/>
              <a:ahLst/>
              <a:cxnLst/>
              <a:rect l="l" t="t" r="r" b="b"/>
              <a:pathLst>
                <a:path w="1052" h="1433" extrusionOk="0">
                  <a:moveTo>
                    <a:pt x="224" y="0"/>
                  </a:moveTo>
                  <a:lnTo>
                    <a:pt x="224" y="0"/>
                  </a:lnTo>
                  <a:cubicBezTo>
                    <a:pt x="1" y="223"/>
                    <a:pt x="65" y="637"/>
                    <a:pt x="287" y="1019"/>
                  </a:cubicBezTo>
                  <a:cubicBezTo>
                    <a:pt x="478" y="1274"/>
                    <a:pt x="797" y="1433"/>
                    <a:pt x="1051" y="1433"/>
                  </a:cubicBezTo>
                  <a:cubicBezTo>
                    <a:pt x="733" y="1083"/>
                    <a:pt x="478" y="701"/>
                    <a:pt x="319" y="255"/>
                  </a:cubicBezTo>
                  <a:lnTo>
                    <a:pt x="256" y="96"/>
                  </a:lnTo>
                  <a:cubicBezTo>
                    <a:pt x="256" y="96"/>
                    <a:pt x="224" y="64"/>
                    <a:pt x="224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561;p37"/>
            <p:cNvSpPr/>
            <p:nvPr/>
          </p:nvSpPr>
          <p:spPr>
            <a:xfrm>
              <a:off x="3602831" y="3876347"/>
              <a:ext cx="14586" cy="28103"/>
            </a:xfrm>
            <a:custGeom>
              <a:avLst/>
              <a:gdLst/>
              <a:ahLst/>
              <a:cxnLst/>
              <a:rect l="l" t="t" r="r" b="b"/>
              <a:pathLst>
                <a:path w="860" h="1657" extrusionOk="0">
                  <a:moveTo>
                    <a:pt x="541" y="1656"/>
                  </a:moveTo>
                  <a:lnTo>
                    <a:pt x="541" y="1592"/>
                  </a:lnTo>
                  <a:cubicBezTo>
                    <a:pt x="700" y="1433"/>
                    <a:pt x="732" y="1147"/>
                    <a:pt x="637" y="860"/>
                  </a:cubicBezTo>
                  <a:cubicBezTo>
                    <a:pt x="573" y="478"/>
                    <a:pt x="318" y="255"/>
                    <a:pt x="64" y="192"/>
                  </a:cubicBezTo>
                  <a:cubicBezTo>
                    <a:pt x="64" y="160"/>
                    <a:pt x="0" y="96"/>
                    <a:pt x="0" y="64"/>
                  </a:cubicBezTo>
                  <a:lnTo>
                    <a:pt x="0" y="64"/>
                  </a:lnTo>
                  <a:lnTo>
                    <a:pt x="0" y="1"/>
                  </a:lnTo>
                  <a:cubicBezTo>
                    <a:pt x="382" y="1"/>
                    <a:pt x="700" y="319"/>
                    <a:pt x="764" y="765"/>
                  </a:cubicBezTo>
                  <a:cubicBezTo>
                    <a:pt x="860" y="1115"/>
                    <a:pt x="732" y="1497"/>
                    <a:pt x="541" y="1656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562;p37"/>
            <p:cNvSpPr/>
            <p:nvPr/>
          </p:nvSpPr>
          <p:spPr>
            <a:xfrm>
              <a:off x="3604442" y="3879587"/>
              <a:ext cx="10820" cy="23778"/>
            </a:xfrm>
            <a:custGeom>
              <a:avLst/>
              <a:gdLst/>
              <a:ahLst/>
              <a:cxnLst/>
              <a:rect l="l" t="t" r="r" b="b"/>
              <a:pathLst>
                <a:path w="638" h="1402" extrusionOk="0">
                  <a:moveTo>
                    <a:pt x="1" y="1"/>
                  </a:moveTo>
                  <a:lnTo>
                    <a:pt x="128" y="383"/>
                  </a:lnTo>
                  <a:lnTo>
                    <a:pt x="128" y="415"/>
                  </a:lnTo>
                  <a:cubicBezTo>
                    <a:pt x="160" y="510"/>
                    <a:pt x="160" y="606"/>
                    <a:pt x="192" y="701"/>
                  </a:cubicBezTo>
                  <a:cubicBezTo>
                    <a:pt x="319" y="924"/>
                    <a:pt x="383" y="1179"/>
                    <a:pt x="446" y="1401"/>
                  </a:cubicBezTo>
                  <a:cubicBezTo>
                    <a:pt x="542" y="1242"/>
                    <a:pt x="637" y="988"/>
                    <a:pt x="605" y="669"/>
                  </a:cubicBezTo>
                  <a:cubicBezTo>
                    <a:pt x="510" y="319"/>
                    <a:pt x="287" y="64"/>
                    <a:pt x="1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563;p37"/>
            <p:cNvSpPr/>
            <p:nvPr/>
          </p:nvSpPr>
          <p:spPr>
            <a:xfrm>
              <a:off x="3506716" y="4012948"/>
              <a:ext cx="41586" cy="152827"/>
            </a:xfrm>
            <a:custGeom>
              <a:avLst/>
              <a:gdLst/>
              <a:ahLst/>
              <a:cxnLst/>
              <a:rect l="l" t="t" r="r" b="b"/>
              <a:pathLst>
                <a:path w="2452" h="9011" extrusionOk="0">
                  <a:moveTo>
                    <a:pt x="191" y="1"/>
                  </a:moveTo>
                  <a:cubicBezTo>
                    <a:pt x="160" y="1"/>
                    <a:pt x="96" y="33"/>
                    <a:pt x="96" y="65"/>
                  </a:cubicBezTo>
                  <a:cubicBezTo>
                    <a:pt x="32" y="447"/>
                    <a:pt x="0" y="829"/>
                    <a:pt x="0" y="1179"/>
                  </a:cubicBezTo>
                  <a:lnTo>
                    <a:pt x="0" y="2389"/>
                  </a:lnTo>
                  <a:cubicBezTo>
                    <a:pt x="32" y="3184"/>
                    <a:pt x="191" y="3980"/>
                    <a:pt x="382" y="4744"/>
                  </a:cubicBezTo>
                  <a:cubicBezTo>
                    <a:pt x="510" y="5126"/>
                    <a:pt x="637" y="5477"/>
                    <a:pt x="733" y="5827"/>
                  </a:cubicBezTo>
                  <a:cubicBezTo>
                    <a:pt x="828" y="6050"/>
                    <a:pt x="892" y="6209"/>
                    <a:pt x="987" y="6400"/>
                  </a:cubicBezTo>
                  <a:lnTo>
                    <a:pt x="1115" y="6686"/>
                  </a:lnTo>
                  <a:cubicBezTo>
                    <a:pt x="1147" y="6750"/>
                    <a:pt x="1178" y="6877"/>
                    <a:pt x="1210" y="6973"/>
                  </a:cubicBezTo>
                  <a:cubicBezTo>
                    <a:pt x="1306" y="7132"/>
                    <a:pt x="1369" y="7323"/>
                    <a:pt x="1497" y="7482"/>
                  </a:cubicBezTo>
                  <a:cubicBezTo>
                    <a:pt x="1592" y="7641"/>
                    <a:pt x="1688" y="7832"/>
                    <a:pt x="1783" y="7991"/>
                  </a:cubicBezTo>
                  <a:lnTo>
                    <a:pt x="1847" y="8119"/>
                  </a:lnTo>
                  <a:lnTo>
                    <a:pt x="1942" y="8214"/>
                  </a:lnTo>
                  <a:lnTo>
                    <a:pt x="1911" y="8151"/>
                  </a:lnTo>
                  <a:lnTo>
                    <a:pt x="1815" y="8023"/>
                  </a:lnTo>
                  <a:cubicBezTo>
                    <a:pt x="1751" y="7864"/>
                    <a:pt x="1624" y="7673"/>
                    <a:pt x="1529" y="7514"/>
                  </a:cubicBezTo>
                  <a:cubicBezTo>
                    <a:pt x="1497" y="7450"/>
                    <a:pt x="1465" y="7355"/>
                    <a:pt x="1433" y="7227"/>
                  </a:cubicBezTo>
                  <a:lnTo>
                    <a:pt x="1306" y="6973"/>
                  </a:lnTo>
                  <a:cubicBezTo>
                    <a:pt x="987" y="6241"/>
                    <a:pt x="701" y="5477"/>
                    <a:pt x="510" y="4744"/>
                  </a:cubicBezTo>
                  <a:cubicBezTo>
                    <a:pt x="319" y="3980"/>
                    <a:pt x="191" y="3184"/>
                    <a:pt x="160" y="2420"/>
                  </a:cubicBezTo>
                  <a:cubicBezTo>
                    <a:pt x="96" y="2038"/>
                    <a:pt x="96" y="1625"/>
                    <a:pt x="160" y="1274"/>
                  </a:cubicBezTo>
                  <a:cubicBezTo>
                    <a:pt x="160" y="1147"/>
                    <a:pt x="160" y="1020"/>
                    <a:pt x="191" y="860"/>
                  </a:cubicBezTo>
                  <a:cubicBezTo>
                    <a:pt x="191" y="1083"/>
                    <a:pt x="223" y="1274"/>
                    <a:pt x="255" y="1465"/>
                  </a:cubicBezTo>
                  <a:cubicBezTo>
                    <a:pt x="351" y="1943"/>
                    <a:pt x="478" y="2389"/>
                    <a:pt x="637" y="2834"/>
                  </a:cubicBezTo>
                  <a:cubicBezTo>
                    <a:pt x="796" y="3248"/>
                    <a:pt x="987" y="3694"/>
                    <a:pt x="1274" y="4044"/>
                  </a:cubicBezTo>
                  <a:cubicBezTo>
                    <a:pt x="1369" y="4267"/>
                    <a:pt x="1529" y="4426"/>
                    <a:pt x="1688" y="4585"/>
                  </a:cubicBezTo>
                  <a:cubicBezTo>
                    <a:pt x="1847" y="4744"/>
                    <a:pt x="2070" y="4872"/>
                    <a:pt x="2229" y="4999"/>
                  </a:cubicBezTo>
                  <a:cubicBezTo>
                    <a:pt x="2070" y="4840"/>
                    <a:pt x="1847" y="4681"/>
                    <a:pt x="1688" y="4521"/>
                  </a:cubicBezTo>
                  <a:cubicBezTo>
                    <a:pt x="1529" y="4362"/>
                    <a:pt x="1433" y="4171"/>
                    <a:pt x="1274" y="3980"/>
                  </a:cubicBezTo>
                  <a:cubicBezTo>
                    <a:pt x="1019" y="3566"/>
                    <a:pt x="828" y="3184"/>
                    <a:pt x="669" y="2739"/>
                  </a:cubicBezTo>
                  <a:cubicBezTo>
                    <a:pt x="510" y="2293"/>
                    <a:pt x="414" y="1847"/>
                    <a:pt x="351" y="1402"/>
                  </a:cubicBezTo>
                  <a:cubicBezTo>
                    <a:pt x="255" y="956"/>
                    <a:pt x="223" y="510"/>
                    <a:pt x="255" y="65"/>
                  </a:cubicBezTo>
                  <a:cubicBezTo>
                    <a:pt x="255" y="33"/>
                    <a:pt x="223" y="1"/>
                    <a:pt x="191" y="1"/>
                  </a:cubicBezTo>
                  <a:close/>
                  <a:moveTo>
                    <a:pt x="1942" y="8214"/>
                  </a:moveTo>
                  <a:lnTo>
                    <a:pt x="1974" y="8278"/>
                  </a:lnTo>
                  <a:lnTo>
                    <a:pt x="2133" y="8501"/>
                  </a:lnTo>
                  <a:lnTo>
                    <a:pt x="1942" y="8214"/>
                  </a:lnTo>
                  <a:close/>
                  <a:moveTo>
                    <a:pt x="2133" y="8501"/>
                  </a:moveTo>
                  <a:lnTo>
                    <a:pt x="2133" y="8501"/>
                  </a:lnTo>
                  <a:cubicBezTo>
                    <a:pt x="2229" y="8724"/>
                    <a:pt x="2324" y="8851"/>
                    <a:pt x="2452" y="9010"/>
                  </a:cubicBezTo>
                  <a:cubicBezTo>
                    <a:pt x="2388" y="8819"/>
                    <a:pt x="2261" y="8660"/>
                    <a:pt x="2133" y="8501"/>
                  </a:cubicBez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564;p37"/>
            <p:cNvSpPr/>
            <p:nvPr/>
          </p:nvSpPr>
          <p:spPr>
            <a:xfrm>
              <a:off x="3620640" y="4028077"/>
              <a:ext cx="30799" cy="179810"/>
            </a:xfrm>
            <a:custGeom>
              <a:avLst/>
              <a:gdLst/>
              <a:ahLst/>
              <a:cxnLst/>
              <a:rect l="l" t="t" r="r" b="b"/>
              <a:pathLst>
                <a:path w="1816" h="10602" extrusionOk="0">
                  <a:moveTo>
                    <a:pt x="1752" y="0"/>
                  </a:moveTo>
                  <a:lnTo>
                    <a:pt x="1752" y="1401"/>
                  </a:lnTo>
                  <a:cubicBezTo>
                    <a:pt x="1752" y="1656"/>
                    <a:pt x="1688" y="1847"/>
                    <a:pt x="1688" y="2070"/>
                  </a:cubicBezTo>
                  <a:lnTo>
                    <a:pt x="1656" y="2770"/>
                  </a:lnTo>
                  <a:cubicBezTo>
                    <a:pt x="1624" y="3629"/>
                    <a:pt x="1497" y="4553"/>
                    <a:pt x="1370" y="5412"/>
                  </a:cubicBezTo>
                  <a:cubicBezTo>
                    <a:pt x="1210" y="6304"/>
                    <a:pt x="1051" y="7163"/>
                    <a:pt x="828" y="8055"/>
                  </a:cubicBezTo>
                  <a:lnTo>
                    <a:pt x="669" y="8691"/>
                  </a:lnTo>
                  <a:cubicBezTo>
                    <a:pt x="574" y="8882"/>
                    <a:pt x="542" y="9137"/>
                    <a:pt x="478" y="9328"/>
                  </a:cubicBezTo>
                  <a:lnTo>
                    <a:pt x="351" y="9646"/>
                  </a:lnTo>
                  <a:lnTo>
                    <a:pt x="223" y="9965"/>
                  </a:lnTo>
                  <a:cubicBezTo>
                    <a:pt x="186" y="10076"/>
                    <a:pt x="138" y="10210"/>
                    <a:pt x="92" y="10340"/>
                  </a:cubicBezTo>
                  <a:lnTo>
                    <a:pt x="92" y="10340"/>
                  </a:lnTo>
                  <a:cubicBezTo>
                    <a:pt x="150" y="10204"/>
                    <a:pt x="215" y="10084"/>
                    <a:pt x="255" y="9965"/>
                  </a:cubicBezTo>
                  <a:lnTo>
                    <a:pt x="383" y="9646"/>
                  </a:lnTo>
                  <a:lnTo>
                    <a:pt x="510" y="9328"/>
                  </a:lnTo>
                  <a:cubicBezTo>
                    <a:pt x="574" y="9137"/>
                    <a:pt x="669" y="8882"/>
                    <a:pt x="733" y="8691"/>
                  </a:cubicBezTo>
                  <a:lnTo>
                    <a:pt x="956" y="8055"/>
                  </a:lnTo>
                  <a:cubicBezTo>
                    <a:pt x="956" y="7927"/>
                    <a:pt x="987" y="7864"/>
                    <a:pt x="1019" y="7736"/>
                  </a:cubicBezTo>
                  <a:lnTo>
                    <a:pt x="1115" y="7418"/>
                  </a:lnTo>
                  <a:lnTo>
                    <a:pt x="1179" y="7099"/>
                  </a:lnTo>
                  <a:cubicBezTo>
                    <a:pt x="1242" y="7036"/>
                    <a:pt x="1242" y="6908"/>
                    <a:pt x="1274" y="6781"/>
                  </a:cubicBezTo>
                  <a:lnTo>
                    <a:pt x="1401" y="6113"/>
                  </a:lnTo>
                  <a:cubicBezTo>
                    <a:pt x="1433" y="5858"/>
                    <a:pt x="1465" y="5667"/>
                    <a:pt x="1497" y="5412"/>
                  </a:cubicBezTo>
                  <a:cubicBezTo>
                    <a:pt x="1656" y="4521"/>
                    <a:pt x="1752" y="3629"/>
                    <a:pt x="1783" y="2706"/>
                  </a:cubicBezTo>
                  <a:cubicBezTo>
                    <a:pt x="1815" y="1815"/>
                    <a:pt x="1815" y="924"/>
                    <a:pt x="1752" y="0"/>
                  </a:cubicBezTo>
                  <a:close/>
                  <a:moveTo>
                    <a:pt x="92" y="10340"/>
                  </a:moveTo>
                  <a:cubicBezTo>
                    <a:pt x="57" y="10420"/>
                    <a:pt x="24" y="10506"/>
                    <a:pt x="1" y="10601"/>
                  </a:cubicBezTo>
                  <a:cubicBezTo>
                    <a:pt x="27" y="10522"/>
                    <a:pt x="59" y="10432"/>
                    <a:pt x="92" y="10340"/>
                  </a:cubicBez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565;p37"/>
            <p:cNvSpPr/>
            <p:nvPr/>
          </p:nvSpPr>
          <p:spPr>
            <a:xfrm>
              <a:off x="3559633" y="3949244"/>
              <a:ext cx="68586" cy="56714"/>
            </a:xfrm>
            <a:custGeom>
              <a:avLst/>
              <a:gdLst/>
              <a:ahLst/>
              <a:cxnLst/>
              <a:rect l="l" t="t" r="r" b="b"/>
              <a:pathLst>
                <a:path w="4044" h="3344" extrusionOk="0">
                  <a:moveTo>
                    <a:pt x="2611" y="0"/>
                  </a:moveTo>
                  <a:cubicBezTo>
                    <a:pt x="2547" y="64"/>
                    <a:pt x="2547" y="64"/>
                    <a:pt x="2547" y="96"/>
                  </a:cubicBezTo>
                  <a:cubicBezTo>
                    <a:pt x="2356" y="573"/>
                    <a:pt x="1910" y="860"/>
                    <a:pt x="1401" y="892"/>
                  </a:cubicBezTo>
                  <a:cubicBezTo>
                    <a:pt x="1274" y="892"/>
                    <a:pt x="1114" y="892"/>
                    <a:pt x="1019" y="860"/>
                  </a:cubicBezTo>
                  <a:cubicBezTo>
                    <a:pt x="637" y="764"/>
                    <a:pt x="319" y="605"/>
                    <a:pt x="64" y="446"/>
                  </a:cubicBezTo>
                  <a:lnTo>
                    <a:pt x="64" y="637"/>
                  </a:lnTo>
                  <a:lnTo>
                    <a:pt x="0" y="860"/>
                  </a:lnTo>
                  <a:cubicBezTo>
                    <a:pt x="186" y="1023"/>
                    <a:pt x="644" y="1389"/>
                    <a:pt x="1385" y="1389"/>
                  </a:cubicBezTo>
                  <a:cubicBezTo>
                    <a:pt x="1659" y="1389"/>
                    <a:pt x="1972" y="1339"/>
                    <a:pt x="2324" y="1210"/>
                  </a:cubicBezTo>
                  <a:lnTo>
                    <a:pt x="2452" y="2038"/>
                  </a:lnTo>
                  <a:lnTo>
                    <a:pt x="3502" y="3343"/>
                  </a:lnTo>
                  <a:cubicBezTo>
                    <a:pt x="3757" y="3152"/>
                    <a:pt x="3916" y="2929"/>
                    <a:pt x="4043" y="2770"/>
                  </a:cubicBezTo>
                  <a:cubicBezTo>
                    <a:pt x="3566" y="2515"/>
                    <a:pt x="2770" y="1751"/>
                    <a:pt x="2706" y="1720"/>
                  </a:cubicBezTo>
                  <a:lnTo>
                    <a:pt x="2611" y="0"/>
                  </a:ln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566;p37"/>
            <p:cNvSpPr/>
            <p:nvPr/>
          </p:nvSpPr>
          <p:spPr>
            <a:xfrm>
              <a:off x="3399271" y="4187896"/>
              <a:ext cx="30257" cy="115023"/>
            </a:xfrm>
            <a:custGeom>
              <a:avLst/>
              <a:gdLst/>
              <a:ahLst/>
              <a:cxnLst/>
              <a:rect l="l" t="t" r="r" b="b"/>
              <a:pathLst>
                <a:path w="1784" h="6782" extrusionOk="0">
                  <a:moveTo>
                    <a:pt x="0" y="0"/>
                  </a:moveTo>
                  <a:cubicBezTo>
                    <a:pt x="1497" y="3184"/>
                    <a:pt x="955" y="6781"/>
                    <a:pt x="955" y="6781"/>
                  </a:cubicBezTo>
                  <a:cubicBezTo>
                    <a:pt x="1115" y="6622"/>
                    <a:pt x="1274" y="6431"/>
                    <a:pt x="1433" y="6240"/>
                  </a:cubicBezTo>
                  <a:cubicBezTo>
                    <a:pt x="1783" y="2706"/>
                    <a:pt x="510" y="860"/>
                    <a:pt x="0" y="0"/>
                  </a:cubicBez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567;p37"/>
            <p:cNvSpPr/>
            <p:nvPr/>
          </p:nvSpPr>
          <p:spPr>
            <a:xfrm>
              <a:off x="3575830" y="3937371"/>
              <a:ext cx="11889" cy="3256"/>
            </a:xfrm>
            <a:custGeom>
              <a:avLst/>
              <a:gdLst/>
              <a:ahLst/>
              <a:cxnLst/>
              <a:rect l="l" t="t" r="r" b="b"/>
              <a:pathLst>
                <a:path w="701" h="192" extrusionOk="0">
                  <a:moveTo>
                    <a:pt x="64" y="191"/>
                  </a:moveTo>
                  <a:lnTo>
                    <a:pt x="0" y="191"/>
                  </a:lnTo>
                  <a:lnTo>
                    <a:pt x="0" y="159"/>
                  </a:lnTo>
                  <a:lnTo>
                    <a:pt x="64" y="159"/>
                  </a:lnTo>
                  <a:cubicBezTo>
                    <a:pt x="64" y="159"/>
                    <a:pt x="414" y="191"/>
                    <a:pt x="637" y="0"/>
                  </a:cubicBezTo>
                  <a:lnTo>
                    <a:pt x="701" y="0"/>
                  </a:lnTo>
                  <a:lnTo>
                    <a:pt x="701" y="32"/>
                  </a:lnTo>
                  <a:cubicBezTo>
                    <a:pt x="414" y="159"/>
                    <a:pt x="159" y="191"/>
                    <a:pt x="64" y="191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568;p37"/>
            <p:cNvSpPr/>
            <p:nvPr/>
          </p:nvSpPr>
          <p:spPr>
            <a:xfrm>
              <a:off x="3466757" y="4890351"/>
              <a:ext cx="159831" cy="23133"/>
            </a:xfrm>
            <a:custGeom>
              <a:avLst/>
              <a:gdLst/>
              <a:ahLst/>
              <a:cxnLst/>
              <a:rect l="l" t="t" r="r" b="b"/>
              <a:pathLst>
                <a:path w="9424" h="1364" extrusionOk="0">
                  <a:moveTo>
                    <a:pt x="33" y="1"/>
                  </a:moveTo>
                  <a:lnTo>
                    <a:pt x="1" y="319"/>
                  </a:lnTo>
                  <a:cubicBezTo>
                    <a:pt x="765" y="542"/>
                    <a:pt x="1497" y="765"/>
                    <a:pt x="2293" y="924"/>
                  </a:cubicBezTo>
                  <a:cubicBezTo>
                    <a:pt x="3089" y="1083"/>
                    <a:pt x="3885" y="1178"/>
                    <a:pt x="4680" y="1274"/>
                  </a:cubicBezTo>
                  <a:cubicBezTo>
                    <a:pt x="5243" y="1319"/>
                    <a:pt x="5838" y="1364"/>
                    <a:pt x="6419" y="1364"/>
                  </a:cubicBezTo>
                  <a:cubicBezTo>
                    <a:pt x="6660" y="1364"/>
                    <a:pt x="6899" y="1356"/>
                    <a:pt x="7132" y="1338"/>
                  </a:cubicBezTo>
                  <a:lnTo>
                    <a:pt x="8310" y="1242"/>
                  </a:lnTo>
                  <a:cubicBezTo>
                    <a:pt x="8660" y="1178"/>
                    <a:pt x="9074" y="1115"/>
                    <a:pt x="9424" y="1019"/>
                  </a:cubicBezTo>
                  <a:lnTo>
                    <a:pt x="9424" y="287"/>
                  </a:lnTo>
                  <a:cubicBezTo>
                    <a:pt x="8596" y="319"/>
                    <a:pt x="7768" y="351"/>
                    <a:pt x="6909" y="351"/>
                  </a:cubicBezTo>
                  <a:cubicBezTo>
                    <a:pt x="4330" y="319"/>
                    <a:pt x="1911" y="160"/>
                    <a:pt x="33" y="1"/>
                  </a:cubicBezTo>
                  <a:close/>
                </a:path>
              </a:pathLst>
            </a:custGeom>
            <a:solidFill>
              <a:srgbClr val="F8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569;p37"/>
            <p:cNvSpPr/>
            <p:nvPr/>
          </p:nvSpPr>
          <p:spPr>
            <a:xfrm>
              <a:off x="3462432" y="4324496"/>
              <a:ext cx="165784" cy="591717"/>
            </a:xfrm>
            <a:custGeom>
              <a:avLst/>
              <a:gdLst/>
              <a:ahLst/>
              <a:cxnLst/>
              <a:rect l="l" t="t" r="r" b="b"/>
              <a:pathLst>
                <a:path w="9775" h="34889" extrusionOk="0">
                  <a:moveTo>
                    <a:pt x="2484" y="1"/>
                  </a:moveTo>
                  <a:lnTo>
                    <a:pt x="1847" y="8437"/>
                  </a:lnTo>
                  <a:lnTo>
                    <a:pt x="1243" y="16873"/>
                  </a:lnTo>
                  <a:lnTo>
                    <a:pt x="33" y="33395"/>
                  </a:lnTo>
                  <a:lnTo>
                    <a:pt x="1" y="33746"/>
                  </a:lnTo>
                  <a:lnTo>
                    <a:pt x="1" y="33777"/>
                  </a:lnTo>
                  <a:lnTo>
                    <a:pt x="33" y="33777"/>
                  </a:lnTo>
                  <a:cubicBezTo>
                    <a:pt x="829" y="34064"/>
                    <a:pt x="1625" y="34287"/>
                    <a:pt x="2420" y="34446"/>
                  </a:cubicBezTo>
                  <a:cubicBezTo>
                    <a:pt x="3216" y="34573"/>
                    <a:pt x="4076" y="34701"/>
                    <a:pt x="4872" y="34796"/>
                  </a:cubicBezTo>
                  <a:cubicBezTo>
                    <a:pt x="5254" y="34828"/>
                    <a:pt x="5699" y="34860"/>
                    <a:pt x="6081" y="34860"/>
                  </a:cubicBezTo>
                  <a:cubicBezTo>
                    <a:pt x="6219" y="34881"/>
                    <a:pt x="6361" y="34888"/>
                    <a:pt x="6502" y="34888"/>
                  </a:cubicBezTo>
                  <a:cubicBezTo>
                    <a:pt x="6785" y="34888"/>
                    <a:pt x="7068" y="34860"/>
                    <a:pt x="7323" y="34860"/>
                  </a:cubicBezTo>
                  <a:cubicBezTo>
                    <a:pt x="7769" y="34828"/>
                    <a:pt x="8183" y="34796"/>
                    <a:pt x="8565" y="34764"/>
                  </a:cubicBezTo>
                  <a:lnTo>
                    <a:pt x="9774" y="34510"/>
                  </a:lnTo>
                  <a:lnTo>
                    <a:pt x="9711" y="34510"/>
                  </a:lnTo>
                  <a:lnTo>
                    <a:pt x="9615" y="33714"/>
                  </a:lnTo>
                  <a:lnTo>
                    <a:pt x="9169" y="30244"/>
                  </a:lnTo>
                  <a:lnTo>
                    <a:pt x="8660" y="25978"/>
                  </a:lnTo>
                  <a:cubicBezTo>
                    <a:pt x="8342" y="23176"/>
                    <a:pt x="7960" y="20311"/>
                    <a:pt x="7641" y="17478"/>
                  </a:cubicBezTo>
                  <a:cubicBezTo>
                    <a:pt x="7323" y="14614"/>
                    <a:pt x="7005" y="11782"/>
                    <a:pt x="6750" y="8918"/>
                  </a:cubicBezTo>
                  <a:lnTo>
                    <a:pt x="6750" y="8918"/>
                  </a:lnTo>
                  <a:cubicBezTo>
                    <a:pt x="7005" y="11782"/>
                    <a:pt x="7291" y="14614"/>
                    <a:pt x="7610" y="17478"/>
                  </a:cubicBezTo>
                  <a:cubicBezTo>
                    <a:pt x="7769" y="18879"/>
                    <a:pt x="7928" y="20311"/>
                    <a:pt x="8087" y="21744"/>
                  </a:cubicBezTo>
                  <a:lnTo>
                    <a:pt x="8342" y="23877"/>
                  </a:lnTo>
                  <a:lnTo>
                    <a:pt x="8565" y="26042"/>
                  </a:lnTo>
                  <a:lnTo>
                    <a:pt x="9074" y="30276"/>
                  </a:lnTo>
                  <a:lnTo>
                    <a:pt x="9520" y="33746"/>
                  </a:lnTo>
                  <a:lnTo>
                    <a:pt x="9615" y="34510"/>
                  </a:lnTo>
                  <a:cubicBezTo>
                    <a:pt x="9233" y="34573"/>
                    <a:pt x="8883" y="34669"/>
                    <a:pt x="8501" y="34701"/>
                  </a:cubicBezTo>
                  <a:cubicBezTo>
                    <a:pt x="8087" y="34796"/>
                    <a:pt x="7705" y="34828"/>
                    <a:pt x="7291" y="34828"/>
                  </a:cubicBezTo>
                  <a:cubicBezTo>
                    <a:pt x="7092" y="34836"/>
                    <a:pt x="6891" y="34840"/>
                    <a:pt x="6689" y="34840"/>
                  </a:cubicBezTo>
                  <a:cubicBezTo>
                    <a:pt x="6083" y="34840"/>
                    <a:pt x="5469" y="34804"/>
                    <a:pt x="4872" y="34732"/>
                  </a:cubicBezTo>
                  <a:cubicBezTo>
                    <a:pt x="4076" y="34669"/>
                    <a:pt x="3280" y="34541"/>
                    <a:pt x="2484" y="34382"/>
                  </a:cubicBezTo>
                  <a:cubicBezTo>
                    <a:pt x="1688" y="34223"/>
                    <a:pt x="924" y="34032"/>
                    <a:pt x="160" y="33777"/>
                  </a:cubicBezTo>
                  <a:lnTo>
                    <a:pt x="224" y="33459"/>
                  </a:lnTo>
                  <a:lnTo>
                    <a:pt x="1370" y="16905"/>
                  </a:lnTo>
                  <a:lnTo>
                    <a:pt x="1911" y="8469"/>
                  </a:lnTo>
                  <a:lnTo>
                    <a:pt x="2484" y="1"/>
                  </a:ln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570;p37"/>
            <p:cNvSpPr/>
            <p:nvPr/>
          </p:nvSpPr>
          <p:spPr>
            <a:xfrm>
              <a:off x="3623353" y="4323411"/>
              <a:ext cx="95570" cy="584679"/>
            </a:xfrm>
            <a:custGeom>
              <a:avLst/>
              <a:gdLst/>
              <a:ahLst/>
              <a:cxnLst/>
              <a:rect l="l" t="t" r="r" b="b"/>
              <a:pathLst>
                <a:path w="5635" h="34474" extrusionOk="0">
                  <a:moveTo>
                    <a:pt x="1496" y="1"/>
                  </a:moveTo>
                  <a:lnTo>
                    <a:pt x="1496" y="1"/>
                  </a:lnTo>
                  <a:cubicBezTo>
                    <a:pt x="1751" y="2866"/>
                    <a:pt x="1974" y="5731"/>
                    <a:pt x="2292" y="8565"/>
                  </a:cubicBezTo>
                  <a:cubicBezTo>
                    <a:pt x="2547" y="11430"/>
                    <a:pt x="2865" y="14231"/>
                    <a:pt x="3120" y="17096"/>
                  </a:cubicBezTo>
                  <a:cubicBezTo>
                    <a:pt x="3406" y="19961"/>
                    <a:pt x="3724" y="22795"/>
                    <a:pt x="4075" y="25660"/>
                  </a:cubicBezTo>
                  <a:cubicBezTo>
                    <a:pt x="4234" y="27092"/>
                    <a:pt x="4457" y="28493"/>
                    <a:pt x="4648" y="29926"/>
                  </a:cubicBezTo>
                  <a:cubicBezTo>
                    <a:pt x="4775" y="30594"/>
                    <a:pt x="4871" y="31326"/>
                    <a:pt x="4998" y="32027"/>
                  </a:cubicBezTo>
                  <a:cubicBezTo>
                    <a:pt x="5030" y="32377"/>
                    <a:pt x="5125" y="32759"/>
                    <a:pt x="5189" y="33109"/>
                  </a:cubicBezTo>
                  <a:cubicBezTo>
                    <a:pt x="5253" y="33237"/>
                    <a:pt x="5253" y="33300"/>
                    <a:pt x="5284" y="33396"/>
                  </a:cubicBezTo>
                  <a:cubicBezTo>
                    <a:pt x="5316" y="33491"/>
                    <a:pt x="5316" y="33587"/>
                    <a:pt x="5348" y="33650"/>
                  </a:cubicBezTo>
                  <a:cubicBezTo>
                    <a:pt x="5412" y="33778"/>
                    <a:pt x="5412" y="33873"/>
                    <a:pt x="5444" y="33937"/>
                  </a:cubicBezTo>
                  <a:cubicBezTo>
                    <a:pt x="5444" y="33969"/>
                    <a:pt x="5475" y="34032"/>
                    <a:pt x="5475" y="34064"/>
                  </a:cubicBezTo>
                  <a:cubicBezTo>
                    <a:pt x="5492" y="34081"/>
                    <a:pt x="5500" y="34098"/>
                    <a:pt x="5514" y="34120"/>
                  </a:cubicBezTo>
                  <a:lnTo>
                    <a:pt x="5514" y="34120"/>
                  </a:lnTo>
                  <a:lnTo>
                    <a:pt x="5253" y="34192"/>
                  </a:lnTo>
                  <a:cubicBezTo>
                    <a:pt x="5221" y="34192"/>
                    <a:pt x="5125" y="34223"/>
                    <a:pt x="5093" y="34223"/>
                  </a:cubicBezTo>
                  <a:lnTo>
                    <a:pt x="4934" y="34255"/>
                  </a:lnTo>
                  <a:cubicBezTo>
                    <a:pt x="4807" y="34255"/>
                    <a:pt x="4680" y="34287"/>
                    <a:pt x="4584" y="34287"/>
                  </a:cubicBezTo>
                  <a:lnTo>
                    <a:pt x="4202" y="34351"/>
                  </a:lnTo>
                  <a:cubicBezTo>
                    <a:pt x="3963" y="34367"/>
                    <a:pt x="3724" y="34375"/>
                    <a:pt x="3486" y="34375"/>
                  </a:cubicBezTo>
                  <a:cubicBezTo>
                    <a:pt x="3247" y="34375"/>
                    <a:pt x="3008" y="34367"/>
                    <a:pt x="2769" y="34351"/>
                  </a:cubicBezTo>
                  <a:cubicBezTo>
                    <a:pt x="2292" y="34287"/>
                    <a:pt x="1878" y="34223"/>
                    <a:pt x="1401" y="34128"/>
                  </a:cubicBezTo>
                  <a:cubicBezTo>
                    <a:pt x="923" y="34064"/>
                    <a:pt x="446" y="33937"/>
                    <a:pt x="0" y="33778"/>
                  </a:cubicBezTo>
                  <a:lnTo>
                    <a:pt x="0" y="33778"/>
                  </a:lnTo>
                  <a:cubicBezTo>
                    <a:pt x="446" y="33937"/>
                    <a:pt x="859" y="34064"/>
                    <a:pt x="1337" y="34192"/>
                  </a:cubicBezTo>
                  <a:cubicBezTo>
                    <a:pt x="1783" y="34287"/>
                    <a:pt x="2260" y="34383"/>
                    <a:pt x="2738" y="34414"/>
                  </a:cubicBezTo>
                  <a:cubicBezTo>
                    <a:pt x="3067" y="34436"/>
                    <a:pt x="3396" y="34474"/>
                    <a:pt x="3726" y="34474"/>
                  </a:cubicBezTo>
                  <a:cubicBezTo>
                    <a:pt x="3874" y="34474"/>
                    <a:pt x="4022" y="34466"/>
                    <a:pt x="4170" y="34446"/>
                  </a:cubicBezTo>
                  <a:lnTo>
                    <a:pt x="4520" y="34414"/>
                  </a:lnTo>
                  <a:cubicBezTo>
                    <a:pt x="4648" y="34414"/>
                    <a:pt x="4775" y="34383"/>
                    <a:pt x="4902" y="34383"/>
                  </a:cubicBezTo>
                  <a:lnTo>
                    <a:pt x="5062" y="34351"/>
                  </a:lnTo>
                  <a:cubicBezTo>
                    <a:pt x="5093" y="34351"/>
                    <a:pt x="5157" y="34287"/>
                    <a:pt x="5221" y="34287"/>
                  </a:cubicBezTo>
                  <a:lnTo>
                    <a:pt x="5571" y="34223"/>
                  </a:lnTo>
                  <a:lnTo>
                    <a:pt x="5635" y="34223"/>
                  </a:lnTo>
                  <a:lnTo>
                    <a:pt x="5603" y="34128"/>
                  </a:lnTo>
                  <a:cubicBezTo>
                    <a:pt x="5600" y="34124"/>
                    <a:pt x="5598" y="34121"/>
                    <a:pt x="5596" y="34117"/>
                  </a:cubicBezTo>
                  <a:lnTo>
                    <a:pt x="5596" y="34117"/>
                  </a:lnTo>
                  <a:lnTo>
                    <a:pt x="5603" y="34096"/>
                  </a:lnTo>
                  <a:lnTo>
                    <a:pt x="5586" y="34101"/>
                  </a:lnTo>
                  <a:lnTo>
                    <a:pt x="5586" y="34101"/>
                  </a:lnTo>
                  <a:cubicBezTo>
                    <a:pt x="5528" y="33995"/>
                    <a:pt x="5473" y="33796"/>
                    <a:pt x="5444" y="33650"/>
                  </a:cubicBezTo>
                  <a:cubicBezTo>
                    <a:pt x="5412" y="33555"/>
                    <a:pt x="5348" y="33459"/>
                    <a:pt x="5348" y="33396"/>
                  </a:cubicBezTo>
                  <a:cubicBezTo>
                    <a:pt x="5348" y="33268"/>
                    <a:pt x="5316" y="33173"/>
                    <a:pt x="5316" y="33109"/>
                  </a:cubicBezTo>
                  <a:cubicBezTo>
                    <a:pt x="5253" y="32759"/>
                    <a:pt x="5157" y="32377"/>
                    <a:pt x="5125" y="32027"/>
                  </a:cubicBezTo>
                  <a:cubicBezTo>
                    <a:pt x="4998" y="31358"/>
                    <a:pt x="4902" y="30626"/>
                    <a:pt x="4807" y="29926"/>
                  </a:cubicBezTo>
                  <a:cubicBezTo>
                    <a:pt x="4616" y="28493"/>
                    <a:pt x="4425" y="27092"/>
                    <a:pt x="4266" y="25660"/>
                  </a:cubicBezTo>
                  <a:cubicBezTo>
                    <a:pt x="3884" y="22795"/>
                    <a:pt x="3629" y="19961"/>
                    <a:pt x="3311" y="17096"/>
                  </a:cubicBezTo>
                  <a:lnTo>
                    <a:pt x="2387" y="8565"/>
                  </a:lnTo>
                  <a:lnTo>
                    <a:pt x="1496" y="1"/>
                  </a:ln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571;p37"/>
            <p:cNvSpPr/>
            <p:nvPr/>
          </p:nvSpPr>
          <p:spPr>
            <a:xfrm>
              <a:off x="3846334" y="4241881"/>
              <a:ext cx="120416" cy="84257"/>
            </a:xfrm>
            <a:custGeom>
              <a:avLst/>
              <a:gdLst/>
              <a:ahLst/>
              <a:cxnLst/>
              <a:rect l="l" t="t" r="r" b="b"/>
              <a:pathLst>
                <a:path w="7100" h="4968" extrusionOk="0">
                  <a:moveTo>
                    <a:pt x="7068" y="2293"/>
                  </a:moveTo>
                  <a:cubicBezTo>
                    <a:pt x="7068" y="2293"/>
                    <a:pt x="6781" y="1911"/>
                    <a:pt x="6559" y="1752"/>
                  </a:cubicBezTo>
                  <a:cubicBezTo>
                    <a:pt x="6145" y="1624"/>
                    <a:pt x="5508" y="1656"/>
                    <a:pt x="5190" y="1656"/>
                  </a:cubicBezTo>
                  <a:cubicBezTo>
                    <a:pt x="5062" y="1656"/>
                    <a:pt x="4903" y="1688"/>
                    <a:pt x="4808" y="1752"/>
                  </a:cubicBezTo>
                  <a:lnTo>
                    <a:pt x="4585" y="1816"/>
                  </a:lnTo>
                  <a:lnTo>
                    <a:pt x="4585" y="1816"/>
                  </a:lnTo>
                  <a:cubicBezTo>
                    <a:pt x="4075" y="1975"/>
                    <a:pt x="3471" y="1911"/>
                    <a:pt x="3057" y="1529"/>
                  </a:cubicBezTo>
                  <a:cubicBezTo>
                    <a:pt x="2802" y="1338"/>
                    <a:pt x="2484" y="1115"/>
                    <a:pt x="2165" y="860"/>
                  </a:cubicBezTo>
                  <a:cubicBezTo>
                    <a:pt x="1974" y="701"/>
                    <a:pt x="1783" y="542"/>
                    <a:pt x="1529" y="383"/>
                  </a:cubicBezTo>
                  <a:cubicBezTo>
                    <a:pt x="1370" y="256"/>
                    <a:pt x="1210" y="128"/>
                    <a:pt x="1051" y="1"/>
                  </a:cubicBezTo>
                  <a:lnTo>
                    <a:pt x="1051" y="1"/>
                  </a:lnTo>
                  <a:cubicBezTo>
                    <a:pt x="669" y="1"/>
                    <a:pt x="383" y="510"/>
                    <a:pt x="160" y="1306"/>
                  </a:cubicBezTo>
                  <a:cubicBezTo>
                    <a:pt x="160" y="1338"/>
                    <a:pt x="128" y="1370"/>
                    <a:pt x="128" y="1465"/>
                  </a:cubicBezTo>
                  <a:lnTo>
                    <a:pt x="128" y="1497"/>
                  </a:lnTo>
                  <a:cubicBezTo>
                    <a:pt x="128" y="1529"/>
                    <a:pt x="96" y="1624"/>
                    <a:pt x="96" y="1656"/>
                  </a:cubicBezTo>
                  <a:cubicBezTo>
                    <a:pt x="96" y="1688"/>
                    <a:pt x="96" y="1752"/>
                    <a:pt x="64" y="1816"/>
                  </a:cubicBezTo>
                  <a:lnTo>
                    <a:pt x="64" y="1911"/>
                  </a:lnTo>
                  <a:lnTo>
                    <a:pt x="64" y="2007"/>
                  </a:lnTo>
                  <a:cubicBezTo>
                    <a:pt x="64" y="2102"/>
                    <a:pt x="1" y="2198"/>
                    <a:pt x="1" y="2293"/>
                  </a:cubicBezTo>
                  <a:lnTo>
                    <a:pt x="1242" y="2898"/>
                  </a:lnTo>
                  <a:lnTo>
                    <a:pt x="1242" y="2898"/>
                  </a:lnTo>
                  <a:lnTo>
                    <a:pt x="2611" y="3535"/>
                  </a:lnTo>
                  <a:lnTo>
                    <a:pt x="2611" y="3535"/>
                  </a:lnTo>
                  <a:cubicBezTo>
                    <a:pt x="3439" y="4299"/>
                    <a:pt x="4266" y="4712"/>
                    <a:pt x="4935" y="4967"/>
                  </a:cubicBezTo>
                  <a:cubicBezTo>
                    <a:pt x="5890" y="3885"/>
                    <a:pt x="5954" y="3089"/>
                    <a:pt x="5954" y="3089"/>
                  </a:cubicBezTo>
                  <a:cubicBezTo>
                    <a:pt x="5858" y="3057"/>
                    <a:pt x="5795" y="2993"/>
                    <a:pt x="5731" y="2930"/>
                  </a:cubicBezTo>
                  <a:cubicBezTo>
                    <a:pt x="5667" y="2898"/>
                    <a:pt x="5635" y="2834"/>
                    <a:pt x="5540" y="2802"/>
                  </a:cubicBezTo>
                  <a:cubicBezTo>
                    <a:pt x="5540" y="2771"/>
                    <a:pt x="5572" y="2771"/>
                    <a:pt x="5572" y="2739"/>
                  </a:cubicBezTo>
                  <a:cubicBezTo>
                    <a:pt x="5731" y="2548"/>
                    <a:pt x="5858" y="2325"/>
                    <a:pt x="5858" y="2325"/>
                  </a:cubicBezTo>
                  <a:lnTo>
                    <a:pt x="6336" y="2261"/>
                  </a:lnTo>
                  <a:lnTo>
                    <a:pt x="6686" y="2548"/>
                  </a:lnTo>
                  <a:cubicBezTo>
                    <a:pt x="6750" y="2580"/>
                    <a:pt x="6813" y="2611"/>
                    <a:pt x="6909" y="2611"/>
                  </a:cubicBezTo>
                  <a:cubicBezTo>
                    <a:pt x="6972" y="2611"/>
                    <a:pt x="7068" y="2580"/>
                    <a:pt x="7100" y="2548"/>
                  </a:cubicBezTo>
                  <a:cubicBezTo>
                    <a:pt x="7100" y="2420"/>
                    <a:pt x="7100" y="2325"/>
                    <a:pt x="7068" y="2293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572;p37"/>
            <p:cNvSpPr/>
            <p:nvPr/>
          </p:nvSpPr>
          <p:spPr>
            <a:xfrm>
              <a:off x="3929492" y="4292101"/>
              <a:ext cx="52915" cy="39975"/>
            </a:xfrm>
            <a:custGeom>
              <a:avLst/>
              <a:gdLst/>
              <a:ahLst/>
              <a:cxnLst/>
              <a:rect l="l" t="t" r="r" b="b"/>
              <a:pathLst>
                <a:path w="3120" h="2357" extrusionOk="0">
                  <a:moveTo>
                    <a:pt x="1019" y="1"/>
                  </a:moveTo>
                  <a:cubicBezTo>
                    <a:pt x="1019" y="64"/>
                    <a:pt x="955" y="892"/>
                    <a:pt x="0" y="1974"/>
                  </a:cubicBezTo>
                  <a:cubicBezTo>
                    <a:pt x="764" y="2197"/>
                    <a:pt x="1242" y="2229"/>
                    <a:pt x="1242" y="2229"/>
                  </a:cubicBezTo>
                  <a:lnTo>
                    <a:pt x="2451" y="2356"/>
                  </a:lnTo>
                  <a:cubicBezTo>
                    <a:pt x="2515" y="2356"/>
                    <a:pt x="2611" y="2324"/>
                    <a:pt x="2642" y="2229"/>
                  </a:cubicBezTo>
                  <a:lnTo>
                    <a:pt x="2674" y="2165"/>
                  </a:lnTo>
                  <a:lnTo>
                    <a:pt x="2706" y="2165"/>
                  </a:lnTo>
                  <a:cubicBezTo>
                    <a:pt x="2802" y="2165"/>
                    <a:pt x="2865" y="2070"/>
                    <a:pt x="2865" y="2006"/>
                  </a:cubicBezTo>
                  <a:cubicBezTo>
                    <a:pt x="2865" y="1911"/>
                    <a:pt x="2833" y="1815"/>
                    <a:pt x="2706" y="1815"/>
                  </a:cubicBezTo>
                  <a:lnTo>
                    <a:pt x="1560" y="1592"/>
                  </a:lnTo>
                  <a:lnTo>
                    <a:pt x="796" y="1083"/>
                  </a:lnTo>
                  <a:lnTo>
                    <a:pt x="1560" y="1529"/>
                  </a:lnTo>
                  <a:lnTo>
                    <a:pt x="2929" y="1751"/>
                  </a:lnTo>
                  <a:lnTo>
                    <a:pt x="2961" y="1751"/>
                  </a:lnTo>
                  <a:cubicBezTo>
                    <a:pt x="3024" y="1751"/>
                    <a:pt x="3120" y="1720"/>
                    <a:pt x="3120" y="1656"/>
                  </a:cubicBezTo>
                  <a:cubicBezTo>
                    <a:pt x="3120" y="1560"/>
                    <a:pt x="3120" y="1497"/>
                    <a:pt x="3024" y="1433"/>
                  </a:cubicBezTo>
                  <a:lnTo>
                    <a:pt x="2993" y="1401"/>
                  </a:lnTo>
                  <a:lnTo>
                    <a:pt x="3024" y="1274"/>
                  </a:lnTo>
                  <a:cubicBezTo>
                    <a:pt x="3088" y="1210"/>
                    <a:pt x="2993" y="1115"/>
                    <a:pt x="2929" y="1083"/>
                  </a:cubicBezTo>
                  <a:lnTo>
                    <a:pt x="1847" y="701"/>
                  </a:lnTo>
                  <a:lnTo>
                    <a:pt x="1210" y="160"/>
                  </a:lnTo>
                  <a:cubicBezTo>
                    <a:pt x="1114" y="128"/>
                    <a:pt x="1083" y="64"/>
                    <a:pt x="1019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573;p37"/>
            <p:cNvSpPr/>
            <p:nvPr/>
          </p:nvSpPr>
          <p:spPr>
            <a:xfrm>
              <a:off x="3845791" y="4240813"/>
              <a:ext cx="43757" cy="60479"/>
            </a:xfrm>
            <a:custGeom>
              <a:avLst/>
              <a:gdLst/>
              <a:ahLst/>
              <a:cxnLst/>
              <a:rect l="l" t="t" r="r" b="b"/>
              <a:pathLst>
                <a:path w="2580" h="3566" extrusionOk="0">
                  <a:moveTo>
                    <a:pt x="1051" y="0"/>
                  </a:moveTo>
                  <a:cubicBezTo>
                    <a:pt x="637" y="0"/>
                    <a:pt x="383" y="541"/>
                    <a:pt x="160" y="1337"/>
                  </a:cubicBezTo>
                  <a:cubicBezTo>
                    <a:pt x="160" y="1401"/>
                    <a:pt x="128" y="1433"/>
                    <a:pt x="128" y="1496"/>
                  </a:cubicBezTo>
                  <a:lnTo>
                    <a:pt x="128" y="1528"/>
                  </a:lnTo>
                  <a:cubicBezTo>
                    <a:pt x="128" y="1560"/>
                    <a:pt x="96" y="1656"/>
                    <a:pt x="96" y="1687"/>
                  </a:cubicBezTo>
                  <a:cubicBezTo>
                    <a:pt x="64" y="1751"/>
                    <a:pt x="64" y="1815"/>
                    <a:pt x="64" y="1847"/>
                  </a:cubicBezTo>
                  <a:lnTo>
                    <a:pt x="64" y="1910"/>
                  </a:lnTo>
                  <a:lnTo>
                    <a:pt x="64" y="2038"/>
                  </a:lnTo>
                  <a:cubicBezTo>
                    <a:pt x="64" y="2133"/>
                    <a:pt x="1" y="2229"/>
                    <a:pt x="1" y="2324"/>
                  </a:cubicBezTo>
                  <a:lnTo>
                    <a:pt x="1242" y="2929"/>
                  </a:lnTo>
                  <a:lnTo>
                    <a:pt x="2579" y="3566"/>
                  </a:lnTo>
                  <a:cubicBezTo>
                    <a:pt x="2579" y="3566"/>
                    <a:pt x="2388" y="3438"/>
                    <a:pt x="383" y="2165"/>
                  </a:cubicBezTo>
                  <a:cubicBezTo>
                    <a:pt x="224" y="1242"/>
                    <a:pt x="1051" y="0"/>
                    <a:pt x="1051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574;p37"/>
            <p:cNvSpPr/>
            <p:nvPr/>
          </p:nvSpPr>
          <p:spPr>
            <a:xfrm>
              <a:off x="3911666" y="4288862"/>
              <a:ext cx="31342" cy="14484"/>
            </a:xfrm>
            <a:custGeom>
              <a:avLst/>
              <a:gdLst/>
              <a:ahLst/>
              <a:cxnLst/>
              <a:rect l="l" t="t" r="r" b="b"/>
              <a:pathLst>
                <a:path w="1848" h="854" extrusionOk="0">
                  <a:moveTo>
                    <a:pt x="1656" y="1"/>
                  </a:moveTo>
                  <a:cubicBezTo>
                    <a:pt x="1465" y="255"/>
                    <a:pt x="1179" y="574"/>
                    <a:pt x="956" y="637"/>
                  </a:cubicBezTo>
                  <a:cubicBezTo>
                    <a:pt x="760" y="712"/>
                    <a:pt x="586" y="745"/>
                    <a:pt x="433" y="745"/>
                  </a:cubicBezTo>
                  <a:cubicBezTo>
                    <a:pt x="262" y="745"/>
                    <a:pt x="118" y="704"/>
                    <a:pt x="1" y="637"/>
                  </a:cubicBezTo>
                  <a:lnTo>
                    <a:pt x="1" y="637"/>
                  </a:lnTo>
                  <a:cubicBezTo>
                    <a:pt x="1" y="637"/>
                    <a:pt x="217" y="853"/>
                    <a:pt x="618" y="853"/>
                  </a:cubicBezTo>
                  <a:cubicBezTo>
                    <a:pt x="728" y="853"/>
                    <a:pt x="851" y="837"/>
                    <a:pt x="988" y="796"/>
                  </a:cubicBezTo>
                  <a:cubicBezTo>
                    <a:pt x="1497" y="637"/>
                    <a:pt x="1783" y="255"/>
                    <a:pt x="1847" y="128"/>
                  </a:cubicBezTo>
                  <a:cubicBezTo>
                    <a:pt x="1783" y="96"/>
                    <a:pt x="1688" y="32"/>
                    <a:pt x="1656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575;p37"/>
            <p:cNvSpPr/>
            <p:nvPr/>
          </p:nvSpPr>
          <p:spPr>
            <a:xfrm>
              <a:off x="3198949" y="4242424"/>
              <a:ext cx="118805" cy="83172"/>
            </a:xfrm>
            <a:custGeom>
              <a:avLst/>
              <a:gdLst/>
              <a:ahLst/>
              <a:cxnLst/>
              <a:rect l="l" t="t" r="r" b="b"/>
              <a:pathLst>
                <a:path w="7005" h="4904" extrusionOk="0">
                  <a:moveTo>
                    <a:pt x="7004" y="2357"/>
                  </a:moveTo>
                  <a:lnTo>
                    <a:pt x="5922" y="2866"/>
                  </a:lnTo>
                  <a:lnTo>
                    <a:pt x="5922" y="2866"/>
                  </a:lnTo>
                  <a:lnTo>
                    <a:pt x="4553" y="3503"/>
                  </a:lnTo>
                  <a:lnTo>
                    <a:pt x="4553" y="3503"/>
                  </a:lnTo>
                  <a:cubicBezTo>
                    <a:pt x="4394" y="3662"/>
                    <a:pt x="4235" y="3789"/>
                    <a:pt x="4044" y="3885"/>
                  </a:cubicBezTo>
                  <a:cubicBezTo>
                    <a:pt x="3375" y="4394"/>
                    <a:pt x="2738" y="4680"/>
                    <a:pt x="2165" y="4903"/>
                  </a:cubicBezTo>
                  <a:cubicBezTo>
                    <a:pt x="1210" y="3821"/>
                    <a:pt x="1178" y="3025"/>
                    <a:pt x="1178" y="3025"/>
                  </a:cubicBezTo>
                  <a:cubicBezTo>
                    <a:pt x="1274" y="2961"/>
                    <a:pt x="1338" y="2930"/>
                    <a:pt x="1369" y="2866"/>
                  </a:cubicBezTo>
                  <a:cubicBezTo>
                    <a:pt x="1465" y="2802"/>
                    <a:pt x="1497" y="2770"/>
                    <a:pt x="1592" y="2739"/>
                  </a:cubicBezTo>
                  <a:cubicBezTo>
                    <a:pt x="1592" y="2707"/>
                    <a:pt x="1529" y="2707"/>
                    <a:pt x="1529" y="2675"/>
                  </a:cubicBezTo>
                  <a:cubicBezTo>
                    <a:pt x="1369" y="2452"/>
                    <a:pt x="1274" y="2261"/>
                    <a:pt x="1274" y="2261"/>
                  </a:cubicBezTo>
                  <a:lnTo>
                    <a:pt x="796" y="2166"/>
                  </a:lnTo>
                  <a:lnTo>
                    <a:pt x="414" y="2452"/>
                  </a:lnTo>
                  <a:cubicBezTo>
                    <a:pt x="383" y="2516"/>
                    <a:pt x="319" y="2548"/>
                    <a:pt x="223" y="2548"/>
                  </a:cubicBezTo>
                  <a:cubicBezTo>
                    <a:pt x="160" y="2548"/>
                    <a:pt x="64" y="2516"/>
                    <a:pt x="32" y="2452"/>
                  </a:cubicBezTo>
                  <a:cubicBezTo>
                    <a:pt x="1" y="2420"/>
                    <a:pt x="1" y="2357"/>
                    <a:pt x="32" y="2293"/>
                  </a:cubicBezTo>
                  <a:cubicBezTo>
                    <a:pt x="32" y="2293"/>
                    <a:pt x="319" y="1911"/>
                    <a:pt x="542" y="1752"/>
                  </a:cubicBezTo>
                  <a:cubicBezTo>
                    <a:pt x="956" y="1624"/>
                    <a:pt x="1592" y="1656"/>
                    <a:pt x="1911" y="1656"/>
                  </a:cubicBezTo>
                  <a:cubicBezTo>
                    <a:pt x="2006" y="1656"/>
                    <a:pt x="2165" y="1720"/>
                    <a:pt x="2293" y="1752"/>
                  </a:cubicBezTo>
                  <a:lnTo>
                    <a:pt x="2484" y="1815"/>
                  </a:lnTo>
                  <a:lnTo>
                    <a:pt x="2484" y="1815"/>
                  </a:lnTo>
                  <a:cubicBezTo>
                    <a:pt x="3025" y="1975"/>
                    <a:pt x="3598" y="1911"/>
                    <a:pt x="4044" y="1561"/>
                  </a:cubicBezTo>
                  <a:cubicBezTo>
                    <a:pt x="4203" y="1433"/>
                    <a:pt x="4362" y="1306"/>
                    <a:pt x="4521" y="1147"/>
                  </a:cubicBezTo>
                  <a:cubicBezTo>
                    <a:pt x="4648" y="1083"/>
                    <a:pt x="4776" y="956"/>
                    <a:pt x="4871" y="860"/>
                  </a:cubicBezTo>
                  <a:cubicBezTo>
                    <a:pt x="5094" y="701"/>
                    <a:pt x="5285" y="542"/>
                    <a:pt x="5508" y="383"/>
                  </a:cubicBezTo>
                  <a:cubicBezTo>
                    <a:pt x="5667" y="255"/>
                    <a:pt x="5826" y="160"/>
                    <a:pt x="5986" y="1"/>
                  </a:cubicBezTo>
                  <a:cubicBezTo>
                    <a:pt x="6208" y="64"/>
                    <a:pt x="6304" y="224"/>
                    <a:pt x="6463" y="510"/>
                  </a:cubicBezTo>
                  <a:cubicBezTo>
                    <a:pt x="6686" y="892"/>
                    <a:pt x="6781" y="1497"/>
                    <a:pt x="6909" y="2229"/>
                  </a:cubicBezTo>
                  <a:cubicBezTo>
                    <a:pt x="7004" y="2261"/>
                    <a:pt x="7004" y="2293"/>
                    <a:pt x="7004" y="2357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576;p37"/>
            <p:cNvSpPr/>
            <p:nvPr/>
          </p:nvSpPr>
          <p:spPr>
            <a:xfrm>
              <a:off x="3183838" y="4293187"/>
              <a:ext cx="52915" cy="39432"/>
            </a:xfrm>
            <a:custGeom>
              <a:avLst/>
              <a:gdLst/>
              <a:ahLst/>
              <a:cxnLst/>
              <a:rect l="l" t="t" r="r" b="b"/>
              <a:pathLst>
                <a:path w="3120" h="2325" extrusionOk="0">
                  <a:moveTo>
                    <a:pt x="2101" y="0"/>
                  </a:moveTo>
                  <a:cubicBezTo>
                    <a:pt x="2038" y="32"/>
                    <a:pt x="1974" y="96"/>
                    <a:pt x="1910" y="159"/>
                  </a:cubicBezTo>
                  <a:lnTo>
                    <a:pt x="1274" y="669"/>
                  </a:lnTo>
                  <a:lnTo>
                    <a:pt x="191" y="1051"/>
                  </a:lnTo>
                  <a:cubicBezTo>
                    <a:pt x="128" y="1114"/>
                    <a:pt x="32" y="1178"/>
                    <a:pt x="64" y="1274"/>
                  </a:cubicBezTo>
                  <a:lnTo>
                    <a:pt x="128" y="1369"/>
                  </a:lnTo>
                  <a:lnTo>
                    <a:pt x="64" y="1433"/>
                  </a:lnTo>
                  <a:cubicBezTo>
                    <a:pt x="0" y="1465"/>
                    <a:pt x="0" y="1528"/>
                    <a:pt x="0" y="1624"/>
                  </a:cubicBezTo>
                  <a:cubicBezTo>
                    <a:pt x="0" y="1687"/>
                    <a:pt x="64" y="1751"/>
                    <a:pt x="159" y="1751"/>
                  </a:cubicBezTo>
                  <a:lnTo>
                    <a:pt x="191" y="1751"/>
                  </a:lnTo>
                  <a:lnTo>
                    <a:pt x="1560" y="1496"/>
                  </a:lnTo>
                  <a:lnTo>
                    <a:pt x="2292" y="1051"/>
                  </a:lnTo>
                  <a:lnTo>
                    <a:pt x="1560" y="1592"/>
                  </a:lnTo>
                  <a:lnTo>
                    <a:pt x="382" y="1783"/>
                  </a:lnTo>
                  <a:cubicBezTo>
                    <a:pt x="287" y="1783"/>
                    <a:pt x="223" y="1910"/>
                    <a:pt x="223" y="1974"/>
                  </a:cubicBezTo>
                  <a:cubicBezTo>
                    <a:pt x="223" y="2069"/>
                    <a:pt x="319" y="2133"/>
                    <a:pt x="382" y="2133"/>
                  </a:cubicBezTo>
                  <a:lnTo>
                    <a:pt x="446" y="2133"/>
                  </a:lnTo>
                  <a:lnTo>
                    <a:pt x="478" y="2229"/>
                  </a:lnTo>
                  <a:cubicBezTo>
                    <a:pt x="510" y="2292"/>
                    <a:pt x="605" y="2324"/>
                    <a:pt x="669" y="2324"/>
                  </a:cubicBezTo>
                  <a:lnTo>
                    <a:pt x="1878" y="2229"/>
                  </a:lnTo>
                  <a:cubicBezTo>
                    <a:pt x="1878" y="2229"/>
                    <a:pt x="2356" y="2165"/>
                    <a:pt x="3120" y="1942"/>
                  </a:cubicBezTo>
                  <a:cubicBezTo>
                    <a:pt x="2197" y="860"/>
                    <a:pt x="2165" y="32"/>
                    <a:pt x="2101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577;p37"/>
            <p:cNvSpPr/>
            <p:nvPr/>
          </p:nvSpPr>
          <p:spPr>
            <a:xfrm>
              <a:off x="3276154" y="4241881"/>
              <a:ext cx="41603" cy="59954"/>
            </a:xfrm>
            <a:custGeom>
              <a:avLst/>
              <a:gdLst/>
              <a:ahLst/>
              <a:cxnLst/>
              <a:rect l="l" t="t" r="r" b="b"/>
              <a:pathLst>
                <a:path w="2453" h="3535" extrusionOk="0">
                  <a:moveTo>
                    <a:pt x="1529" y="1"/>
                  </a:moveTo>
                  <a:cubicBezTo>
                    <a:pt x="2198" y="988"/>
                    <a:pt x="1879" y="2325"/>
                    <a:pt x="892" y="2962"/>
                  </a:cubicBezTo>
                  <a:cubicBezTo>
                    <a:pt x="427" y="3265"/>
                    <a:pt x="219" y="3414"/>
                    <a:pt x="112" y="3483"/>
                  </a:cubicBezTo>
                  <a:lnTo>
                    <a:pt x="112" y="3483"/>
                  </a:lnTo>
                  <a:lnTo>
                    <a:pt x="1370" y="2898"/>
                  </a:lnTo>
                  <a:lnTo>
                    <a:pt x="2452" y="2389"/>
                  </a:lnTo>
                  <a:cubicBezTo>
                    <a:pt x="2452" y="2325"/>
                    <a:pt x="2452" y="2293"/>
                    <a:pt x="2389" y="2198"/>
                  </a:cubicBezTo>
                  <a:cubicBezTo>
                    <a:pt x="2293" y="1497"/>
                    <a:pt x="2166" y="892"/>
                    <a:pt x="1975" y="510"/>
                  </a:cubicBezTo>
                  <a:cubicBezTo>
                    <a:pt x="1847" y="224"/>
                    <a:pt x="1688" y="65"/>
                    <a:pt x="1529" y="1"/>
                  </a:cubicBezTo>
                  <a:close/>
                  <a:moveTo>
                    <a:pt x="112" y="3483"/>
                  </a:moveTo>
                  <a:lnTo>
                    <a:pt x="1" y="3535"/>
                  </a:lnTo>
                  <a:cubicBezTo>
                    <a:pt x="24" y="3535"/>
                    <a:pt x="52" y="3522"/>
                    <a:pt x="112" y="3483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578;p37"/>
            <p:cNvSpPr/>
            <p:nvPr/>
          </p:nvSpPr>
          <p:spPr>
            <a:xfrm>
              <a:off x="3223780" y="4289405"/>
              <a:ext cx="31885" cy="14704"/>
            </a:xfrm>
            <a:custGeom>
              <a:avLst/>
              <a:gdLst/>
              <a:ahLst/>
              <a:cxnLst/>
              <a:rect l="l" t="t" r="r" b="b"/>
              <a:pathLst>
                <a:path w="1880" h="867" extrusionOk="0">
                  <a:moveTo>
                    <a:pt x="192" y="0"/>
                  </a:moveTo>
                  <a:cubicBezTo>
                    <a:pt x="128" y="0"/>
                    <a:pt x="65" y="64"/>
                    <a:pt x="1" y="128"/>
                  </a:cubicBezTo>
                  <a:cubicBezTo>
                    <a:pt x="65" y="255"/>
                    <a:pt x="351" y="637"/>
                    <a:pt x="861" y="796"/>
                  </a:cubicBezTo>
                  <a:cubicBezTo>
                    <a:pt x="1004" y="847"/>
                    <a:pt x="1135" y="866"/>
                    <a:pt x="1251" y="866"/>
                  </a:cubicBezTo>
                  <a:cubicBezTo>
                    <a:pt x="1650" y="866"/>
                    <a:pt x="1879" y="637"/>
                    <a:pt x="1879" y="637"/>
                  </a:cubicBezTo>
                  <a:lnTo>
                    <a:pt x="1879" y="637"/>
                  </a:lnTo>
                  <a:cubicBezTo>
                    <a:pt x="1745" y="704"/>
                    <a:pt x="1593" y="745"/>
                    <a:pt x="1423" y="745"/>
                  </a:cubicBezTo>
                  <a:cubicBezTo>
                    <a:pt x="1271" y="745"/>
                    <a:pt x="1105" y="712"/>
                    <a:pt x="924" y="637"/>
                  </a:cubicBezTo>
                  <a:cubicBezTo>
                    <a:pt x="670" y="573"/>
                    <a:pt x="383" y="255"/>
                    <a:pt x="192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579;p37"/>
            <p:cNvSpPr/>
            <p:nvPr/>
          </p:nvSpPr>
          <p:spPr>
            <a:xfrm>
              <a:off x="3493215" y="4229466"/>
              <a:ext cx="260251" cy="656030"/>
            </a:xfrm>
            <a:custGeom>
              <a:avLst/>
              <a:gdLst/>
              <a:ahLst/>
              <a:cxnLst/>
              <a:rect l="l" t="t" r="r" b="b"/>
              <a:pathLst>
                <a:path w="15345" h="38681" extrusionOk="0">
                  <a:moveTo>
                    <a:pt x="10347" y="1"/>
                  </a:moveTo>
                  <a:cubicBezTo>
                    <a:pt x="8182" y="606"/>
                    <a:pt x="6304" y="797"/>
                    <a:pt x="4712" y="797"/>
                  </a:cubicBezTo>
                  <a:cubicBezTo>
                    <a:pt x="2579" y="797"/>
                    <a:pt x="987" y="415"/>
                    <a:pt x="32" y="96"/>
                  </a:cubicBezTo>
                  <a:cubicBezTo>
                    <a:pt x="32" y="128"/>
                    <a:pt x="1" y="192"/>
                    <a:pt x="1" y="255"/>
                  </a:cubicBezTo>
                  <a:cubicBezTo>
                    <a:pt x="1" y="255"/>
                    <a:pt x="478" y="510"/>
                    <a:pt x="1529" y="765"/>
                  </a:cubicBezTo>
                  <a:cubicBezTo>
                    <a:pt x="6845" y="2006"/>
                    <a:pt x="10824" y="6336"/>
                    <a:pt x="11620" y="11716"/>
                  </a:cubicBezTo>
                  <a:cubicBezTo>
                    <a:pt x="13276" y="22763"/>
                    <a:pt x="15281" y="38171"/>
                    <a:pt x="15345" y="38680"/>
                  </a:cubicBezTo>
                  <a:cubicBezTo>
                    <a:pt x="15313" y="37916"/>
                    <a:pt x="12894" y="7100"/>
                    <a:pt x="10761" y="1401"/>
                  </a:cubicBezTo>
                  <a:cubicBezTo>
                    <a:pt x="10602" y="924"/>
                    <a:pt x="10442" y="446"/>
                    <a:pt x="10347" y="1"/>
                  </a:cubicBez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580;p37"/>
            <p:cNvSpPr/>
            <p:nvPr/>
          </p:nvSpPr>
          <p:spPr>
            <a:xfrm>
              <a:off x="3305852" y="4087998"/>
              <a:ext cx="196007" cy="309401"/>
            </a:xfrm>
            <a:custGeom>
              <a:avLst/>
              <a:gdLst/>
              <a:ahLst/>
              <a:cxnLst/>
              <a:rect l="l" t="t" r="r" b="b"/>
              <a:pathLst>
                <a:path w="11557" h="18243" extrusionOk="0">
                  <a:moveTo>
                    <a:pt x="10952" y="1"/>
                  </a:moveTo>
                  <a:cubicBezTo>
                    <a:pt x="10729" y="1338"/>
                    <a:pt x="9647" y="6559"/>
                    <a:pt x="7705" y="8915"/>
                  </a:cubicBezTo>
                  <a:cubicBezTo>
                    <a:pt x="3280" y="12480"/>
                    <a:pt x="988" y="14008"/>
                    <a:pt x="988" y="14008"/>
                  </a:cubicBezTo>
                  <a:cubicBezTo>
                    <a:pt x="988" y="14008"/>
                    <a:pt x="1593" y="10697"/>
                    <a:pt x="1" y="9201"/>
                  </a:cubicBezTo>
                  <a:lnTo>
                    <a:pt x="1" y="9201"/>
                  </a:lnTo>
                  <a:cubicBezTo>
                    <a:pt x="96" y="9297"/>
                    <a:pt x="160" y="9424"/>
                    <a:pt x="256" y="9583"/>
                  </a:cubicBezTo>
                  <a:cubicBezTo>
                    <a:pt x="383" y="9806"/>
                    <a:pt x="447" y="10124"/>
                    <a:pt x="542" y="10475"/>
                  </a:cubicBezTo>
                  <a:cubicBezTo>
                    <a:pt x="574" y="10602"/>
                    <a:pt x="574" y="10729"/>
                    <a:pt x="606" y="10857"/>
                  </a:cubicBezTo>
                  <a:lnTo>
                    <a:pt x="606" y="10920"/>
                  </a:lnTo>
                  <a:lnTo>
                    <a:pt x="606" y="11016"/>
                  </a:lnTo>
                  <a:cubicBezTo>
                    <a:pt x="606" y="11080"/>
                    <a:pt x="638" y="11207"/>
                    <a:pt x="638" y="11302"/>
                  </a:cubicBezTo>
                  <a:lnTo>
                    <a:pt x="638" y="11398"/>
                  </a:lnTo>
                  <a:cubicBezTo>
                    <a:pt x="669" y="12321"/>
                    <a:pt x="319" y="13276"/>
                    <a:pt x="319" y="14358"/>
                  </a:cubicBezTo>
                  <a:cubicBezTo>
                    <a:pt x="319" y="16778"/>
                    <a:pt x="956" y="17956"/>
                    <a:pt x="542" y="18242"/>
                  </a:cubicBezTo>
                  <a:cubicBezTo>
                    <a:pt x="4553" y="17446"/>
                    <a:pt x="6368" y="13181"/>
                    <a:pt x="6368" y="13181"/>
                  </a:cubicBezTo>
                  <a:lnTo>
                    <a:pt x="6432" y="12671"/>
                  </a:lnTo>
                  <a:cubicBezTo>
                    <a:pt x="6559" y="12512"/>
                    <a:pt x="6750" y="12353"/>
                    <a:pt x="6909" y="12162"/>
                  </a:cubicBezTo>
                  <a:lnTo>
                    <a:pt x="6941" y="12130"/>
                  </a:lnTo>
                  <a:cubicBezTo>
                    <a:pt x="7323" y="11653"/>
                    <a:pt x="7769" y="11175"/>
                    <a:pt x="8214" y="10602"/>
                  </a:cubicBezTo>
                  <a:cubicBezTo>
                    <a:pt x="8724" y="9965"/>
                    <a:pt x="9297" y="9265"/>
                    <a:pt x="9838" y="8501"/>
                  </a:cubicBezTo>
                  <a:cubicBezTo>
                    <a:pt x="10124" y="7737"/>
                    <a:pt x="10506" y="6845"/>
                    <a:pt x="10825" y="5954"/>
                  </a:cubicBezTo>
                  <a:cubicBezTo>
                    <a:pt x="11111" y="5222"/>
                    <a:pt x="11398" y="4522"/>
                    <a:pt x="11557" y="4076"/>
                  </a:cubicBezTo>
                  <a:cubicBezTo>
                    <a:pt x="11525" y="2548"/>
                    <a:pt x="11239" y="1179"/>
                    <a:pt x="10952" y="1"/>
                  </a:cubicBez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581;p37"/>
            <p:cNvSpPr/>
            <p:nvPr/>
          </p:nvSpPr>
          <p:spPr>
            <a:xfrm>
              <a:off x="3661142" y="4104212"/>
              <a:ext cx="192767" cy="294256"/>
            </a:xfrm>
            <a:custGeom>
              <a:avLst/>
              <a:gdLst/>
              <a:ahLst/>
              <a:cxnLst/>
              <a:rect l="l" t="t" r="r" b="b"/>
              <a:pathLst>
                <a:path w="11366" h="17350" extrusionOk="0">
                  <a:moveTo>
                    <a:pt x="446" y="0"/>
                  </a:moveTo>
                  <a:cubicBezTo>
                    <a:pt x="191" y="1051"/>
                    <a:pt x="0" y="2292"/>
                    <a:pt x="0" y="3661"/>
                  </a:cubicBezTo>
                  <a:cubicBezTo>
                    <a:pt x="478" y="4712"/>
                    <a:pt x="1146" y="6271"/>
                    <a:pt x="1751" y="7577"/>
                  </a:cubicBezTo>
                  <a:cubicBezTo>
                    <a:pt x="4139" y="9933"/>
                    <a:pt x="5603" y="11524"/>
                    <a:pt x="7195" y="12798"/>
                  </a:cubicBezTo>
                  <a:cubicBezTo>
                    <a:pt x="7354" y="12957"/>
                    <a:pt x="7545" y="13084"/>
                    <a:pt x="7768" y="13243"/>
                  </a:cubicBezTo>
                  <a:cubicBezTo>
                    <a:pt x="7895" y="14389"/>
                    <a:pt x="8627" y="15313"/>
                    <a:pt x="9296" y="16013"/>
                  </a:cubicBezTo>
                  <a:cubicBezTo>
                    <a:pt x="10261" y="16885"/>
                    <a:pt x="10861" y="17269"/>
                    <a:pt x="10976" y="17345"/>
                  </a:cubicBezTo>
                  <a:lnTo>
                    <a:pt x="10976" y="17345"/>
                  </a:lnTo>
                  <a:cubicBezTo>
                    <a:pt x="10544" y="17050"/>
                    <a:pt x="11174" y="15841"/>
                    <a:pt x="11174" y="13434"/>
                  </a:cubicBezTo>
                  <a:cubicBezTo>
                    <a:pt x="11174" y="12288"/>
                    <a:pt x="10792" y="11301"/>
                    <a:pt x="10888" y="10378"/>
                  </a:cubicBezTo>
                  <a:cubicBezTo>
                    <a:pt x="10983" y="9646"/>
                    <a:pt x="11142" y="9073"/>
                    <a:pt x="11333" y="8691"/>
                  </a:cubicBezTo>
                  <a:cubicBezTo>
                    <a:pt x="11333" y="8691"/>
                    <a:pt x="11365" y="8659"/>
                    <a:pt x="11365" y="8627"/>
                  </a:cubicBezTo>
                  <a:lnTo>
                    <a:pt x="11365" y="8627"/>
                  </a:lnTo>
                  <a:lnTo>
                    <a:pt x="9933" y="10665"/>
                  </a:lnTo>
                  <a:cubicBezTo>
                    <a:pt x="9933" y="10665"/>
                    <a:pt x="7354" y="10124"/>
                    <a:pt x="3184" y="7099"/>
                  </a:cubicBezTo>
                  <a:cubicBezTo>
                    <a:pt x="2038" y="5571"/>
                    <a:pt x="605" y="509"/>
                    <a:pt x="446" y="0"/>
                  </a:cubicBezTo>
                  <a:close/>
                  <a:moveTo>
                    <a:pt x="10976" y="17345"/>
                  </a:moveTo>
                  <a:lnTo>
                    <a:pt x="10976" y="17345"/>
                  </a:lnTo>
                  <a:cubicBezTo>
                    <a:pt x="10979" y="17347"/>
                    <a:pt x="10981" y="17348"/>
                    <a:pt x="10983" y="17350"/>
                  </a:cubicBezTo>
                  <a:cubicBezTo>
                    <a:pt x="10981" y="17349"/>
                    <a:pt x="10979" y="17347"/>
                    <a:pt x="10976" y="17345"/>
                  </a:cubicBez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582;p37"/>
            <p:cNvSpPr/>
            <p:nvPr/>
          </p:nvSpPr>
          <p:spPr>
            <a:xfrm>
              <a:off x="3925709" y="4302023"/>
              <a:ext cx="13517" cy="10176"/>
            </a:xfrm>
            <a:custGeom>
              <a:avLst/>
              <a:gdLst/>
              <a:ahLst/>
              <a:cxnLst/>
              <a:rect l="l" t="t" r="r" b="b"/>
              <a:pathLst>
                <a:path w="797" h="600" extrusionOk="0">
                  <a:moveTo>
                    <a:pt x="459" y="0"/>
                  </a:moveTo>
                  <a:cubicBezTo>
                    <a:pt x="414" y="0"/>
                    <a:pt x="366" y="7"/>
                    <a:pt x="319" y="20"/>
                  </a:cubicBezTo>
                  <a:cubicBezTo>
                    <a:pt x="128" y="52"/>
                    <a:pt x="0" y="211"/>
                    <a:pt x="32" y="371"/>
                  </a:cubicBezTo>
                  <a:cubicBezTo>
                    <a:pt x="60" y="509"/>
                    <a:pt x="208" y="600"/>
                    <a:pt x="393" y="600"/>
                  </a:cubicBezTo>
                  <a:cubicBezTo>
                    <a:pt x="421" y="600"/>
                    <a:pt x="449" y="598"/>
                    <a:pt x="478" y="593"/>
                  </a:cubicBezTo>
                  <a:cubicBezTo>
                    <a:pt x="669" y="530"/>
                    <a:pt x="796" y="371"/>
                    <a:pt x="764" y="211"/>
                  </a:cubicBezTo>
                  <a:cubicBezTo>
                    <a:pt x="764" y="86"/>
                    <a:pt x="627" y="0"/>
                    <a:pt x="459" y="0"/>
                  </a:cubicBezTo>
                  <a:close/>
                </a:path>
              </a:pathLst>
            </a:custGeom>
            <a:solidFill>
              <a:srgbClr val="FF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583;p37"/>
            <p:cNvSpPr/>
            <p:nvPr/>
          </p:nvSpPr>
          <p:spPr>
            <a:xfrm>
              <a:off x="3229733" y="4302023"/>
              <a:ext cx="13517" cy="10176"/>
            </a:xfrm>
            <a:custGeom>
              <a:avLst/>
              <a:gdLst/>
              <a:ahLst/>
              <a:cxnLst/>
              <a:rect l="l" t="t" r="r" b="b"/>
              <a:pathLst>
                <a:path w="797" h="600" extrusionOk="0">
                  <a:moveTo>
                    <a:pt x="356" y="0"/>
                  </a:moveTo>
                  <a:cubicBezTo>
                    <a:pt x="211" y="0"/>
                    <a:pt x="82" y="86"/>
                    <a:pt x="32" y="211"/>
                  </a:cubicBezTo>
                  <a:cubicBezTo>
                    <a:pt x="0" y="371"/>
                    <a:pt x="127" y="530"/>
                    <a:pt x="319" y="593"/>
                  </a:cubicBezTo>
                  <a:cubicBezTo>
                    <a:pt x="343" y="598"/>
                    <a:pt x="368" y="600"/>
                    <a:pt x="394" y="600"/>
                  </a:cubicBezTo>
                  <a:cubicBezTo>
                    <a:pt x="564" y="600"/>
                    <a:pt x="736" y="509"/>
                    <a:pt x="764" y="371"/>
                  </a:cubicBezTo>
                  <a:cubicBezTo>
                    <a:pt x="796" y="211"/>
                    <a:pt x="669" y="52"/>
                    <a:pt x="478" y="20"/>
                  </a:cubicBezTo>
                  <a:cubicBezTo>
                    <a:pt x="437" y="7"/>
                    <a:pt x="396" y="0"/>
                    <a:pt x="356" y="0"/>
                  </a:cubicBezTo>
                  <a:close/>
                </a:path>
              </a:pathLst>
            </a:custGeom>
            <a:solidFill>
              <a:srgbClr val="FF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4" name="Google Shape;3424;p44"/>
          <p:cNvSpPr txBox="1">
            <a:spLocks noGrp="1"/>
          </p:cNvSpPr>
          <p:nvPr>
            <p:ph type="subTitle" idx="2"/>
          </p:nvPr>
        </p:nvSpPr>
        <p:spPr>
          <a:xfrm>
            <a:off x="264414" y="712456"/>
            <a:ext cx="8375671" cy="42420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fr-FR" i="1" dirty="0"/>
              <a:t>Génesis 1</a:t>
            </a:r>
            <a:r>
              <a:rPr lang="fr-FR" dirty="0"/>
              <a:t>. (s. f.). </a:t>
            </a:r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www.churchofjesuschrist.org/study/scriptures/ot/gen/1?lang=spa</a:t>
            </a:r>
            <a:r>
              <a:rPr lang="fr-FR" dirty="0" smtClean="0"/>
              <a:t> </a:t>
            </a:r>
          </a:p>
          <a:p>
            <a:pPr algn="l"/>
            <a:endParaRPr lang="fr-FR" dirty="0"/>
          </a:p>
          <a:p>
            <a:pPr algn="l"/>
            <a:r>
              <a:rPr lang="en-US" dirty="0" err="1"/>
              <a:t>Varios</a:t>
            </a:r>
            <a:r>
              <a:rPr lang="en-US" dirty="0"/>
              <a:t>, A. (2019). Dios está vivo (</a:t>
            </a:r>
            <a:r>
              <a:rPr lang="en-US" dirty="0" err="1"/>
              <a:t>Lc</a:t>
            </a:r>
            <a:r>
              <a:rPr lang="en-US" dirty="0"/>
              <a:t> 20,27-38). </a:t>
            </a:r>
            <a:r>
              <a:rPr lang="en-US" i="1" dirty="0"/>
              <a:t>Regnum Christi</a:t>
            </a:r>
            <a:r>
              <a:rPr lang="en-US" dirty="0"/>
              <a:t>. </a:t>
            </a:r>
            <a:r>
              <a:rPr lang="en-US" dirty="0">
                <a:hlinkClick r:id="rId4"/>
              </a:rPr>
              <a:t>https://www.regnumchristi.org/es/dios-esta-vivo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pPr algn="l"/>
            <a:endParaRPr lang="es-ES" dirty="0"/>
          </a:p>
          <a:p>
            <a:pPr algn="l"/>
            <a:r>
              <a:rPr lang="en-US" i="1" dirty="0"/>
              <a:t>¿</a:t>
            </a:r>
            <a:r>
              <a:rPr lang="en-US" i="1" dirty="0" err="1"/>
              <a:t>Jesús</a:t>
            </a:r>
            <a:r>
              <a:rPr lang="en-US" i="1" dirty="0"/>
              <a:t> está vivo? ¿</a:t>
            </a:r>
            <a:r>
              <a:rPr lang="en-US" i="1" dirty="0" err="1"/>
              <a:t>Qué</a:t>
            </a:r>
            <a:r>
              <a:rPr lang="en-US" i="1" dirty="0"/>
              <a:t> </a:t>
            </a:r>
            <a:r>
              <a:rPr lang="en-US" i="1" dirty="0" err="1"/>
              <a:t>significa</a:t>
            </a:r>
            <a:r>
              <a:rPr lang="en-US" i="1" dirty="0"/>
              <a:t> que </a:t>
            </a:r>
            <a:r>
              <a:rPr lang="en-US" i="1" dirty="0" err="1"/>
              <a:t>Jesús</a:t>
            </a:r>
            <a:r>
              <a:rPr lang="en-US" i="1" dirty="0"/>
              <a:t> está vivo? | GotQuestions.org/</a:t>
            </a:r>
            <a:r>
              <a:rPr lang="en-US" i="1" dirty="0" err="1"/>
              <a:t>Espanol</a:t>
            </a:r>
            <a:r>
              <a:rPr lang="en-US" dirty="0"/>
              <a:t>. (s. f.). GotQuestions.org </a:t>
            </a:r>
            <a:r>
              <a:rPr lang="en-US" dirty="0" err="1"/>
              <a:t>Español</a:t>
            </a:r>
            <a:r>
              <a:rPr lang="en-US" dirty="0"/>
              <a:t>.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www.gotquestions.org/Espanol/Jesus-esta-vivo.html</a:t>
            </a:r>
            <a:r>
              <a:rPr lang="en-US" dirty="0" smtClean="0"/>
              <a:t> </a:t>
            </a:r>
          </a:p>
          <a:p>
            <a:pPr algn="l"/>
            <a:endParaRPr lang="es-ES" dirty="0"/>
          </a:p>
          <a:p>
            <a:pPr algn="l"/>
            <a:r>
              <a:rPr lang="pt-BR" i="1" dirty="0" err="1"/>
              <a:t>Jesús</a:t>
            </a:r>
            <a:r>
              <a:rPr lang="pt-BR" i="1" dirty="0"/>
              <a:t> está vivo</a:t>
            </a:r>
            <a:r>
              <a:rPr lang="pt-BR" dirty="0"/>
              <a:t>. (s. f.). Catholic.net. </a:t>
            </a:r>
            <a:r>
              <a:rPr lang="pt-BR" dirty="0">
                <a:hlinkClick r:id="rId6"/>
              </a:rPr>
              <a:t>https://</a:t>
            </a:r>
            <a:r>
              <a:rPr lang="pt-BR" dirty="0" smtClean="0">
                <a:hlinkClick r:id="rId6"/>
              </a:rPr>
              <a:t>es.catholic.net/op/articulos/78631/cat/1036/jesus-esta-vivo.html#modal</a:t>
            </a:r>
            <a:r>
              <a:rPr lang="pt-BR" dirty="0" smtClean="0"/>
              <a:t> </a:t>
            </a:r>
            <a:endParaRPr lang="pt-BR" dirty="0"/>
          </a:p>
          <a:p>
            <a:endParaRPr lang="en-US" dirty="0"/>
          </a:p>
          <a:p>
            <a:endParaRPr lang="en-US" dirty="0"/>
          </a:p>
          <a:p>
            <a:endParaRPr lang="fr-FR" dirty="0"/>
          </a:p>
        </p:txBody>
      </p:sp>
      <p:sp>
        <p:nvSpPr>
          <p:cNvPr id="3425" name="Google Shape;3425;p44"/>
          <p:cNvSpPr txBox="1">
            <a:spLocks noGrp="1"/>
          </p:cNvSpPr>
          <p:nvPr>
            <p:ph type="title"/>
          </p:nvPr>
        </p:nvSpPr>
        <p:spPr>
          <a:xfrm>
            <a:off x="743767" y="95108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Referencias Bibliográficos</a:t>
            </a:r>
            <a:endParaRPr dirty="0"/>
          </a:p>
        </p:txBody>
      </p:sp>
      <p:grpSp>
        <p:nvGrpSpPr>
          <p:cNvPr id="3426" name="Google Shape;3426;p44"/>
          <p:cNvGrpSpPr/>
          <p:nvPr/>
        </p:nvGrpSpPr>
        <p:grpSpPr>
          <a:xfrm rot="-617213">
            <a:off x="30422" y="3533472"/>
            <a:ext cx="1379116" cy="1295735"/>
            <a:chOff x="6523880" y="1838893"/>
            <a:chExt cx="947589" cy="890298"/>
          </a:xfrm>
        </p:grpSpPr>
        <p:sp>
          <p:nvSpPr>
            <p:cNvPr id="3427" name="Google Shape;3427;p44"/>
            <p:cNvSpPr/>
            <p:nvPr/>
          </p:nvSpPr>
          <p:spPr>
            <a:xfrm>
              <a:off x="6523880" y="1838893"/>
              <a:ext cx="947589" cy="890298"/>
            </a:xfrm>
            <a:custGeom>
              <a:avLst/>
              <a:gdLst/>
              <a:ahLst/>
              <a:cxnLst/>
              <a:rect l="l" t="t" r="r" b="b"/>
              <a:pathLst>
                <a:path w="55872" h="52494" extrusionOk="0">
                  <a:moveTo>
                    <a:pt x="36834" y="25548"/>
                  </a:moveTo>
                  <a:lnTo>
                    <a:pt x="38839" y="26949"/>
                  </a:lnTo>
                  <a:lnTo>
                    <a:pt x="36738" y="25708"/>
                  </a:lnTo>
                  <a:cubicBezTo>
                    <a:pt x="36770" y="25676"/>
                    <a:pt x="36770" y="25580"/>
                    <a:pt x="36834" y="25548"/>
                  </a:cubicBezTo>
                  <a:close/>
                  <a:moveTo>
                    <a:pt x="26653" y="1"/>
                  </a:moveTo>
                  <a:cubicBezTo>
                    <a:pt x="23944" y="1"/>
                    <a:pt x="21210" y="1536"/>
                    <a:pt x="20025" y="3964"/>
                  </a:cubicBezTo>
                  <a:cubicBezTo>
                    <a:pt x="19197" y="5715"/>
                    <a:pt x="19070" y="7753"/>
                    <a:pt x="19261" y="9695"/>
                  </a:cubicBezTo>
                  <a:cubicBezTo>
                    <a:pt x="19484" y="11668"/>
                    <a:pt x="19961" y="13579"/>
                    <a:pt x="20184" y="15520"/>
                  </a:cubicBezTo>
                  <a:cubicBezTo>
                    <a:pt x="20312" y="16348"/>
                    <a:pt x="20312" y="17303"/>
                    <a:pt x="19834" y="18004"/>
                  </a:cubicBezTo>
                  <a:cubicBezTo>
                    <a:pt x="19525" y="18413"/>
                    <a:pt x="19165" y="18564"/>
                    <a:pt x="18792" y="18564"/>
                  </a:cubicBezTo>
                  <a:cubicBezTo>
                    <a:pt x="18090" y="18564"/>
                    <a:pt x="17339" y="18027"/>
                    <a:pt x="16778" y="17653"/>
                  </a:cubicBezTo>
                  <a:cubicBezTo>
                    <a:pt x="15393" y="16775"/>
                    <a:pt x="13874" y="16372"/>
                    <a:pt x="12335" y="16372"/>
                  </a:cubicBezTo>
                  <a:cubicBezTo>
                    <a:pt x="10972" y="16372"/>
                    <a:pt x="9594" y="16688"/>
                    <a:pt x="8278" y="17271"/>
                  </a:cubicBezTo>
                  <a:cubicBezTo>
                    <a:pt x="956" y="20582"/>
                    <a:pt x="1" y="28127"/>
                    <a:pt x="574" y="35322"/>
                  </a:cubicBezTo>
                  <a:cubicBezTo>
                    <a:pt x="924" y="40097"/>
                    <a:pt x="1370" y="44872"/>
                    <a:pt x="2388" y="49552"/>
                  </a:cubicBezTo>
                  <a:cubicBezTo>
                    <a:pt x="2548" y="50189"/>
                    <a:pt x="2707" y="50825"/>
                    <a:pt x="3152" y="51303"/>
                  </a:cubicBezTo>
                  <a:cubicBezTo>
                    <a:pt x="3789" y="51940"/>
                    <a:pt x="4776" y="52003"/>
                    <a:pt x="5699" y="52035"/>
                  </a:cubicBezTo>
                  <a:cubicBezTo>
                    <a:pt x="12378" y="52265"/>
                    <a:pt x="19078" y="52372"/>
                    <a:pt x="25765" y="52372"/>
                  </a:cubicBezTo>
                  <a:cubicBezTo>
                    <a:pt x="27397" y="52372"/>
                    <a:pt x="29028" y="52366"/>
                    <a:pt x="30658" y="52353"/>
                  </a:cubicBezTo>
                  <a:cubicBezTo>
                    <a:pt x="34860" y="52353"/>
                    <a:pt x="39062" y="52322"/>
                    <a:pt x="43264" y="52322"/>
                  </a:cubicBezTo>
                  <a:cubicBezTo>
                    <a:pt x="44702" y="52322"/>
                    <a:pt x="46464" y="52494"/>
                    <a:pt x="48219" y="52494"/>
                  </a:cubicBezTo>
                  <a:cubicBezTo>
                    <a:pt x="50310" y="52494"/>
                    <a:pt x="52391" y="52249"/>
                    <a:pt x="53897" y="51175"/>
                  </a:cubicBezTo>
                  <a:cubicBezTo>
                    <a:pt x="53929" y="51144"/>
                    <a:pt x="54025" y="51080"/>
                    <a:pt x="54056" y="51048"/>
                  </a:cubicBezTo>
                  <a:cubicBezTo>
                    <a:pt x="55457" y="50093"/>
                    <a:pt x="55871" y="48661"/>
                    <a:pt x="55712" y="47196"/>
                  </a:cubicBezTo>
                  <a:cubicBezTo>
                    <a:pt x="55107" y="41752"/>
                    <a:pt x="49472" y="40829"/>
                    <a:pt x="45779" y="38219"/>
                  </a:cubicBezTo>
                  <a:cubicBezTo>
                    <a:pt x="42978" y="36213"/>
                    <a:pt x="42914" y="33698"/>
                    <a:pt x="43137" y="30483"/>
                  </a:cubicBezTo>
                  <a:cubicBezTo>
                    <a:pt x="43392" y="26854"/>
                    <a:pt x="43169" y="23193"/>
                    <a:pt x="42596" y="19627"/>
                  </a:cubicBezTo>
                  <a:cubicBezTo>
                    <a:pt x="42150" y="16921"/>
                    <a:pt x="41386" y="14183"/>
                    <a:pt x="39763" y="11891"/>
                  </a:cubicBezTo>
                  <a:cubicBezTo>
                    <a:pt x="38266" y="9790"/>
                    <a:pt x="36229" y="8135"/>
                    <a:pt x="34605" y="6129"/>
                  </a:cubicBezTo>
                  <a:cubicBezTo>
                    <a:pt x="32632" y="3742"/>
                    <a:pt x="30849" y="431"/>
                    <a:pt x="27474" y="49"/>
                  </a:cubicBezTo>
                  <a:cubicBezTo>
                    <a:pt x="27202" y="17"/>
                    <a:pt x="26927" y="1"/>
                    <a:pt x="266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48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44"/>
            <p:cNvSpPr/>
            <p:nvPr/>
          </p:nvSpPr>
          <p:spPr>
            <a:xfrm>
              <a:off x="6932086" y="1902393"/>
              <a:ext cx="490788" cy="753685"/>
            </a:xfrm>
            <a:custGeom>
              <a:avLst/>
              <a:gdLst/>
              <a:ahLst/>
              <a:cxnLst/>
              <a:rect l="l" t="t" r="r" b="b"/>
              <a:pathLst>
                <a:path w="28938" h="44439" extrusionOk="0">
                  <a:moveTo>
                    <a:pt x="3566" y="15246"/>
                  </a:moveTo>
                  <a:lnTo>
                    <a:pt x="3566" y="15246"/>
                  </a:lnTo>
                  <a:cubicBezTo>
                    <a:pt x="3693" y="15278"/>
                    <a:pt x="3757" y="15374"/>
                    <a:pt x="3852" y="15437"/>
                  </a:cubicBezTo>
                  <a:cubicBezTo>
                    <a:pt x="3788" y="15406"/>
                    <a:pt x="3757" y="15406"/>
                    <a:pt x="3725" y="15374"/>
                  </a:cubicBezTo>
                  <a:cubicBezTo>
                    <a:pt x="3693" y="15310"/>
                    <a:pt x="3597" y="15278"/>
                    <a:pt x="3566" y="15246"/>
                  </a:cubicBezTo>
                  <a:close/>
                  <a:moveTo>
                    <a:pt x="3847" y="0"/>
                  </a:moveTo>
                  <a:cubicBezTo>
                    <a:pt x="2538" y="0"/>
                    <a:pt x="1283" y="593"/>
                    <a:pt x="573" y="1940"/>
                  </a:cubicBezTo>
                  <a:cubicBezTo>
                    <a:pt x="287" y="2513"/>
                    <a:pt x="96" y="3149"/>
                    <a:pt x="0" y="3945"/>
                  </a:cubicBezTo>
                  <a:cubicBezTo>
                    <a:pt x="0" y="3977"/>
                    <a:pt x="0" y="4391"/>
                    <a:pt x="127" y="4741"/>
                  </a:cubicBezTo>
                  <a:cubicBezTo>
                    <a:pt x="223" y="5187"/>
                    <a:pt x="414" y="5728"/>
                    <a:pt x="796" y="6046"/>
                  </a:cubicBezTo>
                  <a:cubicBezTo>
                    <a:pt x="923" y="6237"/>
                    <a:pt x="1051" y="6396"/>
                    <a:pt x="1210" y="6556"/>
                  </a:cubicBezTo>
                  <a:cubicBezTo>
                    <a:pt x="1210" y="6556"/>
                    <a:pt x="1974" y="8211"/>
                    <a:pt x="2451" y="8752"/>
                  </a:cubicBezTo>
                  <a:cubicBezTo>
                    <a:pt x="2483" y="8784"/>
                    <a:pt x="2515" y="8784"/>
                    <a:pt x="2515" y="8784"/>
                  </a:cubicBezTo>
                  <a:cubicBezTo>
                    <a:pt x="2642" y="8752"/>
                    <a:pt x="2706" y="8720"/>
                    <a:pt x="2801" y="8688"/>
                  </a:cubicBezTo>
                  <a:cubicBezTo>
                    <a:pt x="2833" y="8720"/>
                    <a:pt x="2929" y="8752"/>
                    <a:pt x="2961" y="8848"/>
                  </a:cubicBezTo>
                  <a:cubicBezTo>
                    <a:pt x="2961" y="8848"/>
                    <a:pt x="3024" y="9166"/>
                    <a:pt x="3120" y="9675"/>
                  </a:cubicBezTo>
                  <a:cubicBezTo>
                    <a:pt x="3311" y="10694"/>
                    <a:pt x="3629" y="12445"/>
                    <a:pt x="3820" y="14132"/>
                  </a:cubicBezTo>
                  <a:cubicBezTo>
                    <a:pt x="3757" y="14451"/>
                    <a:pt x="3661" y="14769"/>
                    <a:pt x="3629" y="15087"/>
                  </a:cubicBezTo>
                  <a:cubicBezTo>
                    <a:pt x="3597" y="15087"/>
                    <a:pt x="3597" y="15055"/>
                    <a:pt x="3566" y="15055"/>
                  </a:cubicBezTo>
                  <a:cubicBezTo>
                    <a:pt x="3566" y="15055"/>
                    <a:pt x="3629" y="14451"/>
                    <a:pt x="3566" y="14037"/>
                  </a:cubicBezTo>
                  <a:lnTo>
                    <a:pt x="3566" y="14005"/>
                  </a:lnTo>
                  <a:lnTo>
                    <a:pt x="3152" y="11235"/>
                  </a:lnTo>
                  <a:cubicBezTo>
                    <a:pt x="3152" y="11172"/>
                    <a:pt x="3120" y="11140"/>
                    <a:pt x="3088" y="11140"/>
                  </a:cubicBezTo>
                  <a:cubicBezTo>
                    <a:pt x="2993" y="11140"/>
                    <a:pt x="2961" y="11172"/>
                    <a:pt x="2961" y="11267"/>
                  </a:cubicBezTo>
                  <a:lnTo>
                    <a:pt x="2993" y="12859"/>
                  </a:lnTo>
                  <a:lnTo>
                    <a:pt x="2929" y="12604"/>
                  </a:lnTo>
                  <a:lnTo>
                    <a:pt x="2770" y="11012"/>
                  </a:lnTo>
                  <a:cubicBezTo>
                    <a:pt x="2770" y="10949"/>
                    <a:pt x="2674" y="10917"/>
                    <a:pt x="2642" y="10917"/>
                  </a:cubicBezTo>
                  <a:cubicBezTo>
                    <a:pt x="2610" y="10917"/>
                    <a:pt x="2547" y="10949"/>
                    <a:pt x="2547" y="11012"/>
                  </a:cubicBezTo>
                  <a:lnTo>
                    <a:pt x="2547" y="11140"/>
                  </a:lnTo>
                  <a:lnTo>
                    <a:pt x="2483" y="11140"/>
                  </a:lnTo>
                  <a:cubicBezTo>
                    <a:pt x="2388" y="11140"/>
                    <a:pt x="2324" y="11235"/>
                    <a:pt x="2324" y="11299"/>
                  </a:cubicBezTo>
                  <a:lnTo>
                    <a:pt x="2292" y="11713"/>
                  </a:lnTo>
                  <a:lnTo>
                    <a:pt x="2165" y="11172"/>
                  </a:lnTo>
                  <a:cubicBezTo>
                    <a:pt x="2165" y="11125"/>
                    <a:pt x="2114" y="11095"/>
                    <a:pt x="2061" y="11095"/>
                  </a:cubicBezTo>
                  <a:cubicBezTo>
                    <a:pt x="2042" y="11095"/>
                    <a:pt x="2023" y="11099"/>
                    <a:pt x="2006" y="11108"/>
                  </a:cubicBezTo>
                  <a:cubicBezTo>
                    <a:pt x="1974" y="11108"/>
                    <a:pt x="1910" y="11172"/>
                    <a:pt x="1910" y="11235"/>
                  </a:cubicBezTo>
                  <a:lnTo>
                    <a:pt x="1910" y="11331"/>
                  </a:lnTo>
                  <a:cubicBezTo>
                    <a:pt x="1846" y="11394"/>
                    <a:pt x="1751" y="11458"/>
                    <a:pt x="1751" y="11554"/>
                  </a:cubicBezTo>
                  <a:lnTo>
                    <a:pt x="1815" y="12541"/>
                  </a:lnTo>
                  <a:lnTo>
                    <a:pt x="1751" y="13018"/>
                  </a:lnTo>
                  <a:lnTo>
                    <a:pt x="1560" y="11808"/>
                  </a:lnTo>
                  <a:cubicBezTo>
                    <a:pt x="1560" y="11762"/>
                    <a:pt x="1526" y="11732"/>
                    <a:pt x="1470" y="11732"/>
                  </a:cubicBezTo>
                  <a:cubicBezTo>
                    <a:pt x="1450" y="11732"/>
                    <a:pt x="1426" y="11736"/>
                    <a:pt x="1401" y="11745"/>
                  </a:cubicBezTo>
                  <a:cubicBezTo>
                    <a:pt x="1369" y="11745"/>
                    <a:pt x="1369" y="11776"/>
                    <a:pt x="1369" y="11808"/>
                  </a:cubicBezTo>
                  <a:lnTo>
                    <a:pt x="1401" y="13846"/>
                  </a:lnTo>
                  <a:cubicBezTo>
                    <a:pt x="1401" y="14610"/>
                    <a:pt x="1719" y="15278"/>
                    <a:pt x="2228" y="15851"/>
                  </a:cubicBezTo>
                  <a:lnTo>
                    <a:pt x="2515" y="16106"/>
                  </a:lnTo>
                  <a:lnTo>
                    <a:pt x="2547" y="16170"/>
                  </a:lnTo>
                  <a:cubicBezTo>
                    <a:pt x="2547" y="16202"/>
                    <a:pt x="3247" y="20531"/>
                    <a:pt x="3948" y="22123"/>
                  </a:cubicBezTo>
                  <a:cubicBezTo>
                    <a:pt x="3948" y="23428"/>
                    <a:pt x="3916" y="25147"/>
                    <a:pt x="3757" y="26675"/>
                  </a:cubicBezTo>
                  <a:cubicBezTo>
                    <a:pt x="3661" y="27630"/>
                    <a:pt x="3820" y="28522"/>
                    <a:pt x="4202" y="29413"/>
                  </a:cubicBezTo>
                  <a:lnTo>
                    <a:pt x="4202" y="29540"/>
                  </a:lnTo>
                  <a:cubicBezTo>
                    <a:pt x="4202" y="29540"/>
                    <a:pt x="1910" y="35748"/>
                    <a:pt x="2833" y="41542"/>
                  </a:cubicBezTo>
                  <a:cubicBezTo>
                    <a:pt x="3184" y="41988"/>
                    <a:pt x="3757" y="42147"/>
                    <a:pt x="4234" y="42179"/>
                  </a:cubicBezTo>
                  <a:cubicBezTo>
                    <a:pt x="4457" y="42975"/>
                    <a:pt x="4775" y="43770"/>
                    <a:pt x="5221" y="44439"/>
                  </a:cubicBezTo>
                  <a:lnTo>
                    <a:pt x="26073" y="44439"/>
                  </a:lnTo>
                  <a:cubicBezTo>
                    <a:pt x="26073" y="44439"/>
                    <a:pt x="26168" y="44439"/>
                    <a:pt x="26264" y="44216"/>
                  </a:cubicBezTo>
                  <a:lnTo>
                    <a:pt x="27919" y="44375"/>
                  </a:lnTo>
                  <a:cubicBezTo>
                    <a:pt x="27955" y="44379"/>
                    <a:pt x="27990" y="44380"/>
                    <a:pt x="28025" y="44380"/>
                  </a:cubicBezTo>
                  <a:cubicBezTo>
                    <a:pt x="28339" y="44380"/>
                    <a:pt x="28645" y="44254"/>
                    <a:pt x="28874" y="44025"/>
                  </a:cubicBezTo>
                  <a:cubicBezTo>
                    <a:pt x="28938" y="43866"/>
                    <a:pt x="28906" y="43548"/>
                    <a:pt x="28651" y="43388"/>
                  </a:cubicBezTo>
                  <a:cubicBezTo>
                    <a:pt x="28620" y="43325"/>
                    <a:pt x="28588" y="43325"/>
                    <a:pt x="28556" y="43293"/>
                  </a:cubicBezTo>
                  <a:cubicBezTo>
                    <a:pt x="28620" y="43261"/>
                    <a:pt x="28651" y="43166"/>
                    <a:pt x="28747" y="43134"/>
                  </a:cubicBezTo>
                  <a:cubicBezTo>
                    <a:pt x="28938" y="42943"/>
                    <a:pt x="28874" y="42593"/>
                    <a:pt x="28620" y="42465"/>
                  </a:cubicBezTo>
                  <a:cubicBezTo>
                    <a:pt x="28206" y="42211"/>
                    <a:pt x="27474" y="41829"/>
                    <a:pt x="26837" y="41415"/>
                  </a:cubicBezTo>
                  <a:cubicBezTo>
                    <a:pt x="26773" y="41256"/>
                    <a:pt x="26646" y="41096"/>
                    <a:pt x="26518" y="40937"/>
                  </a:cubicBezTo>
                  <a:cubicBezTo>
                    <a:pt x="25818" y="40046"/>
                    <a:pt x="24768" y="39409"/>
                    <a:pt x="23653" y="39091"/>
                  </a:cubicBezTo>
                  <a:cubicBezTo>
                    <a:pt x="20565" y="38295"/>
                    <a:pt x="16777" y="36926"/>
                    <a:pt x="15535" y="36448"/>
                  </a:cubicBezTo>
                  <a:cubicBezTo>
                    <a:pt x="15631" y="35939"/>
                    <a:pt x="15695" y="35462"/>
                    <a:pt x="15758" y="34952"/>
                  </a:cubicBezTo>
                  <a:cubicBezTo>
                    <a:pt x="15917" y="34729"/>
                    <a:pt x="16077" y="34507"/>
                    <a:pt x="16236" y="34252"/>
                  </a:cubicBezTo>
                  <a:cubicBezTo>
                    <a:pt x="16427" y="33997"/>
                    <a:pt x="16522" y="33711"/>
                    <a:pt x="16554" y="33392"/>
                  </a:cubicBezTo>
                  <a:cubicBezTo>
                    <a:pt x="16650" y="33074"/>
                    <a:pt x="16650" y="32756"/>
                    <a:pt x="16554" y="32469"/>
                  </a:cubicBezTo>
                  <a:cubicBezTo>
                    <a:pt x="16522" y="32310"/>
                    <a:pt x="16459" y="32183"/>
                    <a:pt x="16363" y="32023"/>
                  </a:cubicBezTo>
                  <a:cubicBezTo>
                    <a:pt x="16299" y="31928"/>
                    <a:pt x="16204" y="31832"/>
                    <a:pt x="16077" y="31769"/>
                  </a:cubicBezTo>
                  <a:cubicBezTo>
                    <a:pt x="16172" y="30336"/>
                    <a:pt x="16204" y="28999"/>
                    <a:pt x="16204" y="27853"/>
                  </a:cubicBezTo>
                  <a:cubicBezTo>
                    <a:pt x="16618" y="27662"/>
                    <a:pt x="16873" y="27216"/>
                    <a:pt x="16841" y="26739"/>
                  </a:cubicBezTo>
                  <a:cubicBezTo>
                    <a:pt x="16777" y="25434"/>
                    <a:pt x="16459" y="24160"/>
                    <a:pt x="16299" y="23587"/>
                  </a:cubicBezTo>
                  <a:cubicBezTo>
                    <a:pt x="16363" y="23364"/>
                    <a:pt x="16459" y="23110"/>
                    <a:pt x="16459" y="22855"/>
                  </a:cubicBezTo>
                  <a:cubicBezTo>
                    <a:pt x="16172" y="21486"/>
                    <a:pt x="15822" y="19926"/>
                    <a:pt x="15504" y="18557"/>
                  </a:cubicBezTo>
                  <a:cubicBezTo>
                    <a:pt x="15440" y="18334"/>
                    <a:pt x="15408" y="18143"/>
                    <a:pt x="15344" y="17952"/>
                  </a:cubicBezTo>
                  <a:cubicBezTo>
                    <a:pt x="15344" y="17857"/>
                    <a:pt x="15376" y="17793"/>
                    <a:pt x="15376" y="17698"/>
                  </a:cubicBezTo>
                  <a:cubicBezTo>
                    <a:pt x="15408" y="17475"/>
                    <a:pt x="15408" y="17220"/>
                    <a:pt x="15440" y="16997"/>
                  </a:cubicBezTo>
                  <a:lnTo>
                    <a:pt x="15440" y="16838"/>
                  </a:lnTo>
                  <a:cubicBezTo>
                    <a:pt x="15504" y="16584"/>
                    <a:pt x="15504" y="16329"/>
                    <a:pt x="15504" y="16042"/>
                  </a:cubicBezTo>
                  <a:cubicBezTo>
                    <a:pt x="15567" y="14355"/>
                    <a:pt x="15344" y="12445"/>
                    <a:pt x="14135" y="10917"/>
                  </a:cubicBezTo>
                  <a:cubicBezTo>
                    <a:pt x="12798" y="9102"/>
                    <a:pt x="10155" y="7733"/>
                    <a:pt x="9073" y="5378"/>
                  </a:cubicBezTo>
                  <a:cubicBezTo>
                    <a:pt x="8086" y="3213"/>
                    <a:pt x="7227" y="762"/>
                    <a:pt x="5030" y="157"/>
                  </a:cubicBezTo>
                  <a:cubicBezTo>
                    <a:pt x="4640" y="54"/>
                    <a:pt x="4241" y="0"/>
                    <a:pt x="3847" y="0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44"/>
            <p:cNvSpPr/>
            <p:nvPr/>
          </p:nvSpPr>
          <p:spPr>
            <a:xfrm>
              <a:off x="6565467" y="2178460"/>
              <a:ext cx="363911" cy="476559"/>
            </a:xfrm>
            <a:custGeom>
              <a:avLst/>
              <a:gdLst/>
              <a:ahLst/>
              <a:cxnLst/>
              <a:rect l="l" t="t" r="r" b="b"/>
              <a:pathLst>
                <a:path w="21457" h="28099" extrusionOk="0">
                  <a:moveTo>
                    <a:pt x="12734" y="16797"/>
                  </a:moveTo>
                  <a:lnTo>
                    <a:pt x="11079" y="18994"/>
                  </a:lnTo>
                  <a:lnTo>
                    <a:pt x="9423" y="16797"/>
                  </a:lnTo>
                  <a:close/>
                  <a:moveTo>
                    <a:pt x="10418" y="1"/>
                  </a:moveTo>
                  <a:cubicBezTo>
                    <a:pt x="10323" y="1"/>
                    <a:pt x="10224" y="7"/>
                    <a:pt x="10124" y="20"/>
                  </a:cubicBezTo>
                  <a:cubicBezTo>
                    <a:pt x="9169" y="179"/>
                    <a:pt x="8818" y="975"/>
                    <a:pt x="8818" y="975"/>
                  </a:cubicBezTo>
                  <a:cubicBezTo>
                    <a:pt x="8818" y="975"/>
                    <a:pt x="8341" y="1071"/>
                    <a:pt x="8150" y="1580"/>
                  </a:cubicBezTo>
                  <a:cubicBezTo>
                    <a:pt x="7895" y="1771"/>
                    <a:pt x="7672" y="2026"/>
                    <a:pt x="7418" y="2312"/>
                  </a:cubicBezTo>
                  <a:cubicBezTo>
                    <a:pt x="7237" y="2289"/>
                    <a:pt x="7030" y="2273"/>
                    <a:pt x="6808" y="2273"/>
                  </a:cubicBezTo>
                  <a:cubicBezTo>
                    <a:pt x="6127" y="2273"/>
                    <a:pt x="5304" y="2421"/>
                    <a:pt x="4680" y="2949"/>
                  </a:cubicBezTo>
                  <a:cubicBezTo>
                    <a:pt x="4793" y="2919"/>
                    <a:pt x="4941" y="2903"/>
                    <a:pt x="5109" y="2903"/>
                  </a:cubicBezTo>
                  <a:cubicBezTo>
                    <a:pt x="5655" y="2903"/>
                    <a:pt x="6414" y="3069"/>
                    <a:pt x="6876" y="3458"/>
                  </a:cubicBezTo>
                  <a:cubicBezTo>
                    <a:pt x="5635" y="3554"/>
                    <a:pt x="3566" y="3649"/>
                    <a:pt x="2865" y="5177"/>
                  </a:cubicBezTo>
                  <a:cubicBezTo>
                    <a:pt x="3056" y="5050"/>
                    <a:pt x="3375" y="4923"/>
                    <a:pt x="3661" y="4891"/>
                  </a:cubicBezTo>
                  <a:lnTo>
                    <a:pt x="3661" y="4891"/>
                  </a:lnTo>
                  <a:cubicBezTo>
                    <a:pt x="2611" y="5336"/>
                    <a:pt x="1847" y="6164"/>
                    <a:pt x="1624" y="7597"/>
                  </a:cubicBezTo>
                  <a:lnTo>
                    <a:pt x="0" y="7533"/>
                  </a:lnTo>
                  <a:lnTo>
                    <a:pt x="0" y="8647"/>
                  </a:lnTo>
                  <a:lnTo>
                    <a:pt x="0" y="9507"/>
                  </a:lnTo>
                  <a:lnTo>
                    <a:pt x="796" y="9507"/>
                  </a:lnTo>
                  <a:lnTo>
                    <a:pt x="2865" y="16033"/>
                  </a:lnTo>
                  <a:lnTo>
                    <a:pt x="4393" y="16033"/>
                  </a:lnTo>
                  <a:lnTo>
                    <a:pt x="4839" y="16765"/>
                  </a:lnTo>
                  <a:lnTo>
                    <a:pt x="5571" y="16765"/>
                  </a:lnTo>
                  <a:lnTo>
                    <a:pt x="9105" y="21477"/>
                  </a:lnTo>
                  <a:lnTo>
                    <a:pt x="4139" y="28098"/>
                  </a:lnTo>
                  <a:lnTo>
                    <a:pt x="8054" y="28098"/>
                  </a:lnTo>
                  <a:lnTo>
                    <a:pt x="10697" y="24597"/>
                  </a:lnTo>
                  <a:lnTo>
                    <a:pt x="11079" y="24087"/>
                  </a:lnTo>
                  <a:lnTo>
                    <a:pt x="14071" y="28098"/>
                  </a:lnTo>
                  <a:lnTo>
                    <a:pt x="17860" y="28098"/>
                  </a:lnTo>
                  <a:lnTo>
                    <a:pt x="13052" y="21604"/>
                  </a:lnTo>
                  <a:lnTo>
                    <a:pt x="16140" y="17466"/>
                  </a:lnTo>
                  <a:lnTo>
                    <a:pt x="16650" y="16797"/>
                  </a:lnTo>
                  <a:lnTo>
                    <a:pt x="17223" y="16797"/>
                  </a:lnTo>
                  <a:lnTo>
                    <a:pt x="17637" y="16065"/>
                  </a:lnTo>
                  <a:lnTo>
                    <a:pt x="18433" y="16065"/>
                  </a:lnTo>
                  <a:lnTo>
                    <a:pt x="20629" y="9857"/>
                  </a:lnTo>
                  <a:lnTo>
                    <a:pt x="20756" y="9539"/>
                  </a:lnTo>
                  <a:lnTo>
                    <a:pt x="21457" y="9539"/>
                  </a:lnTo>
                  <a:lnTo>
                    <a:pt x="21457" y="8361"/>
                  </a:lnTo>
                  <a:lnTo>
                    <a:pt x="20470" y="8329"/>
                  </a:lnTo>
                  <a:cubicBezTo>
                    <a:pt x="20374" y="7883"/>
                    <a:pt x="20120" y="7151"/>
                    <a:pt x="19292" y="6896"/>
                  </a:cubicBezTo>
                  <a:cubicBezTo>
                    <a:pt x="18815" y="6737"/>
                    <a:pt x="18242" y="6578"/>
                    <a:pt x="17605" y="6482"/>
                  </a:cubicBezTo>
                  <a:cubicBezTo>
                    <a:pt x="17605" y="6482"/>
                    <a:pt x="17286" y="6260"/>
                    <a:pt x="16873" y="5973"/>
                  </a:cubicBezTo>
                  <a:lnTo>
                    <a:pt x="16873" y="5973"/>
                  </a:lnTo>
                  <a:cubicBezTo>
                    <a:pt x="18178" y="6100"/>
                    <a:pt x="19674" y="6737"/>
                    <a:pt x="19674" y="6737"/>
                  </a:cubicBezTo>
                  <a:cubicBezTo>
                    <a:pt x="19674" y="6737"/>
                    <a:pt x="18655" y="5655"/>
                    <a:pt x="16236" y="5050"/>
                  </a:cubicBezTo>
                  <a:cubicBezTo>
                    <a:pt x="16236" y="4986"/>
                    <a:pt x="16236" y="4891"/>
                    <a:pt x="16172" y="4795"/>
                  </a:cubicBezTo>
                  <a:cubicBezTo>
                    <a:pt x="16478" y="4758"/>
                    <a:pt x="16805" y="4737"/>
                    <a:pt x="17134" y="4737"/>
                  </a:cubicBezTo>
                  <a:cubicBezTo>
                    <a:pt x="17934" y="4737"/>
                    <a:pt x="18741" y="4861"/>
                    <a:pt x="19260" y="5177"/>
                  </a:cubicBezTo>
                  <a:cubicBezTo>
                    <a:pt x="18496" y="3649"/>
                    <a:pt x="16427" y="3522"/>
                    <a:pt x="15185" y="3458"/>
                  </a:cubicBezTo>
                  <a:cubicBezTo>
                    <a:pt x="15647" y="2996"/>
                    <a:pt x="16482" y="2865"/>
                    <a:pt x="17038" y="2865"/>
                  </a:cubicBezTo>
                  <a:cubicBezTo>
                    <a:pt x="17172" y="2865"/>
                    <a:pt x="17289" y="2873"/>
                    <a:pt x="17382" y="2885"/>
                  </a:cubicBezTo>
                  <a:cubicBezTo>
                    <a:pt x="16697" y="2347"/>
                    <a:pt x="15862" y="2222"/>
                    <a:pt x="15165" y="2222"/>
                  </a:cubicBezTo>
                  <a:cubicBezTo>
                    <a:pt x="14955" y="2222"/>
                    <a:pt x="14758" y="2234"/>
                    <a:pt x="14581" y="2248"/>
                  </a:cubicBezTo>
                  <a:cubicBezTo>
                    <a:pt x="14358" y="1930"/>
                    <a:pt x="14071" y="1707"/>
                    <a:pt x="13785" y="1516"/>
                  </a:cubicBezTo>
                  <a:cubicBezTo>
                    <a:pt x="13721" y="1230"/>
                    <a:pt x="13562" y="911"/>
                    <a:pt x="13148" y="720"/>
                  </a:cubicBezTo>
                  <a:cubicBezTo>
                    <a:pt x="12670" y="455"/>
                    <a:pt x="12321" y="396"/>
                    <a:pt x="12104" y="396"/>
                  </a:cubicBezTo>
                  <a:cubicBezTo>
                    <a:pt x="11931" y="396"/>
                    <a:pt x="11843" y="434"/>
                    <a:pt x="11843" y="434"/>
                  </a:cubicBezTo>
                  <a:cubicBezTo>
                    <a:pt x="11843" y="434"/>
                    <a:pt x="11231" y="1"/>
                    <a:pt x="10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44"/>
            <p:cNvSpPr/>
            <p:nvPr/>
          </p:nvSpPr>
          <p:spPr>
            <a:xfrm>
              <a:off x="7331101" y="2591297"/>
              <a:ext cx="91788" cy="48896"/>
            </a:xfrm>
            <a:custGeom>
              <a:avLst/>
              <a:gdLst/>
              <a:ahLst/>
              <a:cxnLst/>
              <a:rect l="l" t="t" r="r" b="b"/>
              <a:pathLst>
                <a:path w="5412" h="2883" extrusionOk="0">
                  <a:moveTo>
                    <a:pt x="1846" y="1"/>
                  </a:moveTo>
                  <a:lnTo>
                    <a:pt x="0" y="2388"/>
                  </a:lnTo>
                  <a:lnTo>
                    <a:pt x="4298" y="2866"/>
                  </a:lnTo>
                  <a:cubicBezTo>
                    <a:pt x="4357" y="2877"/>
                    <a:pt x="4417" y="2882"/>
                    <a:pt x="4477" y="2882"/>
                  </a:cubicBezTo>
                  <a:cubicBezTo>
                    <a:pt x="4773" y="2882"/>
                    <a:pt x="5068" y="2754"/>
                    <a:pt x="5253" y="2516"/>
                  </a:cubicBezTo>
                  <a:cubicBezTo>
                    <a:pt x="5412" y="2325"/>
                    <a:pt x="5380" y="2006"/>
                    <a:pt x="5125" y="1847"/>
                  </a:cubicBezTo>
                  <a:cubicBezTo>
                    <a:pt x="4234" y="1274"/>
                    <a:pt x="1846" y="1"/>
                    <a:pt x="1846" y="1"/>
                  </a:cubicBezTo>
                  <a:close/>
                </a:path>
              </a:pathLst>
            </a:custGeom>
            <a:solidFill>
              <a:srgbClr val="66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44"/>
            <p:cNvSpPr/>
            <p:nvPr/>
          </p:nvSpPr>
          <p:spPr>
            <a:xfrm>
              <a:off x="7163174" y="2518417"/>
              <a:ext cx="232182" cy="117465"/>
            </a:xfrm>
            <a:custGeom>
              <a:avLst/>
              <a:gdLst/>
              <a:ahLst/>
              <a:cxnLst/>
              <a:rect l="l" t="t" r="r" b="b"/>
              <a:pathLst>
                <a:path w="13690" h="6926" extrusionOk="0">
                  <a:moveTo>
                    <a:pt x="1465" y="0"/>
                  </a:moveTo>
                  <a:lnTo>
                    <a:pt x="0" y="1465"/>
                  </a:lnTo>
                  <a:cubicBezTo>
                    <a:pt x="0" y="1465"/>
                    <a:pt x="128" y="2483"/>
                    <a:pt x="287" y="2706"/>
                  </a:cubicBezTo>
                  <a:cubicBezTo>
                    <a:pt x="446" y="2961"/>
                    <a:pt x="2038" y="3788"/>
                    <a:pt x="2101" y="3852"/>
                  </a:cubicBezTo>
                  <a:cubicBezTo>
                    <a:pt x="2229" y="3948"/>
                    <a:pt x="5253" y="5412"/>
                    <a:pt x="5444" y="5508"/>
                  </a:cubicBezTo>
                  <a:cubicBezTo>
                    <a:pt x="5626" y="5559"/>
                    <a:pt x="10342" y="6925"/>
                    <a:pt x="12332" y="6925"/>
                  </a:cubicBezTo>
                  <a:cubicBezTo>
                    <a:pt x="12782" y="6925"/>
                    <a:pt x="13092" y="6855"/>
                    <a:pt x="13180" y="6685"/>
                  </a:cubicBezTo>
                  <a:cubicBezTo>
                    <a:pt x="13467" y="6144"/>
                    <a:pt x="13689" y="5635"/>
                    <a:pt x="12893" y="4616"/>
                  </a:cubicBezTo>
                  <a:cubicBezTo>
                    <a:pt x="12193" y="3661"/>
                    <a:pt x="11143" y="3024"/>
                    <a:pt x="10028" y="2770"/>
                  </a:cubicBezTo>
                  <a:cubicBezTo>
                    <a:pt x="6240" y="1815"/>
                    <a:pt x="1465" y="0"/>
                    <a:pt x="1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44"/>
            <p:cNvSpPr/>
            <p:nvPr/>
          </p:nvSpPr>
          <p:spPr>
            <a:xfrm>
              <a:off x="6992008" y="2244131"/>
              <a:ext cx="75608" cy="192767"/>
            </a:xfrm>
            <a:custGeom>
              <a:avLst/>
              <a:gdLst/>
              <a:ahLst/>
              <a:cxnLst/>
              <a:rect l="l" t="t" r="r" b="b"/>
              <a:pathLst>
                <a:path w="4458" h="11366" extrusionOk="0">
                  <a:moveTo>
                    <a:pt x="319" y="0"/>
                  </a:moveTo>
                  <a:lnTo>
                    <a:pt x="319" y="0"/>
                  </a:lnTo>
                  <a:cubicBezTo>
                    <a:pt x="319" y="0"/>
                    <a:pt x="478" y="3661"/>
                    <a:pt x="160" y="6558"/>
                  </a:cubicBezTo>
                  <a:cubicBezTo>
                    <a:pt x="1" y="7991"/>
                    <a:pt x="415" y="9423"/>
                    <a:pt x="1338" y="10537"/>
                  </a:cubicBezTo>
                  <a:cubicBezTo>
                    <a:pt x="1752" y="11015"/>
                    <a:pt x="1847" y="11365"/>
                    <a:pt x="1847" y="11365"/>
                  </a:cubicBezTo>
                  <a:cubicBezTo>
                    <a:pt x="1847" y="11365"/>
                    <a:pt x="3534" y="9487"/>
                    <a:pt x="3566" y="9168"/>
                  </a:cubicBezTo>
                  <a:cubicBezTo>
                    <a:pt x="3566" y="8850"/>
                    <a:pt x="4458" y="3215"/>
                    <a:pt x="4330" y="3024"/>
                  </a:cubicBezTo>
                  <a:cubicBezTo>
                    <a:pt x="4235" y="2801"/>
                    <a:pt x="4203" y="1464"/>
                    <a:pt x="3598" y="1114"/>
                  </a:cubicBezTo>
                  <a:cubicBezTo>
                    <a:pt x="3089" y="732"/>
                    <a:pt x="319" y="0"/>
                    <a:pt x="3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44"/>
            <p:cNvSpPr/>
            <p:nvPr/>
          </p:nvSpPr>
          <p:spPr>
            <a:xfrm>
              <a:off x="6974200" y="2167995"/>
              <a:ext cx="59750" cy="124385"/>
            </a:xfrm>
            <a:custGeom>
              <a:avLst/>
              <a:gdLst/>
              <a:ahLst/>
              <a:cxnLst/>
              <a:rect l="l" t="t" r="r" b="b"/>
              <a:pathLst>
                <a:path w="3523" h="7334" extrusionOk="0">
                  <a:moveTo>
                    <a:pt x="1083" y="0"/>
                  </a:moveTo>
                  <a:lnTo>
                    <a:pt x="0" y="542"/>
                  </a:lnTo>
                  <a:cubicBezTo>
                    <a:pt x="0" y="542"/>
                    <a:pt x="796" y="5699"/>
                    <a:pt x="1592" y="6877"/>
                  </a:cubicBezTo>
                  <a:cubicBezTo>
                    <a:pt x="1813" y="7197"/>
                    <a:pt x="2115" y="7334"/>
                    <a:pt x="2413" y="7334"/>
                  </a:cubicBezTo>
                  <a:cubicBezTo>
                    <a:pt x="2974" y="7334"/>
                    <a:pt x="3523" y="6852"/>
                    <a:pt x="3502" y="6208"/>
                  </a:cubicBezTo>
                  <a:cubicBezTo>
                    <a:pt x="3406" y="4521"/>
                    <a:pt x="1083" y="0"/>
                    <a:pt x="1083" y="0"/>
                  </a:cubicBez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44"/>
            <p:cNvSpPr/>
            <p:nvPr/>
          </p:nvSpPr>
          <p:spPr>
            <a:xfrm>
              <a:off x="6953677" y="2091860"/>
              <a:ext cx="35107" cy="86411"/>
            </a:xfrm>
            <a:custGeom>
              <a:avLst/>
              <a:gdLst/>
              <a:ahLst/>
              <a:cxnLst/>
              <a:rect l="l" t="t" r="r" b="b"/>
              <a:pathLst>
                <a:path w="2070" h="5095" extrusionOk="0">
                  <a:moveTo>
                    <a:pt x="669" y="1"/>
                  </a:moveTo>
                  <a:cubicBezTo>
                    <a:pt x="605" y="1"/>
                    <a:pt x="573" y="96"/>
                    <a:pt x="573" y="128"/>
                  </a:cubicBezTo>
                  <a:lnTo>
                    <a:pt x="573" y="255"/>
                  </a:lnTo>
                  <a:cubicBezTo>
                    <a:pt x="510" y="255"/>
                    <a:pt x="414" y="319"/>
                    <a:pt x="414" y="446"/>
                  </a:cubicBezTo>
                  <a:lnTo>
                    <a:pt x="510" y="2484"/>
                  </a:lnTo>
                  <a:lnTo>
                    <a:pt x="223" y="701"/>
                  </a:lnTo>
                  <a:cubicBezTo>
                    <a:pt x="223" y="666"/>
                    <a:pt x="195" y="641"/>
                    <a:pt x="158" y="641"/>
                  </a:cubicBezTo>
                  <a:cubicBezTo>
                    <a:pt x="128" y="641"/>
                    <a:pt x="93" y="658"/>
                    <a:pt x="64" y="701"/>
                  </a:cubicBezTo>
                  <a:cubicBezTo>
                    <a:pt x="0" y="701"/>
                    <a:pt x="0" y="733"/>
                    <a:pt x="0" y="765"/>
                  </a:cubicBezTo>
                  <a:lnTo>
                    <a:pt x="64" y="2802"/>
                  </a:lnTo>
                  <a:cubicBezTo>
                    <a:pt x="96" y="3566"/>
                    <a:pt x="382" y="4266"/>
                    <a:pt x="892" y="4776"/>
                  </a:cubicBezTo>
                  <a:cubicBezTo>
                    <a:pt x="1083" y="4999"/>
                    <a:pt x="1242" y="5094"/>
                    <a:pt x="1242" y="5094"/>
                  </a:cubicBezTo>
                  <a:lnTo>
                    <a:pt x="2070" y="4075"/>
                  </a:lnTo>
                  <a:cubicBezTo>
                    <a:pt x="2070" y="4075"/>
                    <a:pt x="2070" y="3471"/>
                    <a:pt x="1974" y="3089"/>
                  </a:cubicBezTo>
                  <a:lnTo>
                    <a:pt x="1974" y="3025"/>
                  </a:lnTo>
                  <a:lnTo>
                    <a:pt x="1210" y="255"/>
                  </a:lnTo>
                  <a:lnTo>
                    <a:pt x="1019" y="223"/>
                  </a:lnTo>
                  <a:lnTo>
                    <a:pt x="1337" y="2356"/>
                  </a:lnTo>
                  <a:lnTo>
                    <a:pt x="828" y="96"/>
                  </a:lnTo>
                  <a:cubicBezTo>
                    <a:pt x="764" y="1"/>
                    <a:pt x="733" y="1"/>
                    <a:pt x="669" y="1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44"/>
            <p:cNvSpPr/>
            <p:nvPr/>
          </p:nvSpPr>
          <p:spPr>
            <a:xfrm>
              <a:off x="6962853" y="2403951"/>
              <a:ext cx="64261" cy="215222"/>
            </a:xfrm>
            <a:custGeom>
              <a:avLst/>
              <a:gdLst/>
              <a:ahLst/>
              <a:cxnLst/>
              <a:rect l="l" t="t" r="r" b="b"/>
              <a:pathLst>
                <a:path w="3789" h="12690" extrusionOk="0">
                  <a:moveTo>
                    <a:pt x="2261" y="0"/>
                  </a:moveTo>
                  <a:cubicBezTo>
                    <a:pt x="2261" y="0"/>
                    <a:pt x="1" y="6208"/>
                    <a:pt x="924" y="12002"/>
                  </a:cubicBezTo>
                  <a:cubicBezTo>
                    <a:pt x="1363" y="12564"/>
                    <a:pt x="2112" y="12690"/>
                    <a:pt x="2696" y="12690"/>
                  </a:cubicBezTo>
                  <a:cubicBezTo>
                    <a:pt x="3170" y="12690"/>
                    <a:pt x="3534" y="12607"/>
                    <a:pt x="3534" y="12607"/>
                  </a:cubicBezTo>
                  <a:lnTo>
                    <a:pt x="3789" y="872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44"/>
            <p:cNvSpPr/>
            <p:nvPr/>
          </p:nvSpPr>
          <p:spPr>
            <a:xfrm>
              <a:off x="6951523" y="2015724"/>
              <a:ext cx="30240" cy="37821"/>
            </a:xfrm>
            <a:custGeom>
              <a:avLst/>
              <a:gdLst/>
              <a:ahLst/>
              <a:cxnLst/>
              <a:rect l="l" t="t" r="r" b="b"/>
              <a:pathLst>
                <a:path w="1783" h="223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32" y="1625"/>
                    <a:pt x="1210" y="2198"/>
                  </a:cubicBezTo>
                  <a:cubicBezTo>
                    <a:pt x="1273" y="2229"/>
                    <a:pt x="1305" y="2229"/>
                    <a:pt x="1305" y="2229"/>
                  </a:cubicBezTo>
                  <a:cubicBezTo>
                    <a:pt x="1624" y="2166"/>
                    <a:pt x="1783" y="1943"/>
                    <a:pt x="1783" y="1943"/>
                  </a:cubicBezTo>
                  <a:cubicBezTo>
                    <a:pt x="1783" y="1943"/>
                    <a:pt x="1496" y="1051"/>
                    <a:pt x="1433" y="1051"/>
                  </a:cubicBezTo>
                  <a:cubicBezTo>
                    <a:pt x="1431" y="1052"/>
                    <a:pt x="1430" y="1052"/>
                    <a:pt x="1428" y="1052"/>
                  </a:cubicBezTo>
                  <a:cubicBezTo>
                    <a:pt x="1299" y="105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44"/>
            <p:cNvSpPr/>
            <p:nvPr/>
          </p:nvSpPr>
          <p:spPr>
            <a:xfrm>
              <a:off x="7330558" y="2604798"/>
              <a:ext cx="92330" cy="50846"/>
            </a:xfrm>
            <a:custGeom>
              <a:avLst/>
              <a:gdLst/>
              <a:ahLst/>
              <a:cxnLst/>
              <a:rect l="l" t="t" r="r" b="b"/>
              <a:pathLst>
                <a:path w="5444" h="2998" extrusionOk="0">
                  <a:moveTo>
                    <a:pt x="2515" y="1"/>
                  </a:moveTo>
                  <a:lnTo>
                    <a:pt x="0" y="2516"/>
                  </a:lnTo>
                  <a:lnTo>
                    <a:pt x="4298" y="2993"/>
                  </a:lnTo>
                  <a:cubicBezTo>
                    <a:pt x="4333" y="2996"/>
                    <a:pt x="4369" y="2998"/>
                    <a:pt x="4405" y="2998"/>
                  </a:cubicBezTo>
                  <a:cubicBezTo>
                    <a:pt x="4724" y="2998"/>
                    <a:pt x="5053" y="2872"/>
                    <a:pt x="5253" y="2643"/>
                  </a:cubicBezTo>
                  <a:cubicBezTo>
                    <a:pt x="5444" y="2420"/>
                    <a:pt x="5412" y="2102"/>
                    <a:pt x="5189" y="1943"/>
                  </a:cubicBezTo>
                  <a:cubicBezTo>
                    <a:pt x="4330" y="1401"/>
                    <a:pt x="2515" y="1"/>
                    <a:pt x="2515" y="1"/>
                  </a:cubicBezTo>
                  <a:close/>
                </a:path>
              </a:pathLst>
            </a:custGeom>
            <a:solidFill>
              <a:srgbClr val="66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44"/>
            <p:cNvSpPr/>
            <p:nvPr/>
          </p:nvSpPr>
          <p:spPr>
            <a:xfrm>
              <a:off x="6981204" y="2035160"/>
              <a:ext cx="74539" cy="151521"/>
            </a:xfrm>
            <a:custGeom>
              <a:avLst/>
              <a:gdLst/>
              <a:ahLst/>
              <a:cxnLst/>
              <a:rect l="l" t="t" r="r" b="b"/>
              <a:pathLst>
                <a:path w="4395" h="8934" extrusionOk="0">
                  <a:moveTo>
                    <a:pt x="2580" y="1"/>
                  </a:moveTo>
                  <a:cubicBezTo>
                    <a:pt x="2261" y="1"/>
                    <a:pt x="1274" y="1"/>
                    <a:pt x="1083" y="96"/>
                  </a:cubicBezTo>
                  <a:cubicBezTo>
                    <a:pt x="1020" y="128"/>
                    <a:pt x="797" y="319"/>
                    <a:pt x="542" y="574"/>
                  </a:cubicBezTo>
                  <a:cubicBezTo>
                    <a:pt x="256" y="829"/>
                    <a:pt x="1" y="1083"/>
                    <a:pt x="1" y="1083"/>
                  </a:cubicBezTo>
                  <a:cubicBezTo>
                    <a:pt x="1" y="1083"/>
                    <a:pt x="65" y="1434"/>
                    <a:pt x="192" y="1975"/>
                  </a:cubicBezTo>
                  <a:cubicBezTo>
                    <a:pt x="510" y="3566"/>
                    <a:pt x="1147" y="6941"/>
                    <a:pt x="956" y="8883"/>
                  </a:cubicBezTo>
                  <a:cubicBezTo>
                    <a:pt x="1034" y="8917"/>
                    <a:pt x="1116" y="8934"/>
                    <a:pt x="1201" y="8934"/>
                  </a:cubicBezTo>
                  <a:cubicBezTo>
                    <a:pt x="2373" y="8934"/>
                    <a:pt x="4171" y="5890"/>
                    <a:pt x="4171" y="5890"/>
                  </a:cubicBezTo>
                  <a:cubicBezTo>
                    <a:pt x="4171" y="5890"/>
                    <a:pt x="4394" y="1052"/>
                    <a:pt x="4267" y="892"/>
                  </a:cubicBezTo>
                  <a:cubicBezTo>
                    <a:pt x="4171" y="733"/>
                    <a:pt x="2898" y="1"/>
                    <a:pt x="2580" y="1"/>
                  </a:cubicBez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44"/>
            <p:cNvSpPr/>
            <p:nvPr/>
          </p:nvSpPr>
          <p:spPr>
            <a:xfrm>
              <a:off x="6981204" y="2044353"/>
              <a:ext cx="58868" cy="59937"/>
            </a:xfrm>
            <a:custGeom>
              <a:avLst/>
              <a:gdLst/>
              <a:ahLst/>
              <a:cxnLst/>
              <a:rect l="l" t="t" r="r" b="b"/>
              <a:pathLst>
                <a:path w="3471" h="3534" extrusionOk="0">
                  <a:moveTo>
                    <a:pt x="797" y="0"/>
                  </a:moveTo>
                  <a:cubicBezTo>
                    <a:pt x="733" y="0"/>
                    <a:pt x="638" y="0"/>
                    <a:pt x="510" y="32"/>
                  </a:cubicBezTo>
                  <a:cubicBezTo>
                    <a:pt x="256" y="318"/>
                    <a:pt x="1" y="573"/>
                    <a:pt x="1" y="573"/>
                  </a:cubicBezTo>
                  <a:cubicBezTo>
                    <a:pt x="1" y="573"/>
                    <a:pt x="65" y="892"/>
                    <a:pt x="160" y="1433"/>
                  </a:cubicBezTo>
                  <a:lnTo>
                    <a:pt x="510" y="1496"/>
                  </a:lnTo>
                  <a:cubicBezTo>
                    <a:pt x="1370" y="1656"/>
                    <a:pt x="2007" y="2420"/>
                    <a:pt x="2038" y="3279"/>
                  </a:cubicBezTo>
                  <a:lnTo>
                    <a:pt x="2102" y="3279"/>
                  </a:lnTo>
                  <a:cubicBezTo>
                    <a:pt x="2102" y="3279"/>
                    <a:pt x="2166" y="3534"/>
                    <a:pt x="2261" y="3534"/>
                  </a:cubicBezTo>
                  <a:cubicBezTo>
                    <a:pt x="2325" y="3534"/>
                    <a:pt x="2675" y="3406"/>
                    <a:pt x="2834" y="3343"/>
                  </a:cubicBezTo>
                  <a:cubicBezTo>
                    <a:pt x="3057" y="3247"/>
                    <a:pt x="3280" y="2420"/>
                    <a:pt x="3280" y="2420"/>
                  </a:cubicBezTo>
                  <a:cubicBezTo>
                    <a:pt x="3280" y="2420"/>
                    <a:pt x="3407" y="1496"/>
                    <a:pt x="3439" y="1274"/>
                  </a:cubicBezTo>
                  <a:cubicBezTo>
                    <a:pt x="3471" y="1019"/>
                    <a:pt x="2739" y="414"/>
                    <a:pt x="2675" y="255"/>
                  </a:cubicBezTo>
                  <a:cubicBezTo>
                    <a:pt x="2611" y="64"/>
                    <a:pt x="2325" y="0"/>
                    <a:pt x="2325" y="0"/>
                  </a:cubicBezTo>
                  <a:close/>
                </a:path>
              </a:pathLst>
            </a:custGeom>
            <a:solidFill>
              <a:srgbClr val="A9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4"/>
            <p:cNvSpPr/>
            <p:nvPr/>
          </p:nvSpPr>
          <p:spPr>
            <a:xfrm>
              <a:off x="6931544" y="1961721"/>
              <a:ext cx="24304" cy="45385"/>
            </a:xfrm>
            <a:custGeom>
              <a:avLst/>
              <a:gdLst/>
              <a:ahLst/>
              <a:cxnLst/>
              <a:rect l="l" t="t" r="r" b="b"/>
              <a:pathLst>
                <a:path w="1433" h="2676" extrusionOk="0">
                  <a:moveTo>
                    <a:pt x="617" y="0"/>
                  </a:moveTo>
                  <a:cubicBezTo>
                    <a:pt x="391" y="0"/>
                    <a:pt x="0" y="511"/>
                    <a:pt x="0" y="511"/>
                  </a:cubicBezTo>
                  <a:cubicBezTo>
                    <a:pt x="0" y="511"/>
                    <a:pt x="64" y="1975"/>
                    <a:pt x="764" y="2676"/>
                  </a:cubicBezTo>
                  <a:cubicBezTo>
                    <a:pt x="1051" y="2039"/>
                    <a:pt x="1433" y="765"/>
                    <a:pt x="1433" y="765"/>
                  </a:cubicBezTo>
                  <a:cubicBezTo>
                    <a:pt x="1433" y="765"/>
                    <a:pt x="1433" y="479"/>
                    <a:pt x="1369" y="352"/>
                  </a:cubicBezTo>
                  <a:cubicBezTo>
                    <a:pt x="1242" y="288"/>
                    <a:pt x="892" y="33"/>
                    <a:pt x="637" y="1"/>
                  </a:cubicBezTo>
                  <a:cubicBezTo>
                    <a:pt x="631" y="1"/>
                    <a:pt x="624" y="0"/>
                    <a:pt x="617" y="0"/>
                  </a:cubicBezTo>
                  <a:close/>
                </a:path>
              </a:pathLst>
            </a:custGeom>
            <a:solidFill>
              <a:srgbClr val="8E6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4"/>
            <p:cNvSpPr/>
            <p:nvPr/>
          </p:nvSpPr>
          <p:spPr>
            <a:xfrm>
              <a:off x="6963396" y="2307598"/>
              <a:ext cx="176028" cy="349580"/>
            </a:xfrm>
            <a:custGeom>
              <a:avLst/>
              <a:gdLst/>
              <a:ahLst/>
              <a:cxnLst/>
              <a:rect l="l" t="t" r="r" b="b"/>
              <a:pathLst>
                <a:path w="10379" h="20612" extrusionOk="0">
                  <a:moveTo>
                    <a:pt x="7964" y="0"/>
                  </a:moveTo>
                  <a:cubicBezTo>
                    <a:pt x="7938" y="0"/>
                    <a:pt x="7915" y="5"/>
                    <a:pt x="7896" y="15"/>
                  </a:cubicBezTo>
                  <a:cubicBezTo>
                    <a:pt x="7513" y="237"/>
                    <a:pt x="3311" y="1893"/>
                    <a:pt x="3311" y="1893"/>
                  </a:cubicBezTo>
                  <a:cubicBezTo>
                    <a:pt x="3311" y="1893"/>
                    <a:pt x="2738" y="3294"/>
                    <a:pt x="2547" y="4217"/>
                  </a:cubicBezTo>
                  <a:cubicBezTo>
                    <a:pt x="2356" y="5108"/>
                    <a:pt x="0" y="15136"/>
                    <a:pt x="3279" y="20612"/>
                  </a:cubicBezTo>
                  <a:lnTo>
                    <a:pt x="7291" y="20612"/>
                  </a:lnTo>
                  <a:cubicBezTo>
                    <a:pt x="7291" y="20612"/>
                    <a:pt x="9519" y="16505"/>
                    <a:pt x="9742" y="16187"/>
                  </a:cubicBezTo>
                  <a:cubicBezTo>
                    <a:pt x="9965" y="15836"/>
                    <a:pt x="10379" y="9501"/>
                    <a:pt x="10124" y="7719"/>
                  </a:cubicBezTo>
                  <a:cubicBezTo>
                    <a:pt x="9837" y="5904"/>
                    <a:pt x="9869" y="1861"/>
                    <a:pt x="9678" y="1447"/>
                  </a:cubicBezTo>
                  <a:cubicBezTo>
                    <a:pt x="9499" y="1088"/>
                    <a:pt x="8366" y="0"/>
                    <a:pt x="79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4"/>
            <p:cNvSpPr/>
            <p:nvPr/>
          </p:nvSpPr>
          <p:spPr>
            <a:xfrm>
              <a:off x="6992551" y="2084838"/>
              <a:ext cx="46996" cy="109087"/>
            </a:xfrm>
            <a:custGeom>
              <a:avLst/>
              <a:gdLst/>
              <a:ahLst/>
              <a:cxnLst/>
              <a:rect l="l" t="t" r="r" b="b"/>
              <a:pathLst>
                <a:path w="2771" h="6432" extrusionOk="0">
                  <a:moveTo>
                    <a:pt x="2070" y="1"/>
                  </a:moveTo>
                  <a:cubicBezTo>
                    <a:pt x="2070" y="1"/>
                    <a:pt x="1401" y="670"/>
                    <a:pt x="701" y="2006"/>
                  </a:cubicBezTo>
                  <a:cubicBezTo>
                    <a:pt x="446" y="2548"/>
                    <a:pt x="192" y="3407"/>
                    <a:pt x="1" y="4458"/>
                  </a:cubicBezTo>
                  <a:cubicBezTo>
                    <a:pt x="1019" y="5285"/>
                    <a:pt x="1974" y="5922"/>
                    <a:pt x="2770" y="6431"/>
                  </a:cubicBezTo>
                  <a:cubicBezTo>
                    <a:pt x="2706" y="4680"/>
                    <a:pt x="2356" y="2961"/>
                    <a:pt x="2356" y="2961"/>
                  </a:cubicBezTo>
                  <a:lnTo>
                    <a:pt x="1401" y="2420"/>
                  </a:lnTo>
                  <a:cubicBezTo>
                    <a:pt x="1560" y="1752"/>
                    <a:pt x="1783" y="988"/>
                    <a:pt x="2070" y="1"/>
                  </a:cubicBezTo>
                  <a:close/>
                </a:path>
              </a:pathLst>
            </a:custGeom>
            <a:solidFill>
              <a:srgbClr val="8E6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4"/>
            <p:cNvSpPr/>
            <p:nvPr/>
          </p:nvSpPr>
          <p:spPr>
            <a:xfrm>
              <a:off x="6936394" y="1919082"/>
              <a:ext cx="117177" cy="148502"/>
            </a:xfrm>
            <a:custGeom>
              <a:avLst/>
              <a:gdLst/>
              <a:ahLst/>
              <a:cxnLst/>
              <a:rect l="l" t="t" r="r" b="b"/>
              <a:pathLst>
                <a:path w="6909" h="8756" extrusionOk="0">
                  <a:moveTo>
                    <a:pt x="33" y="3470"/>
                  </a:moveTo>
                  <a:lnTo>
                    <a:pt x="33" y="3470"/>
                  </a:lnTo>
                  <a:cubicBezTo>
                    <a:pt x="33" y="3725"/>
                    <a:pt x="96" y="3980"/>
                    <a:pt x="128" y="4234"/>
                  </a:cubicBezTo>
                  <a:cubicBezTo>
                    <a:pt x="128" y="4266"/>
                    <a:pt x="160" y="4362"/>
                    <a:pt x="160" y="4394"/>
                  </a:cubicBezTo>
                  <a:cubicBezTo>
                    <a:pt x="287" y="4871"/>
                    <a:pt x="510" y="5349"/>
                    <a:pt x="892" y="5699"/>
                  </a:cubicBezTo>
                  <a:cubicBezTo>
                    <a:pt x="892" y="5699"/>
                    <a:pt x="924" y="5826"/>
                    <a:pt x="988" y="5954"/>
                  </a:cubicBezTo>
                  <a:cubicBezTo>
                    <a:pt x="1497" y="6877"/>
                    <a:pt x="2229" y="7736"/>
                    <a:pt x="3089" y="8341"/>
                  </a:cubicBezTo>
                  <a:cubicBezTo>
                    <a:pt x="3343" y="8500"/>
                    <a:pt x="3598" y="8596"/>
                    <a:pt x="3821" y="8723"/>
                  </a:cubicBezTo>
                  <a:cubicBezTo>
                    <a:pt x="3885" y="8755"/>
                    <a:pt x="4012" y="8755"/>
                    <a:pt x="4139" y="8755"/>
                  </a:cubicBezTo>
                  <a:lnTo>
                    <a:pt x="4330" y="8723"/>
                  </a:lnTo>
                  <a:cubicBezTo>
                    <a:pt x="4521" y="8691"/>
                    <a:pt x="4680" y="8596"/>
                    <a:pt x="4840" y="8500"/>
                  </a:cubicBezTo>
                  <a:lnTo>
                    <a:pt x="4840" y="8500"/>
                  </a:lnTo>
                  <a:cubicBezTo>
                    <a:pt x="4935" y="8437"/>
                    <a:pt x="4967" y="8373"/>
                    <a:pt x="5062" y="8341"/>
                  </a:cubicBezTo>
                  <a:cubicBezTo>
                    <a:pt x="5126" y="8246"/>
                    <a:pt x="5158" y="8182"/>
                    <a:pt x="5222" y="8087"/>
                  </a:cubicBezTo>
                  <a:cubicBezTo>
                    <a:pt x="5285" y="7927"/>
                    <a:pt x="5381" y="7768"/>
                    <a:pt x="5476" y="7577"/>
                  </a:cubicBezTo>
                  <a:cubicBezTo>
                    <a:pt x="5890" y="6781"/>
                    <a:pt x="6336" y="5699"/>
                    <a:pt x="6081" y="4967"/>
                  </a:cubicBezTo>
                  <a:cubicBezTo>
                    <a:pt x="6017" y="4776"/>
                    <a:pt x="5954" y="4585"/>
                    <a:pt x="5954" y="4457"/>
                  </a:cubicBezTo>
                  <a:cubicBezTo>
                    <a:pt x="5795" y="3502"/>
                    <a:pt x="6527" y="3693"/>
                    <a:pt x="6527" y="3693"/>
                  </a:cubicBezTo>
                  <a:cubicBezTo>
                    <a:pt x="6527" y="3693"/>
                    <a:pt x="6909" y="2834"/>
                    <a:pt x="6400" y="1847"/>
                  </a:cubicBezTo>
                  <a:cubicBezTo>
                    <a:pt x="5540" y="191"/>
                    <a:pt x="3471" y="0"/>
                    <a:pt x="1911" y="573"/>
                  </a:cubicBezTo>
                  <a:cubicBezTo>
                    <a:pt x="1879" y="573"/>
                    <a:pt x="1879" y="605"/>
                    <a:pt x="1815" y="605"/>
                  </a:cubicBezTo>
                  <a:cubicBezTo>
                    <a:pt x="669" y="1115"/>
                    <a:pt x="1" y="2229"/>
                    <a:pt x="33" y="3470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4"/>
            <p:cNvSpPr/>
            <p:nvPr/>
          </p:nvSpPr>
          <p:spPr>
            <a:xfrm>
              <a:off x="7026031" y="1991979"/>
              <a:ext cx="52932" cy="87174"/>
            </a:xfrm>
            <a:custGeom>
              <a:avLst/>
              <a:gdLst/>
              <a:ahLst/>
              <a:cxnLst/>
              <a:rect l="l" t="t" r="r" b="b"/>
              <a:pathLst>
                <a:path w="3121" h="5140" extrusionOk="0">
                  <a:moveTo>
                    <a:pt x="1242" y="0"/>
                  </a:moveTo>
                  <a:lnTo>
                    <a:pt x="796" y="191"/>
                  </a:lnTo>
                  <a:cubicBezTo>
                    <a:pt x="860" y="350"/>
                    <a:pt x="892" y="510"/>
                    <a:pt x="924" y="732"/>
                  </a:cubicBezTo>
                  <a:cubicBezTo>
                    <a:pt x="1210" y="1592"/>
                    <a:pt x="541" y="3024"/>
                    <a:pt x="96" y="3820"/>
                  </a:cubicBezTo>
                  <a:cubicBezTo>
                    <a:pt x="32" y="3852"/>
                    <a:pt x="32" y="3916"/>
                    <a:pt x="0" y="3948"/>
                  </a:cubicBezTo>
                  <a:cubicBezTo>
                    <a:pt x="255" y="4298"/>
                    <a:pt x="287" y="5062"/>
                    <a:pt x="287" y="5062"/>
                  </a:cubicBezTo>
                  <a:cubicBezTo>
                    <a:pt x="287" y="5062"/>
                    <a:pt x="238" y="5139"/>
                    <a:pt x="334" y="5139"/>
                  </a:cubicBezTo>
                  <a:cubicBezTo>
                    <a:pt x="412" y="5139"/>
                    <a:pt x="584" y="5088"/>
                    <a:pt x="955" y="4903"/>
                  </a:cubicBezTo>
                  <a:cubicBezTo>
                    <a:pt x="1019" y="4871"/>
                    <a:pt x="1083" y="4871"/>
                    <a:pt x="1178" y="4839"/>
                  </a:cubicBezTo>
                  <a:lnTo>
                    <a:pt x="1242" y="4775"/>
                  </a:lnTo>
                  <a:cubicBezTo>
                    <a:pt x="1242" y="4775"/>
                    <a:pt x="1274" y="4775"/>
                    <a:pt x="1274" y="4744"/>
                  </a:cubicBezTo>
                  <a:lnTo>
                    <a:pt x="1433" y="4680"/>
                  </a:lnTo>
                  <a:cubicBezTo>
                    <a:pt x="1528" y="4616"/>
                    <a:pt x="1560" y="4584"/>
                    <a:pt x="1656" y="4584"/>
                  </a:cubicBezTo>
                  <a:lnTo>
                    <a:pt x="1719" y="4553"/>
                  </a:lnTo>
                  <a:cubicBezTo>
                    <a:pt x="1751" y="4553"/>
                    <a:pt x="1751" y="4521"/>
                    <a:pt x="1815" y="4521"/>
                  </a:cubicBezTo>
                  <a:lnTo>
                    <a:pt x="1974" y="4425"/>
                  </a:lnTo>
                  <a:cubicBezTo>
                    <a:pt x="2006" y="4393"/>
                    <a:pt x="2038" y="4393"/>
                    <a:pt x="2133" y="4362"/>
                  </a:cubicBezTo>
                  <a:lnTo>
                    <a:pt x="2292" y="4266"/>
                  </a:lnTo>
                  <a:lnTo>
                    <a:pt x="2388" y="4234"/>
                  </a:lnTo>
                  <a:cubicBezTo>
                    <a:pt x="2452" y="4234"/>
                    <a:pt x="2483" y="4202"/>
                    <a:pt x="2515" y="4202"/>
                  </a:cubicBezTo>
                  <a:lnTo>
                    <a:pt x="2643" y="4139"/>
                  </a:lnTo>
                  <a:cubicBezTo>
                    <a:pt x="2674" y="4139"/>
                    <a:pt x="2674" y="4107"/>
                    <a:pt x="2706" y="4107"/>
                  </a:cubicBezTo>
                  <a:lnTo>
                    <a:pt x="2929" y="4011"/>
                  </a:lnTo>
                  <a:cubicBezTo>
                    <a:pt x="2961" y="4011"/>
                    <a:pt x="2961" y="3980"/>
                    <a:pt x="2993" y="3980"/>
                  </a:cubicBezTo>
                  <a:lnTo>
                    <a:pt x="3120" y="3916"/>
                  </a:lnTo>
                  <a:cubicBezTo>
                    <a:pt x="2070" y="2802"/>
                    <a:pt x="1242" y="0"/>
                    <a:pt x="1242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4"/>
            <p:cNvSpPr/>
            <p:nvPr/>
          </p:nvSpPr>
          <p:spPr>
            <a:xfrm>
              <a:off x="7006594" y="2058922"/>
              <a:ext cx="167395" cy="280773"/>
            </a:xfrm>
            <a:custGeom>
              <a:avLst/>
              <a:gdLst/>
              <a:ahLst/>
              <a:cxnLst/>
              <a:rect l="l" t="t" r="r" b="b"/>
              <a:pathLst>
                <a:path w="9870" h="16555" extrusionOk="0">
                  <a:moveTo>
                    <a:pt x="4139" y="1"/>
                  </a:moveTo>
                  <a:lnTo>
                    <a:pt x="4011" y="96"/>
                  </a:lnTo>
                  <a:cubicBezTo>
                    <a:pt x="3980" y="96"/>
                    <a:pt x="3980" y="128"/>
                    <a:pt x="3948" y="128"/>
                  </a:cubicBezTo>
                  <a:cubicBezTo>
                    <a:pt x="3852" y="160"/>
                    <a:pt x="3820" y="192"/>
                    <a:pt x="3725" y="192"/>
                  </a:cubicBezTo>
                  <a:cubicBezTo>
                    <a:pt x="3693" y="192"/>
                    <a:pt x="3693" y="255"/>
                    <a:pt x="3661" y="255"/>
                  </a:cubicBezTo>
                  <a:lnTo>
                    <a:pt x="3534" y="287"/>
                  </a:lnTo>
                  <a:cubicBezTo>
                    <a:pt x="3502" y="287"/>
                    <a:pt x="3470" y="319"/>
                    <a:pt x="3438" y="319"/>
                  </a:cubicBezTo>
                  <a:lnTo>
                    <a:pt x="3311" y="351"/>
                  </a:lnTo>
                  <a:cubicBezTo>
                    <a:pt x="3279" y="415"/>
                    <a:pt x="3184" y="415"/>
                    <a:pt x="3152" y="446"/>
                  </a:cubicBezTo>
                  <a:cubicBezTo>
                    <a:pt x="3120" y="478"/>
                    <a:pt x="3025" y="478"/>
                    <a:pt x="2993" y="510"/>
                  </a:cubicBezTo>
                  <a:cubicBezTo>
                    <a:pt x="2961" y="574"/>
                    <a:pt x="2897" y="574"/>
                    <a:pt x="2834" y="606"/>
                  </a:cubicBezTo>
                  <a:cubicBezTo>
                    <a:pt x="2802" y="606"/>
                    <a:pt x="2738" y="637"/>
                    <a:pt x="2738" y="637"/>
                  </a:cubicBezTo>
                  <a:lnTo>
                    <a:pt x="2674" y="669"/>
                  </a:lnTo>
                  <a:cubicBezTo>
                    <a:pt x="2579" y="733"/>
                    <a:pt x="2547" y="765"/>
                    <a:pt x="2483" y="765"/>
                  </a:cubicBezTo>
                  <a:cubicBezTo>
                    <a:pt x="2420" y="797"/>
                    <a:pt x="2356" y="797"/>
                    <a:pt x="2324" y="828"/>
                  </a:cubicBezTo>
                  <a:cubicBezTo>
                    <a:pt x="2324" y="828"/>
                    <a:pt x="2261" y="828"/>
                    <a:pt x="2261" y="892"/>
                  </a:cubicBezTo>
                  <a:lnTo>
                    <a:pt x="2197" y="924"/>
                  </a:lnTo>
                  <a:cubicBezTo>
                    <a:pt x="2101" y="956"/>
                    <a:pt x="2070" y="988"/>
                    <a:pt x="1974" y="988"/>
                  </a:cubicBezTo>
                  <a:cubicBezTo>
                    <a:pt x="1974" y="956"/>
                    <a:pt x="1942" y="924"/>
                    <a:pt x="1942" y="892"/>
                  </a:cubicBezTo>
                  <a:cubicBezTo>
                    <a:pt x="1878" y="956"/>
                    <a:pt x="1751" y="988"/>
                    <a:pt x="1624" y="1051"/>
                  </a:cubicBezTo>
                  <a:cubicBezTo>
                    <a:pt x="1528" y="1083"/>
                    <a:pt x="1401" y="1115"/>
                    <a:pt x="1305" y="1115"/>
                  </a:cubicBezTo>
                  <a:cubicBezTo>
                    <a:pt x="1242" y="1115"/>
                    <a:pt x="1146" y="1210"/>
                    <a:pt x="1146" y="1274"/>
                  </a:cubicBezTo>
                  <a:cubicBezTo>
                    <a:pt x="1114" y="1370"/>
                    <a:pt x="1114" y="1433"/>
                    <a:pt x="1083" y="1529"/>
                  </a:cubicBezTo>
                  <a:cubicBezTo>
                    <a:pt x="382" y="4012"/>
                    <a:pt x="96" y="4903"/>
                    <a:pt x="0" y="6718"/>
                  </a:cubicBezTo>
                  <a:cubicBezTo>
                    <a:pt x="128" y="6877"/>
                    <a:pt x="159" y="7100"/>
                    <a:pt x="159" y="7323"/>
                  </a:cubicBezTo>
                  <a:cubicBezTo>
                    <a:pt x="287" y="9806"/>
                    <a:pt x="732" y="13085"/>
                    <a:pt x="732" y="13085"/>
                  </a:cubicBezTo>
                  <a:lnTo>
                    <a:pt x="446" y="13339"/>
                  </a:lnTo>
                  <a:cubicBezTo>
                    <a:pt x="541" y="14326"/>
                    <a:pt x="669" y="15409"/>
                    <a:pt x="764" y="16555"/>
                  </a:cubicBezTo>
                  <a:lnTo>
                    <a:pt x="8596" y="15950"/>
                  </a:lnTo>
                  <a:lnTo>
                    <a:pt x="9869" y="3152"/>
                  </a:lnTo>
                  <a:cubicBezTo>
                    <a:pt x="9869" y="3152"/>
                    <a:pt x="8405" y="1306"/>
                    <a:pt x="7545" y="988"/>
                  </a:cubicBezTo>
                  <a:cubicBezTo>
                    <a:pt x="5667" y="255"/>
                    <a:pt x="4171" y="1"/>
                    <a:pt x="4139" y="1"/>
                  </a:cubicBezTo>
                  <a:close/>
                </a:path>
              </a:pathLst>
            </a:custGeom>
            <a:solidFill>
              <a:srgbClr val="A9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4"/>
            <p:cNvSpPr/>
            <p:nvPr/>
          </p:nvSpPr>
          <p:spPr>
            <a:xfrm>
              <a:off x="6957459" y="2009262"/>
              <a:ext cx="17265" cy="11889"/>
            </a:xfrm>
            <a:custGeom>
              <a:avLst/>
              <a:gdLst/>
              <a:ahLst/>
              <a:cxnLst/>
              <a:rect l="l" t="t" r="r" b="b"/>
              <a:pathLst>
                <a:path w="1018" h="701" extrusionOk="0">
                  <a:moveTo>
                    <a:pt x="1018" y="1"/>
                  </a:moveTo>
                  <a:lnTo>
                    <a:pt x="1018" y="1"/>
                  </a:lnTo>
                  <a:cubicBezTo>
                    <a:pt x="986" y="33"/>
                    <a:pt x="954" y="96"/>
                    <a:pt x="828" y="159"/>
                  </a:cubicBezTo>
                  <a:cubicBezTo>
                    <a:pt x="821" y="173"/>
                    <a:pt x="814" y="188"/>
                    <a:pt x="806" y="202"/>
                  </a:cubicBezTo>
                  <a:lnTo>
                    <a:pt x="806" y="202"/>
                  </a:lnTo>
                  <a:lnTo>
                    <a:pt x="860" y="159"/>
                  </a:lnTo>
                  <a:cubicBezTo>
                    <a:pt x="954" y="96"/>
                    <a:pt x="986" y="33"/>
                    <a:pt x="1018" y="1"/>
                  </a:cubicBezTo>
                  <a:close/>
                  <a:moveTo>
                    <a:pt x="806" y="202"/>
                  </a:moveTo>
                  <a:lnTo>
                    <a:pt x="701" y="286"/>
                  </a:lnTo>
                  <a:cubicBezTo>
                    <a:pt x="669" y="350"/>
                    <a:pt x="637" y="414"/>
                    <a:pt x="541" y="446"/>
                  </a:cubicBezTo>
                  <a:lnTo>
                    <a:pt x="382" y="605"/>
                  </a:lnTo>
                  <a:cubicBezTo>
                    <a:pt x="319" y="605"/>
                    <a:pt x="287" y="668"/>
                    <a:pt x="191" y="668"/>
                  </a:cubicBezTo>
                  <a:cubicBezTo>
                    <a:pt x="128" y="668"/>
                    <a:pt x="64" y="700"/>
                    <a:pt x="0" y="700"/>
                  </a:cubicBezTo>
                  <a:lnTo>
                    <a:pt x="191" y="700"/>
                  </a:lnTo>
                  <a:cubicBezTo>
                    <a:pt x="287" y="700"/>
                    <a:pt x="319" y="700"/>
                    <a:pt x="382" y="668"/>
                  </a:cubicBezTo>
                  <a:lnTo>
                    <a:pt x="541" y="509"/>
                  </a:lnTo>
                  <a:cubicBezTo>
                    <a:pt x="605" y="446"/>
                    <a:pt x="637" y="382"/>
                    <a:pt x="701" y="350"/>
                  </a:cubicBezTo>
                  <a:cubicBezTo>
                    <a:pt x="750" y="301"/>
                    <a:pt x="780" y="251"/>
                    <a:pt x="806" y="202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4"/>
            <p:cNvSpPr/>
            <p:nvPr/>
          </p:nvSpPr>
          <p:spPr>
            <a:xfrm>
              <a:off x="6950981" y="2001697"/>
              <a:ext cx="25389" cy="12432"/>
            </a:xfrm>
            <a:custGeom>
              <a:avLst/>
              <a:gdLst/>
              <a:ahLst/>
              <a:cxnLst/>
              <a:rect l="l" t="t" r="r" b="b"/>
              <a:pathLst>
                <a:path w="1497" h="733" extrusionOk="0">
                  <a:moveTo>
                    <a:pt x="1210" y="0"/>
                  </a:moveTo>
                  <a:cubicBezTo>
                    <a:pt x="1146" y="0"/>
                    <a:pt x="1019" y="0"/>
                    <a:pt x="923" y="32"/>
                  </a:cubicBezTo>
                  <a:cubicBezTo>
                    <a:pt x="860" y="32"/>
                    <a:pt x="732" y="64"/>
                    <a:pt x="637" y="64"/>
                  </a:cubicBezTo>
                  <a:cubicBezTo>
                    <a:pt x="573" y="128"/>
                    <a:pt x="446" y="128"/>
                    <a:pt x="382" y="159"/>
                  </a:cubicBezTo>
                  <a:lnTo>
                    <a:pt x="319" y="159"/>
                  </a:lnTo>
                  <a:cubicBezTo>
                    <a:pt x="255" y="223"/>
                    <a:pt x="159" y="350"/>
                    <a:pt x="128" y="446"/>
                  </a:cubicBezTo>
                  <a:cubicBezTo>
                    <a:pt x="96" y="478"/>
                    <a:pt x="96" y="541"/>
                    <a:pt x="64" y="605"/>
                  </a:cubicBezTo>
                  <a:cubicBezTo>
                    <a:pt x="0" y="637"/>
                    <a:pt x="0" y="701"/>
                    <a:pt x="0" y="732"/>
                  </a:cubicBezTo>
                  <a:lnTo>
                    <a:pt x="255" y="510"/>
                  </a:lnTo>
                  <a:cubicBezTo>
                    <a:pt x="319" y="414"/>
                    <a:pt x="414" y="350"/>
                    <a:pt x="478" y="319"/>
                  </a:cubicBezTo>
                  <a:lnTo>
                    <a:pt x="446" y="319"/>
                  </a:lnTo>
                  <a:cubicBezTo>
                    <a:pt x="541" y="255"/>
                    <a:pt x="605" y="255"/>
                    <a:pt x="701" y="223"/>
                  </a:cubicBezTo>
                  <a:cubicBezTo>
                    <a:pt x="764" y="191"/>
                    <a:pt x="860" y="191"/>
                    <a:pt x="955" y="159"/>
                  </a:cubicBezTo>
                  <a:cubicBezTo>
                    <a:pt x="1051" y="96"/>
                    <a:pt x="1114" y="96"/>
                    <a:pt x="1242" y="64"/>
                  </a:cubicBezTo>
                  <a:cubicBezTo>
                    <a:pt x="1337" y="64"/>
                    <a:pt x="1401" y="32"/>
                    <a:pt x="1496" y="0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4"/>
            <p:cNvSpPr/>
            <p:nvPr/>
          </p:nvSpPr>
          <p:spPr>
            <a:xfrm>
              <a:off x="6958002" y="2090248"/>
              <a:ext cx="170618" cy="194921"/>
            </a:xfrm>
            <a:custGeom>
              <a:avLst/>
              <a:gdLst/>
              <a:ahLst/>
              <a:cxnLst/>
              <a:rect l="l" t="t" r="r" b="b"/>
              <a:pathLst>
                <a:path w="10060" h="11493" extrusionOk="0">
                  <a:moveTo>
                    <a:pt x="0" y="3566"/>
                  </a:moveTo>
                  <a:cubicBezTo>
                    <a:pt x="0" y="3979"/>
                    <a:pt x="446" y="4552"/>
                    <a:pt x="732" y="4871"/>
                  </a:cubicBezTo>
                  <a:cubicBezTo>
                    <a:pt x="828" y="4998"/>
                    <a:pt x="923" y="5126"/>
                    <a:pt x="923" y="5126"/>
                  </a:cubicBezTo>
                  <a:lnTo>
                    <a:pt x="923" y="5126"/>
                  </a:lnTo>
                  <a:cubicBezTo>
                    <a:pt x="1210" y="5348"/>
                    <a:pt x="1465" y="5635"/>
                    <a:pt x="1783" y="5953"/>
                  </a:cubicBezTo>
                  <a:cubicBezTo>
                    <a:pt x="1847" y="5985"/>
                    <a:pt x="1878" y="6049"/>
                    <a:pt x="1942" y="6081"/>
                  </a:cubicBezTo>
                  <a:cubicBezTo>
                    <a:pt x="2802" y="6845"/>
                    <a:pt x="3757" y="7704"/>
                    <a:pt x="4648" y="8468"/>
                  </a:cubicBezTo>
                  <a:cubicBezTo>
                    <a:pt x="6335" y="9901"/>
                    <a:pt x="7959" y="11142"/>
                    <a:pt x="8755" y="11365"/>
                  </a:cubicBezTo>
                  <a:cubicBezTo>
                    <a:pt x="9137" y="11492"/>
                    <a:pt x="9933" y="11174"/>
                    <a:pt x="9933" y="11174"/>
                  </a:cubicBezTo>
                  <a:cubicBezTo>
                    <a:pt x="9933" y="11174"/>
                    <a:pt x="10060" y="9487"/>
                    <a:pt x="9582" y="8978"/>
                  </a:cubicBezTo>
                  <a:cubicBezTo>
                    <a:pt x="8755" y="8150"/>
                    <a:pt x="7290" y="7672"/>
                    <a:pt x="4903" y="6144"/>
                  </a:cubicBezTo>
                  <a:cubicBezTo>
                    <a:pt x="4202" y="5730"/>
                    <a:pt x="3502" y="5253"/>
                    <a:pt x="2674" y="4616"/>
                  </a:cubicBezTo>
                  <a:cubicBezTo>
                    <a:pt x="2547" y="4521"/>
                    <a:pt x="2420" y="4393"/>
                    <a:pt x="2260" y="4330"/>
                  </a:cubicBezTo>
                  <a:cubicBezTo>
                    <a:pt x="2197" y="4298"/>
                    <a:pt x="2133" y="4202"/>
                    <a:pt x="2069" y="4170"/>
                  </a:cubicBezTo>
                  <a:cubicBezTo>
                    <a:pt x="2038" y="4170"/>
                    <a:pt x="2038" y="4139"/>
                    <a:pt x="1974" y="4139"/>
                  </a:cubicBezTo>
                  <a:lnTo>
                    <a:pt x="1974" y="4139"/>
                  </a:lnTo>
                  <a:lnTo>
                    <a:pt x="1974" y="4139"/>
                  </a:lnTo>
                  <a:cubicBezTo>
                    <a:pt x="1974" y="4139"/>
                    <a:pt x="2069" y="3534"/>
                    <a:pt x="1974" y="3120"/>
                  </a:cubicBezTo>
                  <a:lnTo>
                    <a:pt x="1974" y="3088"/>
                  </a:lnTo>
                  <a:lnTo>
                    <a:pt x="1592" y="318"/>
                  </a:lnTo>
                  <a:cubicBezTo>
                    <a:pt x="1592" y="255"/>
                    <a:pt x="1560" y="223"/>
                    <a:pt x="1496" y="223"/>
                  </a:cubicBezTo>
                  <a:cubicBezTo>
                    <a:pt x="1433" y="223"/>
                    <a:pt x="1401" y="255"/>
                    <a:pt x="1401" y="350"/>
                  </a:cubicBezTo>
                  <a:lnTo>
                    <a:pt x="1433" y="2420"/>
                  </a:lnTo>
                  <a:lnTo>
                    <a:pt x="1178" y="96"/>
                  </a:lnTo>
                  <a:cubicBezTo>
                    <a:pt x="1178" y="32"/>
                    <a:pt x="1114" y="0"/>
                    <a:pt x="1082" y="0"/>
                  </a:cubicBezTo>
                  <a:cubicBezTo>
                    <a:pt x="1019" y="0"/>
                    <a:pt x="987" y="32"/>
                    <a:pt x="987" y="96"/>
                  </a:cubicBezTo>
                  <a:lnTo>
                    <a:pt x="987" y="223"/>
                  </a:lnTo>
                  <a:lnTo>
                    <a:pt x="923" y="223"/>
                  </a:lnTo>
                  <a:cubicBezTo>
                    <a:pt x="828" y="223"/>
                    <a:pt x="764" y="318"/>
                    <a:pt x="764" y="382"/>
                  </a:cubicBezTo>
                  <a:lnTo>
                    <a:pt x="637" y="2451"/>
                  </a:lnTo>
                  <a:lnTo>
                    <a:pt x="541" y="669"/>
                  </a:lnTo>
                  <a:cubicBezTo>
                    <a:pt x="541" y="573"/>
                    <a:pt x="478" y="541"/>
                    <a:pt x="446" y="573"/>
                  </a:cubicBezTo>
                  <a:cubicBezTo>
                    <a:pt x="382" y="573"/>
                    <a:pt x="350" y="637"/>
                    <a:pt x="350" y="669"/>
                  </a:cubicBezTo>
                  <a:lnTo>
                    <a:pt x="64" y="3597"/>
                  </a:lnTo>
                  <a:cubicBezTo>
                    <a:pt x="0" y="3534"/>
                    <a:pt x="0" y="3534"/>
                    <a:pt x="0" y="3566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4"/>
            <p:cNvSpPr/>
            <p:nvPr/>
          </p:nvSpPr>
          <p:spPr>
            <a:xfrm>
              <a:off x="6995248" y="2075662"/>
              <a:ext cx="186831" cy="207353"/>
            </a:xfrm>
            <a:custGeom>
              <a:avLst/>
              <a:gdLst/>
              <a:ahLst/>
              <a:cxnLst/>
              <a:rect l="l" t="t" r="r" b="b"/>
              <a:pathLst>
                <a:path w="11016" h="12226" extrusionOk="0">
                  <a:moveTo>
                    <a:pt x="8182" y="1"/>
                  </a:moveTo>
                  <a:cubicBezTo>
                    <a:pt x="7418" y="287"/>
                    <a:pt x="6909" y="956"/>
                    <a:pt x="6559" y="1783"/>
                  </a:cubicBezTo>
                  <a:cubicBezTo>
                    <a:pt x="6368" y="2325"/>
                    <a:pt x="6209" y="2898"/>
                    <a:pt x="6113" y="3502"/>
                  </a:cubicBezTo>
                  <a:cubicBezTo>
                    <a:pt x="6049" y="4075"/>
                    <a:pt x="6018" y="4648"/>
                    <a:pt x="5954" y="5221"/>
                  </a:cubicBezTo>
                  <a:lnTo>
                    <a:pt x="5954" y="5349"/>
                  </a:lnTo>
                  <a:cubicBezTo>
                    <a:pt x="5922" y="6654"/>
                    <a:pt x="5954" y="7927"/>
                    <a:pt x="6049" y="8819"/>
                  </a:cubicBezTo>
                  <a:cubicBezTo>
                    <a:pt x="5890" y="8660"/>
                    <a:pt x="5667" y="8532"/>
                    <a:pt x="5540" y="8405"/>
                  </a:cubicBezTo>
                  <a:cubicBezTo>
                    <a:pt x="3630" y="6941"/>
                    <a:pt x="1847" y="6208"/>
                    <a:pt x="1179" y="5986"/>
                  </a:cubicBezTo>
                  <a:cubicBezTo>
                    <a:pt x="1019" y="5890"/>
                    <a:pt x="924" y="5890"/>
                    <a:pt x="924" y="5890"/>
                  </a:cubicBezTo>
                  <a:cubicBezTo>
                    <a:pt x="924" y="5890"/>
                    <a:pt x="224" y="6495"/>
                    <a:pt x="1" y="7482"/>
                  </a:cubicBezTo>
                  <a:cubicBezTo>
                    <a:pt x="33" y="7609"/>
                    <a:pt x="1" y="7800"/>
                    <a:pt x="1" y="7959"/>
                  </a:cubicBezTo>
                  <a:cubicBezTo>
                    <a:pt x="160" y="8182"/>
                    <a:pt x="351" y="8373"/>
                    <a:pt x="510" y="8564"/>
                  </a:cubicBezTo>
                  <a:cubicBezTo>
                    <a:pt x="828" y="8882"/>
                    <a:pt x="1115" y="9201"/>
                    <a:pt x="1433" y="9487"/>
                  </a:cubicBezTo>
                  <a:cubicBezTo>
                    <a:pt x="1497" y="9551"/>
                    <a:pt x="1529" y="9615"/>
                    <a:pt x="1624" y="9647"/>
                  </a:cubicBezTo>
                  <a:cubicBezTo>
                    <a:pt x="1847" y="9869"/>
                    <a:pt x="2134" y="10092"/>
                    <a:pt x="2388" y="10283"/>
                  </a:cubicBezTo>
                  <a:cubicBezTo>
                    <a:pt x="2484" y="10347"/>
                    <a:pt x="2579" y="10442"/>
                    <a:pt x="2707" y="10506"/>
                  </a:cubicBezTo>
                  <a:cubicBezTo>
                    <a:pt x="2739" y="10506"/>
                    <a:pt x="2739" y="10570"/>
                    <a:pt x="2770" y="10570"/>
                  </a:cubicBezTo>
                  <a:cubicBezTo>
                    <a:pt x="2802" y="10602"/>
                    <a:pt x="2898" y="10633"/>
                    <a:pt x="2930" y="10665"/>
                  </a:cubicBezTo>
                  <a:cubicBezTo>
                    <a:pt x="3025" y="10729"/>
                    <a:pt x="3089" y="10793"/>
                    <a:pt x="3184" y="10824"/>
                  </a:cubicBezTo>
                  <a:cubicBezTo>
                    <a:pt x="3343" y="10952"/>
                    <a:pt x="3534" y="11079"/>
                    <a:pt x="3694" y="11143"/>
                  </a:cubicBezTo>
                  <a:cubicBezTo>
                    <a:pt x="4076" y="11397"/>
                    <a:pt x="4458" y="11557"/>
                    <a:pt x="4776" y="11716"/>
                  </a:cubicBezTo>
                  <a:cubicBezTo>
                    <a:pt x="5031" y="11843"/>
                    <a:pt x="5317" y="11939"/>
                    <a:pt x="5572" y="12034"/>
                  </a:cubicBezTo>
                  <a:cubicBezTo>
                    <a:pt x="5922" y="12161"/>
                    <a:pt x="6336" y="12225"/>
                    <a:pt x="6622" y="12225"/>
                  </a:cubicBezTo>
                  <a:lnTo>
                    <a:pt x="7195" y="12225"/>
                  </a:lnTo>
                  <a:cubicBezTo>
                    <a:pt x="7673" y="12193"/>
                    <a:pt x="7991" y="12098"/>
                    <a:pt x="7991" y="12098"/>
                  </a:cubicBezTo>
                  <a:cubicBezTo>
                    <a:pt x="7991" y="12098"/>
                    <a:pt x="8150" y="11939"/>
                    <a:pt x="8341" y="11684"/>
                  </a:cubicBezTo>
                  <a:cubicBezTo>
                    <a:pt x="8469" y="11525"/>
                    <a:pt x="8596" y="11270"/>
                    <a:pt x="8755" y="11047"/>
                  </a:cubicBezTo>
                  <a:cubicBezTo>
                    <a:pt x="9105" y="10347"/>
                    <a:pt x="9583" y="9392"/>
                    <a:pt x="9997" y="8023"/>
                  </a:cubicBezTo>
                  <a:cubicBezTo>
                    <a:pt x="10029" y="7927"/>
                    <a:pt x="10029" y="7800"/>
                    <a:pt x="10061" y="7736"/>
                  </a:cubicBezTo>
                  <a:cubicBezTo>
                    <a:pt x="10156" y="7450"/>
                    <a:pt x="10220" y="7163"/>
                    <a:pt x="10252" y="6845"/>
                  </a:cubicBezTo>
                  <a:cubicBezTo>
                    <a:pt x="10252" y="6781"/>
                    <a:pt x="10315" y="6686"/>
                    <a:pt x="10315" y="6622"/>
                  </a:cubicBezTo>
                  <a:lnTo>
                    <a:pt x="10315" y="6559"/>
                  </a:lnTo>
                  <a:cubicBezTo>
                    <a:pt x="10315" y="6527"/>
                    <a:pt x="10347" y="6463"/>
                    <a:pt x="10347" y="6431"/>
                  </a:cubicBezTo>
                  <a:cubicBezTo>
                    <a:pt x="10379" y="6208"/>
                    <a:pt x="10411" y="5986"/>
                    <a:pt x="10443" y="5763"/>
                  </a:cubicBezTo>
                  <a:cubicBezTo>
                    <a:pt x="10506" y="5508"/>
                    <a:pt x="10538" y="5253"/>
                    <a:pt x="10570" y="4967"/>
                  </a:cubicBezTo>
                  <a:cubicBezTo>
                    <a:pt x="10570" y="4871"/>
                    <a:pt x="10602" y="4776"/>
                    <a:pt x="10602" y="4712"/>
                  </a:cubicBezTo>
                  <a:cubicBezTo>
                    <a:pt x="11016" y="1369"/>
                    <a:pt x="9774" y="860"/>
                    <a:pt x="81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4"/>
            <p:cNvSpPr/>
            <p:nvPr/>
          </p:nvSpPr>
          <p:spPr>
            <a:xfrm>
              <a:off x="7047622" y="2160431"/>
              <a:ext cx="334773" cy="496741"/>
            </a:xfrm>
            <a:custGeom>
              <a:avLst/>
              <a:gdLst/>
              <a:ahLst/>
              <a:cxnLst/>
              <a:rect l="l" t="t" r="r" b="b"/>
              <a:pathLst>
                <a:path w="19739" h="29289" extrusionOk="0">
                  <a:moveTo>
                    <a:pt x="7896" y="1"/>
                  </a:moveTo>
                  <a:cubicBezTo>
                    <a:pt x="7768" y="542"/>
                    <a:pt x="7641" y="1051"/>
                    <a:pt x="7450" y="1592"/>
                  </a:cubicBezTo>
                  <a:cubicBezTo>
                    <a:pt x="7291" y="2070"/>
                    <a:pt x="7100" y="2547"/>
                    <a:pt x="6909" y="2961"/>
                  </a:cubicBezTo>
                  <a:cubicBezTo>
                    <a:pt x="6017" y="5954"/>
                    <a:pt x="4903" y="7100"/>
                    <a:pt x="4903" y="7100"/>
                  </a:cubicBezTo>
                  <a:cubicBezTo>
                    <a:pt x="4903" y="7100"/>
                    <a:pt x="4447" y="7217"/>
                    <a:pt x="3826" y="7217"/>
                  </a:cubicBezTo>
                  <a:cubicBezTo>
                    <a:pt x="3422" y="7217"/>
                    <a:pt x="2948" y="7167"/>
                    <a:pt x="2484" y="7004"/>
                  </a:cubicBezTo>
                  <a:cubicBezTo>
                    <a:pt x="2229" y="6909"/>
                    <a:pt x="2006" y="6845"/>
                    <a:pt x="1688" y="6686"/>
                  </a:cubicBezTo>
                  <a:cubicBezTo>
                    <a:pt x="1210" y="6463"/>
                    <a:pt x="701" y="6208"/>
                    <a:pt x="96" y="5795"/>
                  </a:cubicBezTo>
                  <a:cubicBezTo>
                    <a:pt x="96" y="6081"/>
                    <a:pt x="96" y="6909"/>
                    <a:pt x="64" y="8055"/>
                  </a:cubicBezTo>
                  <a:cubicBezTo>
                    <a:pt x="1" y="11047"/>
                    <a:pt x="64" y="16268"/>
                    <a:pt x="606" y="21107"/>
                  </a:cubicBezTo>
                  <a:cubicBezTo>
                    <a:pt x="701" y="21999"/>
                    <a:pt x="797" y="22858"/>
                    <a:pt x="956" y="23718"/>
                  </a:cubicBezTo>
                  <a:cubicBezTo>
                    <a:pt x="1274" y="25851"/>
                    <a:pt x="1752" y="27761"/>
                    <a:pt x="2356" y="29289"/>
                  </a:cubicBezTo>
                  <a:lnTo>
                    <a:pt x="19197" y="29289"/>
                  </a:lnTo>
                  <a:cubicBezTo>
                    <a:pt x="19197" y="29289"/>
                    <a:pt x="19356" y="29289"/>
                    <a:pt x="19515" y="28811"/>
                  </a:cubicBezTo>
                  <a:cubicBezTo>
                    <a:pt x="19579" y="28588"/>
                    <a:pt x="19643" y="28270"/>
                    <a:pt x="19706" y="27856"/>
                  </a:cubicBezTo>
                  <a:cubicBezTo>
                    <a:pt x="19738" y="27601"/>
                    <a:pt x="19738" y="27379"/>
                    <a:pt x="19738" y="27060"/>
                  </a:cubicBezTo>
                  <a:cubicBezTo>
                    <a:pt x="19738" y="26901"/>
                    <a:pt x="19738" y="26742"/>
                    <a:pt x="19706" y="26583"/>
                  </a:cubicBezTo>
                  <a:cubicBezTo>
                    <a:pt x="19324" y="24736"/>
                    <a:pt x="12066" y="23431"/>
                    <a:pt x="9328" y="22190"/>
                  </a:cubicBezTo>
                  <a:cubicBezTo>
                    <a:pt x="9042" y="22062"/>
                    <a:pt x="8819" y="21967"/>
                    <a:pt x="8660" y="21839"/>
                  </a:cubicBezTo>
                  <a:lnTo>
                    <a:pt x="9010" y="19675"/>
                  </a:lnTo>
                  <a:cubicBezTo>
                    <a:pt x="10124" y="18242"/>
                    <a:pt x="9806" y="17223"/>
                    <a:pt x="9551" y="16905"/>
                  </a:cubicBezTo>
                  <a:cubicBezTo>
                    <a:pt x="9487" y="16778"/>
                    <a:pt x="9392" y="16714"/>
                    <a:pt x="9328" y="16618"/>
                  </a:cubicBezTo>
                  <a:cubicBezTo>
                    <a:pt x="9647" y="11620"/>
                    <a:pt x="9137" y="7864"/>
                    <a:pt x="9137" y="7864"/>
                  </a:cubicBezTo>
                  <a:cubicBezTo>
                    <a:pt x="8914" y="5635"/>
                    <a:pt x="8119" y="1210"/>
                    <a:pt x="78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4"/>
            <p:cNvSpPr/>
            <p:nvPr/>
          </p:nvSpPr>
          <p:spPr>
            <a:xfrm>
              <a:off x="7017924" y="2159346"/>
              <a:ext cx="193310" cy="167938"/>
            </a:xfrm>
            <a:custGeom>
              <a:avLst/>
              <a:gdLst/>
              <a:ahLst/>
              <a:cxnLst/>
              <a:rect l="l" t="t" r="r" b="b"/>
              <a:pathLst>
                <a:path w="11398" h="9902" extrusionOk="0">
                  <a:moveTo>
                    <a:pt x="9583" y="1"/>
                  </a:moveTo>
                  <a:cubicBezTo>
                    <a:pt x="9488" y="574"/>
                    <a:pt x="9360" y="1083"/>
                    <a:pt x="9169" y="1593"/>
                  </a:cubicBezTo>
                  <a:cubicBezTo>
                    <a:pt x="9010" y="2070"/>
                    <a:pt x="8660" y="2389"/>
                    <a:pt x="8596" y="2993"/>
                  </a:cubicBezTo>
                  <a:cubicBezTo>
                    <a:pt x="8533" y="3248"/>
                    <a:pt x="8437" y="3503"/>
                    <a:pt x="8373" y="3726"/>
                  </a:cubicBezTo>
                  <a:cubicBezTo>
                    <a:pt x="8373" y="3757"/>
                    <a:pt x="8342" y="3789"/>
                    <a:pt x="8342" y="3821"/>
                  </a:cubicBezTo>
                  <a:cubicBezTo>
                    <a:pt x="8342" y="3885"/>
                    <a:pt x="8278" y="3917"/>
                    <a:pt x="8278" y="3948"/>
                  </a:cubicBezTo>
                  <a:cubicBezTo>
                    <a:pt x="8278" y="3980"/>
                    <a:pt x="8246" y="4044"/>
                    <a:pt x="8246" y="4076"/>
                  </a:cubicBezTo>
                  <a:cubicBezTo>
                    <a:pt x="8246" y="4108"/>
                    <a:pt x="8214" y="4139"/>
                    <a:pt x="8214" y="4203"/>
                  </a:cubicBezTo>
                  <a:cubicBezTo>
                    <a:pt x="8214" y="4235"/>
                    <a:pt x="8182" y="4235"/>
                    <a:pt x="8182" y="4267"/>
                  </a:cubicBezTo>
                  <a:lnTo>
                    <a:pt x="7928" y="4872"/>
                  </a:lnTo>
                  <a:cubicBezTo>
                    <a:pt x="7928" y="4904"/>
                    <a:pt x="7896" y="4935"/>
                    <a:pt x="7896" y="4935"/>
                  </a:cubicBezTo>
                  <a:cubicBezTo>
                    <a:pt x="7864" y="5031"/>
                    <a:pt x="7800" y="5095"/>
                    <a:pt x="7768" y="5222"/>
                  </a:cubicBezTo>
                  <a:cubicBezTo>
                    <a:pt x="7768" y="5254"/>
                    <a:pt x="7737" y="5254"/>
                    <a:pt x="7737" y="5317"/>
                  </a:cubicBezTo>
                  <a:lnTo>
                    <a:pt x="7609" y="5540"/>
                  </a:lnTo>
                  <a:cubicBezTo>
                    <a:pt x="7577" y="5572"/>
                    <a:pt x="7577" y="5668"/>
                    <a:pt x="7546" y="5699"/>
                  </a:cubicBezTo>
                  <a:cubicBezTo>
                    <a:pt x="7450" y="5827"/>
                    <a:pt x="7386" y="5986"/>
                    <a:pt x="7323" y="6050"/>
                  </a:cubicBezTo>
                  <a:cubicBezTo>
                    <a:pt x="7323" y="6113"/>
                    <a:pt x="7291" y="6145"/>
                    <a:pt x="7291" y="6145"/>
                  </a:cubicBezTo>
                  <a:cubicBezTo>
                    <a:pt x="7291" y="6145"/>
                    <a:pt x="7291" y="6177"/>
                    <a:pt x="7259" y="6177"/>
                  </a:cubicBezTo>
                  <a:cubicBezTo>
                    <a:pt x="7259" y="6177"/>
                    <a:pt x="7259" y="6209"/>
                    <a:pt x="7227" y="6209"/>
                  </a:cubicBezTo>
                  <a:cubicBezTo>
                    <a:pt x="7227" y="6272"/>
                    <a:pt x="7164" y="6272"/>
                    <a:pt x="7164" y="6304"/>
                  </a:cubicBezTo>
                  <a:cubicBezTo>
                    <a:pt x="7164" y="6304"/>
                    <a:pt x="7164" y="6336"/>
                    <a:pt x="7132" y="6336"/>
                  </a:cubicBezTo>
                  <a:cubicBezTo>
                    <a:pt x="7132" y="6336"/>
                    <a:pt x="7132" y="6368"/>
                    <a:pt x="7100" y="6368"/>
                  </a:cubicBezTo>
                  <a:cubicBezTo>
                    <a:pt x="7100" y="6432"/>
                    <a:pt x="7068" y="6432"/>
                    <a:pt x="7068" y="6463"/>
                  </a:cubicBezTo>
                  <a:cubicBezTo>
                    <a:pt x="7068" y="6463"/>
                    <a:pt x="7068" y="6495"/>
                    <a:pt x="7004" y="6495"/>
                  </a:cubicBezTo>
                  <a:cubicBezTo>
                    <a:pt x="6973" y="6527"/>
                    <a:pt x="6941" y="6623"/>
                    <a:pt x="6909" y="6654"/>
                  </a:cubicBezTo>
                  <a:cubicBezTo>
                    <a:pt x="6909" y="6686"/>
                    <a:pt x="6845" y="6686"/>
                    <a:pt x="6845" y="6750"/>
                  </a:cubicBezTo>
                  <a:cubicBezTo>
                    <a:pt x="6845" y="6782"/>
                    <a:pt x="6813" y="6782"/>
                    <a:pt x="6813" y="6814"/>
                  </a:cubicBezTo>
                  <a:cubicBezTo>
                    <a:pt x="6782" y="6845"/>
                    <a:pt x="6750" y="6909"/>
                    <a:pt x="6750" y="6941"/>
                  </a:cubicBezTo>
                  <a:lnTo>
                    <a:pt x="6654" y="7005"/>
                  </a:lnTo>
                  <a:lnTo>
                    <a:pt x="6622" y="7068"/>
                  </a:lnTo>
                  <a:cubicBezTo>
                    <a:pt x="6622" y="7068"/>
                    <a:pt x="6622" y="7100"/>
                    <a:pt x="6591" y="7100"/>
                  </a:cubicBezTo>
                  <a:cubicBezTo>
                    <a:pt x="6591" y="7100"/>
                    <a:pt x="6272" y="7164"/>
                    <a:pt x="5795" y="7227"/>
                  </a:cubicBezTo>
                  <a:lnTo>
                    <a:pt x="5063" y="7227"/>
                  </a:lnTo>
                  <a:cubicBezTo>
                    <a:pt x="4999" y="7227"/>
                    <a:pt x="4903" y="7227"/>
                    <a:pt x="4872" y="7164"/>
                  </a:cubicBezTo>
                  <a:lnTo>
                    <a:pt x="4840" y="7164"/>
                  </a:lnTo>
                  <a:cubicBezTo>
                    <a:pt x="4776" y="7164"/>
                    <a:pt x="4744" y="7164"/>
                    <a:pt x="4712" y="7132"/>
                  </a:cubicBezTo>
                  <a:lnTo>
                    <a:pt x="4553" y="7132"/>
                  </a:lnTo>
                  <a:cubicBezTo>
                    <a:pt x="4521" y="7132"/>
                    <a:pt x="4426" y="7100"/>
                    <a:pt x="4394" y="7100"/>
                  </a:cubicBezTo>
                  <a:cubicBezTo>
                    <a:pt x="4362" y="7100"/>
                    <a:pt x="4298" y="7100"/>
                    <a:pt x="4298" y="7068"/>
                  </a:cubicBezTo>
                  <a:cubicBezTo>
                    <a:pt x="4267" y="7068"/>
                    <a:pt x="4267" y="7068"/>
                    <a:pt x="4235" y="7005"/>
                  </a:cubicBezTo>
                  <a:cubicBezTo>
                    <a:pt x="4203" y="7005"/>
                    <a:pt x="4139" y="6973"/>
                    <a:pt x="4139" y="6973"/>
                  </a:cubicBezTo>
                  <a:cubicBezTo>
                    <a:pt x="3916" y="6909"/>
                    <a:pt x="3662" y="6814"/>
                    <a:pt x="3343" y="6654"/>
                  </a:cubicBezTo>
                  <a:cubicBezTo>
                    <a:pt x="3121" y="6591"/>
                    <a:pt x="2866" y="6463"/>
                    <a:pt x="2643" y="6304"/>
                  </a:cubicBezTo>
                  <a:cubicBezTo>
                    <a:pt x="2611" y="6304"/>
                    <a:pt x="2611" y="6272"/>
                    <a:pt x="2548" y="6272"/>
                  </a:cubicBezTo>
                  <a:cubicBezTo>
                    <a:pt x="2516" y="6209"/>
                    <a:pt x="2452" y="6177"/>
                    <a:pt x="2357" y="6145"/>
                  </a:cubicBezTo>
                  <a:cubicBezTo>
                    <a:pt x="2325" y="6145"/>
                    <a:pt x="2293" y="6081"/>
                    <a:pt x="2293" y="6081"/>
                  </a:cubicBezTo>
                  <a:cubicBezTo>
                    <a:pt x="2134" y="6018"/>
                    <a:pt x="1911" y="5890"/>
                    <a:pt x="1752" y="5763"/>
                  </a:cubicBezTo>
                  <a:cubicBezTo>
                    <a:pt x="1688" y="5731"/>
                    <a:pt x="1593" y="5668"/>
                    <a:pt x="1529" y="5604"/>
                  </a:cubicBezTo>
                  <a:cubicBezTo>
                    <a:pt x="1497" y="5572"/>
                    <a:pt x="1402" y="5540"/>
                    <a:pt x="1370" y="5508"/>
                  </a:cubicBezTo>
                  <a:cubicBezTo>
                    <a:pt x="1338" y="5508"/>
                    <a:pt x="1338" y="5445"/>
                    <a:pt x="1274" y="5445"/>
                  </a:cubicBezTo>
                  <a:cubicBezTo>
                    <a:pt x="1210" y="5381"/>
                    <a:pt x="1083" y="5286"/>
                    <a:pt x="956" y="5222"/>
                  </a:cubicBezTo>
                  <a:cubicBezTo>
                    <a:pt x="733" y="5031"/>
                    <a:pt x="478" y="4808"/>
                    <a:pt x="224" y="4585"/>
                  </a:cubicBezTo>
                  <a:cubicBezTo>
                    <a:pt x="128" y="4553"/>
                    <a:pt x="96" y="4458"/>
                    <a:pt x="1" y="4426"/>
                  </a:cubicBezTo>
                  <a:lnTo>
                    <a:pt x="1" y="4426"/>
                  </a:lnTo>
                  <a:cubicBezTo>
                    <a:pt x="64" y="5095"/>
                    <a:pt x="64" y="5795"/>
                    <a:pt x="96" y="6591"/>
                  </a:cubicBezTo>
                  <a:cubicBezTo>
                    <a:pt x="255" y="6686"/>
                    <a:pt x="415" y="6845"/>
                    <a:pt x="574" y="6973"/>
                  </a:cubicBezTo>
                  <a:cubicBezTo>
                    <a:pt x="765" y="7132"/>
                    <a:pt x="924" y="7259"/>
                    <a:pt x="1179" y="7418"/>
                  </a:cubicBezTo>
                  <a:cubicBezTo>
                    <a:pt x="1338" y="7546"/>
                    <a:pt x="1497" y="7609"/>
                    <a:pt x="1656" y="7705"/>
                  </a:cubicBezTo>
                  <a:cubicBezTo>
                    <a:pt x="1847" y="7800"/>
                    <a:pt x="2006" y="7928"/>
                    <a:pt x="2197" y="8023"/>
                  </a:cubicBezTo>
                  <a:cubicBezTo>
                    <a:pt x="2229" y="8023"/>
                    <a:pt x="2229" y="8055"/>
                    <a:pt x="2293" y="8055"/>
                  </a:cubicBezTo>
                  <a:cubicBezTo>
                    <a:pt x="2388" y="8119"/>
                    <a:pt x="2516" y="8183"/>
                    <a:pt x="2643" y="8246"/>
                  </a:cubicBezTo>
                  <a:cubicBezTo>
                    <a:pt x="3471" y="8692"/>
                    <a:pt x="4426" y="9074"/>
                    <a:pt x="5349" y="9360"/>
                  </a:cubicBezTo>
                  <a:cubicBezTo>
                    <a:pt x="5699" y="9488"/>
                    <a:pt x="6113" y="9551"/>
                    <a:pt x="6463" y="9647"/>
                  </a:cubicBezTo>
                  <a:cubicBezTo>
                    <a:pt x="7179" y="9811"/>
                    <a:pt x="7869" y="9902"/>
                    <a:pt x="8495" y="9902"/>
                  </a:cubicBezTo>
                  <a:cubicBezTo>
                    <a:pt x="9816" y="9902"/>
                    <a:pt x="10850" y="9495"/>
                    <a:pt x="11238" y="8501"/>
                  </a:cubicBezTo>
                  <a:cubicBezTo>
                    <a:pt x="11302" y="8246"/>
                    <a:pt x="11398" y="8023"/>
                    <a:pt x="11398" y="7737"/>
                  </a:cubicBezTo>
                  <a:cubicBezTo>
                    <a:pt x="11111" y="6368"/>
                    <a:pt x="10761" y="4840"/>
                    <a:pt x="10443" y="3439"/>
                  </a:cubicBezTo>
                  <a:cubicBezTo>
                    <a:pt x="10411" y="3248"/>
                    <a:pt x="10347" y="3025"/>
                    <a:pt x="10283" y="2834"/>
                  </a:cubicBezTo>
                  <a:cubicBezTo>
                    <a:pt x="9870" y="1211"/>
                    <a:pt x="9583" y="1"/>
                    <a:pt x="9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4"/>
            <p:cNvSpPr/>
            <p:nvPr/>
          </p:nvSpPr>
          <p:spPr>
            <a:xfrm>
              <a:off x="7006594" y="2236567"/>
              <a:ext cx="79916" cy="260251"/>
            </a:xfrm>
            <a:custGeom>
              <a:avLst/>
              <a:gdLst/>
              <a:ahLst/>
              <a:cxnLst/>
              <a:rect l="l" t="t" r="r" b="b"/>
              <a:pathLst>
                <a:path w="4712" h="15345" extrusionOk="0">
                  <a:moveTo>
                    <a:pt x="764" y="0"/>
                  </a:moveTo>
                  <a:cubicBezTo>
                    <a:pt x="32" y="3088"/>
                    <a:pt x="0" y="15345"/>
                    <a:pt x="0" y="15345"/>
                  </a:cubicBezTo>
                  <a:cubicBezTo>
                    <a:pt x="0" y="15345"/>
                    <a:pt x="414" y="15154"/>
                    <a:pt x="987" y="14963"/>
                  </a:cubicBezTo>
                  <a:cubicBezTo>
                    <a:pt x="1401" y="14835"/>
                    <a:pt x="1878" y="14676"/>
                    <a:pt x="2356" y="14613"/>
                  </a:cubicBezTo>
                  <a:cubicBezTo>
                    <a:pt x="2515" y="14549"/>
                    <a:pt x="2674" y="14549"/>
                    <a:pt x="2834" y="14517"/>
                  </a:cubicBezTo>
                  <a:cubicBezTo>
                    <a:pt x="3018" y="14500"/>
                    <a:pt x="3203" y="14490"/>
                    <a:pt x="3384" y="14490"/>
                  </a:cubicBezTo>
                  <a:cubicBezTo>
                    <a:pt x="3888" y="14490"/>
                    <a:pt x="4360" y="14569"/>
                    <a:pt x="4712" y="14804"/>
                  </a:cubicBezTo>
                  <a:cubicBezTo>
                    <a:pt x="4075" y="12480"/>
                    <a:pt x="3375" y="7991"/>
                    <a:pt x="2961" y="4807"/>
                  </a:cubicBezTo>
                  <a:cubicBezTo>
                    <a:pt x="2961" y="4744"/>
                    <a:pt x="2897" y="4616"/>
                    <a:pt x="2897" y="4521"/>
                  </a:cubicBezTo>
                  <a:lnTo>
                    <a:pt x="2897" y="4457"/>
                  </a:lnTo>
                  <a:cubicBezTo>
                    <a:pt x="2897" y="4330"/>
                    <a:pt x="2865" y="4203"/>
                    <a:pt x="2865" y="4107"/>
                  </a:cubicBezTo>
                  <a:cubicBezTo>
                    <a:pt x="2865" y="4012"/>
                    <a:pt x="2834" y="3948"/>
                    <a:pt x="2834" y="3852"/>
                  </a:cubicBezTo>
                  <a:cubicBezTo>
                    <a:pt x="2834" y="3789"/>
                    <a:pt x="2834" y="3725"/>
                    <a:pt x="2802" y="3661"/>
                  </a:cubicBezTo>
                  <a:cubicBezTo>
                    <a:pt x="2802" y="3566"/>
                    <a:pt x="2738" y="3502"/>
                    <a:pt x="2738" y="3407"/>
                  </a:cubicBezTo>
                  <a:cubicBezTo>
                    <a:pt x="2674" y="2897"/>
                    <a:pt x="2643" y="2452"/>
                    <a:pt x="2579" y="2133"/>
                  </a:cubicBezTo>
                  <a:cubicBezTo>
                    <a:pt x="2515" y="1624"/>
                    <a:pt x="2483" y="1337"/>
                    <a:pt x="2483" y="1337"/>
                  </a:cubicBezTo>
                  <a:lnTo>
                    <a:pt x="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4"/>
            <p:cNvSpPr/>
            <p:nvPr/>
          </p:nvSpPr>
          <p:spPr>
            <a:xfrm>
              <a:off x="7023334" y="2481647"/>
              <a:ext cx="64261" cy="79966"/>
            </a:xfrm>
            <a:custGeom>
              <a:avLst/>
              <a:gdLst/>
              <a:ahLst/>
              <a:cxnLst/>
              <a:rect l="l" t="t" r="r" b="b"/>
              <a:pathLst>
                <a:path w="3789" h="4715" extrusionOk="0">
                  <a:moveTo>
                    <a:pt x="2361" y="0"/>
                  </a:moveTo>
                  <a:cubicBezTo>
                    <a:pt x="2036" y="0"/>
                    <a:pt x="1698" y="38"/>
                    <a:pt x="1369" y="99"/>
                  </a:cubicBezTo>
                  <a:lnTo>
                    <a:pt x="1337" y="99"/>
                  </a:lnTo>
                  <a:cubicBezTo>
                    <a:pt x="1210" y="163"/>
                    <a:pt x="1083" y="163"/>
                    <a:pt x="923" y="194"/>
                  </a:cubicBezTo>
                  <a:lnTo>
                    <a:pt x="764" y="194"/>
                  </a:lnTo>
                  <a:cubicBezTo>
                    <a:pt x="732" y="194"/>
                    <a:pt x="700" y="226"/>
                    <a:pt x="637" y="226"/>
                  </a:cubicBezTo>
                  <a:cubicBezTo>
                    <a:pt x="605" y="226"/>
                    <a:pt x="573" y="258"/>
                    <a:pt x="478" y="258"/>
                  </a:cubicBezTo>
                  <a:cubicBezTo>
                    <a:pt x="318" y="385"/>
                    <a:pt x="159" y="481"/>
                    <a:pt x="0" y="513"/>
                  </a:cubicBezTo>
                  <a:cubicBezTo>
                    <a:pt x="0" y="831"/>
                    <a:pt x="64" y="1181"/>
                    <a:pt x="64" y="1627"/>
                  </a:cubicBezTo>
                  <a:cubicBezTo>
                    <a:pt x="96" y="2582"/>
                    <a:pt x="159" y="3728"/>
                    <a:pt x="318" y="4715"/>
                  </a:cubicBezTo>
                  <a:cubicBezTo>
                    <a:pt x="541" y="3346"/>
                    <a:pt x="1815" y="2391"/>
                    <a:pt x="2706" y="1627"/>
                  </a:cubicBezTo>
                  <a:cubicBezTo>
                    <a:pt x="3343" y="1118"/>
                    <a:pt x="3788" y="704"/>
                    <a:pt x="3725" y="354"/>
                  </a:cubicBezTo>
                  <a:cubicBezTo>
                    <a:pt x="3371" y="98"/>
                    <a:pt x="2884" y="0"/>
                    <a:pt x="2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4"/>
            <p:cNvSpPr/>
            <p:nvPr/>
          </p:nvSpPr>
          <p:spPr>
            <a:xfrm>
              <a:off x="7006594" y="2490331"/>
              <a:ext cx="17825" cy="18910"/>
            </a:xfrm>
            <a:custGeom>
              <a:avLst/>
              <a:gdLst/>
              <a:ahLst/>
              <a:cxnLst/>
              <a:rect l="l" t="t" r="r" b="b"/>
              <a:pathLst>
                <a:path w="1051" h="1115" extrusionOk="0">
                  <a:moveTo>
                    <a:pt x="987" y="1"/>
                  </a:moveTo>
                  <a:cubicBezTo>
                    <a:pt x="414" y="192"/>
                    <a:pt x="0" y="383"/>
                    <a:pt x="0" y="383"/>
                  </a:cubicBezTo>
                  <a:cubicBezTo>
                    <a:pt x="0" y="383"/>
                    <a:pt x="32" y="956"/>
                    <a:pt x="1051" y="1115"/>
                  </a:cubicBezTo>
                  <a:cubicBezTo>
                    <a:pt x="1051" y="669"/>
                    <a:pt x="987" y="319"/>
                    <a:pt x="987" y="1"/>
                  </a:cubicBezTo>
                  <a:close/>
                </a:path>
              </a:pathLst>
            </a:custGeom>
            <a:solidFill>
              <a:srgbClr val="83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4"/>
            <p:cNvSpPr/>
            <p:nvPr/>
          </p:nvSpPr>
          <p:spPr>
            <a:xfrm>
              <a:off x="7028185" y="2518417"/>
              <a:ext cx="35107" cy="45962"/>
            </a:xfrm>
            <a:custGeom>
              <a:avLst/>
              <a:gdLst/>
              <a:ahLst/>
              <a:cxnLst/>
              <a:rect l="l" t="t" r="r" b="b"/>
              <a:pathLst>
                <a:path w="2070" h="2710" extrusionOk="0">
                  <a:moveTo>
                    <a:pt x="1720" y="0"/>
                  </a:moveTo>
                  <a:cubicBezTo>
                    <a:pt x="956" y="700"/>
                    <a:pt x="192" y="1496"/>
                    <a:pt x="1" y="2547"/>
                  </a:cubicBezTo>
                  <a:cubicBezTo>
                    <a:pt x="1" y="2547"/>
                    <a:pt x="472" y="2709"/>
                    <a:pt x="1158" y="2709"/>
                  </a:cubicBezTo>
                  <a:cubicBezTo>
                    <a:pt x="1433" y="2709"/>
                    <a:pt x="1742" y="2683"/>
                    <a:pt x="2070" y="2611"/>
                  </a:cubicBezTo>
                  <a:cubicBezTo>
                    <a:pt x="1943" y="1751"/>
                    <a:pt x="1847" y="892"/>
                    <a:pt x="1720" y="0"/>
                  </a:cubicBezTo>
                  <a:close/>
                </a:path>
              </a:pathLst>
            </a:custGeom>
            <a:solidFill>
              <a:srgbClr val="83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4"/>
            <p:cNvSpPr/>
            <p:nvPr/>
          </p:nvSpPr>
          <p:spPr>
            <a:xfrm>
              <a:off x="7053032" y="2294335"/>
              <a:ext cx="165716" cy="83782"/>
            </a:xfrm>
            <a:custGeom>
              <a:avLst/>
              <a:gdLst/>
              <a:ahLst/>
              <a:cxnLst/>
              <a:rect l="l" t="t" r="r" b="b"/>
              <a:pathLst>
                <a:path w="9771" h="4940" extrusionOk="0">
                  <a:moveTo>
                    <a:pt x="0" y="1"/>
                  </a:moveTo>
                  <a:cubicBezTo>
                    <a:pt x="0" y="96"/>
                    <a:pt x="64" y="160"/>
                    <a:pt x="64" y="255"/>
                  </a:cubicBezTo>
                  <a:cubicBezTo>
                    <a:pt x="96" y="606"/>
                    <a:pt x="159" y="1019"/>
                    <a:pt x="223" y="1433"/>
                  </a:cubicBezTo>
                  <a:cubicBezTo>
                    <a:pt x="1687" y="2325"/>
                    <a:pt x="5476" y="4521"/>
                    <a:pt x="7991" y="4903"/>
                  </a:cubicBezTo>
                  <a:cubicBezTo>
                    <a:pt x="8182" y="4935"/>
                    <a:pt x="8309" y="4935"/>
                    <a:pt x="8500" y="4935"/>
                  </a:cubicBezTo>
                  <a:cubicBezTo>
                    <a:pt x="8534" y="4938"/>
                    <a:pt x="8568" y="4940"/>
                    <a:pt x="8602" y="4940"/>
                  </a:cubicBezTo>
                  <a:cubicBezTo>
                    <a:pt x="9228" y="4940"/>
                    <a:pt x="9770" y="4390"/>
                    <a:pt x="9710" y="3725"/>
                  </a:cubicBezTo>
                  <a:cubicBezTo>
                    <a:pt x="9646" y="2388"/>
                    <a:pt x="9328" y="1115"/>
                    <a:pt x="9168" y="574"/>
                  </a:cubicBezTo>
                  <a:cubicBezTo>
                    <a:pt x="8786" y="1529"/>
                    <a:pt x="7800" y="1911"/>
                    <a:pt x="6558" y="1974"/>
                  </a:cubicBezTo>
                  <a:cubicBezTo>
                    <a:pt x="5889" y="1974"/>
                    <a:pt x="5125" y="1879"/>
                    <a:pt x="4393" y="1720"/>
                  </a:cubicBezTo>
                  <a:cubicBezTo>
                    <a:pt x="4011" y="1656"/>
                    <a:pt x="3661" y="1529"/>
                    <a:pt x="3279" y="1433"/>
                  </a:cubicBezTo>
                  <a:cubicBezTo>
                    <a:pt x="2419" y="1179"/>
                    <a:pt x="1560" y="860"/>
                    <a:pt x="764" y="415"/>
                  </a:cubicBezTo>
                  <a:cubicBezTo>
                    <a:pt x="669" y="351"/>
                    <a:pt x="637" y="319"/>
                    <a:pt x="573" y="319"/>
                  </a:cubicBezTo>
                  <a:cubicBezTo>
                    <a:pt x="446" y="255"/>
                    <a:pt x="318" y="224"/>
                    <a:pt x="191" y="128"/>
                  </a:cubicBezTo>
                  <a:cubicBezTo>
                    <a:pt x="159" y="128"/>
                    <a:pt x="159" y="96"/>
                    <a:pt x="127" y="96"/>
                  </a:cubicBezTo>
                  <a:cubicBezTo>
                    <a:pt x="64" y="6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4"/>
            <p:cNvSpPr/>
            <p:nvPr/>
          </p:nvSpPr>
          <p:spPr>
            <a:xfrm>
              <a:off x="7163174" y="2436345"/>
              <a:ext cx="50761" cy="89634"/>
            </a:xfrm>
            <a:custGeom>
              <a:avLst/>
              <a:gdLst/>
              <a:ahLst/>
              <a:cxnLst/>
              <a:rect l="l" t="t" r="r" b="b"/>
              <a:pathLst>
                <a:path w="2993" h="5285" extrusionOk="0">
                  <a:moveTo>
                    <a:pt x="1560" y="0"/>
                  </a:moveTo>
                  <a:cubicBezTo>
                    <a:pt x="1879" y="32"/>
                    <a:pt x="2165" y="159"/>
                    <a:pt x="2388" y="319"/>
                  </a:cubicBezTo>
                  <a:cubicBezTo>
                    <a:pt x="2515" y="382"/>
                    <a:pt x="2611" y="510"/>
                    <a:pt x="2706" y="637"/>
                  </a:cubicBezTo>
                  <a:cubicBezTo>
                    <a:pt x="2802" y="764"/>
                    <a:pt x="2834" y="923"/>
                    <a:pt x="2865" y="1019"/>
                  </a:cubicBezTo>
                  <a:cubicBezTo>
                    <a:pt x="2961" y="1305"/>
                    <a:pt x="2897" y="1624"/>
                    <a:pt x="2865" y="1910"/>
                  </a:cubicBezTo>
                  <a:cubicBezTo>
                    <a:pt x="2802" y="2197"/>
                    <a:pt x="2706" y="2452"/>
                    <a:pt x="2547" y="2738"/>
                  </a:cubicBezTo>
                  <a:cubicBezTo>
                    <a:pt x="2261" y="3247"/>
                    <a:pt x="1879" y="3725"/>
                    <a:pt x="1433" y="4171"/>
                  </a:cubicBezTo>
                  <a:cubicBezTo>
                    <a:pt x="1656" y="3980"/>
                    <a:pt x="1879" y="3725"/>
                    <a:pt x="2070" y="3502"/>
                  </a:cubicBezTo>
                  <a:cubicBezTo>
                    <a:pt x="2261" y="3247"/>
                    <a:pt x="2420" y="3025"/>
                    <a:pt x="2579" y="2738"/>
                  </a:cubicBezTo>
                  <a:cubicBezTo>
                    <a:pt x="2738" y="2452"/>
                    <a:pt x="2865" y="2197"/>
                    <a:pt x="2897" y="1878"/>
                  </a:cubicBezTo>
                  <a:cubicBezTo>
                    <a:pt x="2993" y="1560"/>
                    <a:pt x="2993" y="1242"/>
                    <a:pt x="2897" y="955"/>
                  </a:cubicBezTo>
                  <a:cubicBezTo>
                    <a:pt x="2865" y="796"/>
                    <a:pt x="2770" y="669"/>
                    <a:pt x="2706" y="510"/>
                  </a:cubicBezTo>
                  <a:cubicBezTo>
                    <a:pt x="2611" y="382"/>
                    <a:pt x="2515" y="287"/>
                    <a:pt x="2388" y="191"/>
                  </a:cubicBezTo>
                  <a:cubicBezTo>
                    <a:pt x="2261" y="128"/>
                    <a:pt x="2101" y="32"/>
                    <a:pt x="1974" y="0"/>
                  </a:cubicBezTo>
                  <a:cubicBezTo>
                    <a:pt x="1932" y="11"/>
                    <a:pt x="1889" y="14"/>
                    <a:pt x="1846" y="14"/>
                  </a:cubicBezTo>
                  <a:cubicBezTo>
                    <a:pt x="1758" y="14"/>
                    <a:pt x="1666" y="0"/>
                    <a:pt x="1560" y="0"/>
                  </a:cubicBezTo>
                  <a:close/>
                  <a:moveTo>
                    <a:pt x="1433" y="4171"/>
                  </a:moveTo>
                  <a:lnTo>
                    <a:pt x="1433" y="4171"/>
                  </a:lnTo>
                  <a:cubicBezTo>
                    <a:pt x="1047" y="4529"/>
                    <a:pt x="637" y="4863"/>
                    <a:pt x="204" y="5153"/>
                  </a:cubicBezTo>
                  <a:lnTo>
                    <a:pt x="204" y="5153"/>
                  </a:lnTo>
                  <a:cubicBezTo>
                    <a:pt x="292" y="5123"/>
                    <a:pt x="353" y="5092"/>
                    <a:pt x="414" y="5062"/>
                  </a:cubicBezTo>
                  <a:cubicBezTo>
                    <a:pt x="510" y="4966"/>
                    <a:pt x="637" y="4903"/>
                    <a:pt x="764" y="4775"/>
                  </a:cubicBezTo>
                  <a:cubicBezTo>
                    <a:pt x="987" y="4584"/>
                    <a:pt x="1242" y="4362"/>
                    <a:pt x="1433" y="4171"/>
                  </a:cubicBezTo>
                  <a:close/>
                  <a:moveTo>
                    <a:pt x="204" y="5153"/>
                  </a:moveTo>
                  <a:lnTo>
                    <a:pt x="204" y="5153"/>
                  </a:lnTo>
                  <a:cubicBezTo>
                    <a:pt x="200" y="5155"/>
                    <a:pt x="196" y="5156"/>
                    <a:pt x="191" y="5157"/>
                  </a:cubicBezTo>
                  <a:lnTo>
                    <a:pt x="0" y="5285"/>
                  </a:lnTo>
                  <a:cubicBezTo>
                    <a:pt x="69" y="5242"/>
                    <a:pt x="136" y="5198"/>
                    <a:pt x="204" y="5153"/>
                  </a:cubicBezTo>
                  <a:close/>
                </a:path>
              </a:pathLst>
            </a:custGeom>
            <a:solidFill>
              <a:srgbClr val="63504A">
                <a:alpha val="4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44"/>
            <p:cNvSpPr/>
            <p:nvPr/>
          </p:nvSpPr>
          <p:spPr>
            <a:xfrm>
              <a:off x="7082713" y="2555663"/>
              <a:ext cx="111783" cy="91262"/>
            </a:xfrm>
            <a:custGeom>
              <a:avLst/>
              <a:gdLst/>
              <a:ahLst/>
              <a:cxnLst/>
              <a:rect l="l" t="t" r="r" b="b"/>
              <a:pathLst>
                <a:path w="6591" h="5381" extrusionOk="0">
                  <a:moveTo>
                    <a:pt x="6591" y="1"/>
                  </a:moveTo>
                  <a:cubicBezTo>
                    <a:pt x="6527" y="415"/>
                    <a:pt x="6432" y="765"/>
                    <a:pt x="6304" y="1115"/>
                  </a:cubicBezTo>
                  <a:cubicBezTo>
                    <a:pt x="6177" y="1465"/>
                    <a:pt x="6018" y="1847"/>
                    <a:pt x="5827" y="2165"/>
                  </a:cubicBezTo>
                  <a:cubicBezTo>
                    <a:pt x="5413" y="2802"/>
                    <a:pt x="4904" y="3343"/>
                    <a:pt x="4267" y="3821"/>
                  </a:cubicBezTo>
                  <a:lnTo>
                    <a:pt x="4044" y="3980"/>
                  </a:lnTo>
                  <a:cubicBezTo>
                    <a:pt x="3948" y="4012"/>
                    <a:pt x="3853" y="4107"/>
                    <a:pt x="3789" y="4139"/>
                  </a:cubicBezTo>
                  <a:cubicBezTo>
                    <a:pt x="3757" y="4171"/>
                    <a:pt x="3726" y="4171"/>
                    <a:pt x="3662" y="4235"/>
                  </a:cubicBezTo>
                  <a:lnTo>
                    <a:pt x="3566" y="4298"/>
                  </a:lnTo>
                  <a:lnTo>
                    <a:pt x="3439" y="4394"/>
                  </a:lnTo>
                  <a:cubicBezTo>
                    <a:pt x="3407" y="4426"/>
                    <a:pt x="3344" y="4426"/>
                    <a:pt x="3312" y="4458"/>
                  </a:cubicBezTo>
                  <a:cubicBezTo>
                    <a:pt x="3153" y="4521"/>
                    <a:pt x="2962" y="4617"/>
                    <a:pt x="2802" y="4712"/>
                  </a:cubicBezTo>
                  <a:cubicBezTo>
                    <a:pt x="2707" y="4744"/>
                    <a:pt x="2643" y="4776"/>
                    <a:pt x="2516" y="4808"/>
                  </a:cubicBezTo>
                  <a:lnTo>
                    <a:pt x="2229" y="4903"/>
                  </a:lnTo>
                  <a:cubicBezTo>
                    <a:pt x="1529" y="5126"/>
                    <a:pt x="765" y="5285"/>
                    <a:pt x="1" y="5381"/>
                  </a:cubicBezTo>
                  <a:cubicBezTo>
                    <a:pt x="224" y="5381"/>
                    <a:pt x="415" y="5317"/>
                    <a:pt x="574" y="5317"/>
                  </a:cubicBezTo>
                  <a:lnTo>
                    <a:pt x="1115" y="5253"/>
                  </a:lnTo>
                  <a:lnTo>
                    <a:pt x="1402" y="5222"/>
                  </a:lnTo>
                  <a:lnTo>
                    <a:pt x="1561" y="5158"/>
                  </a:lnTo>
                  <a:cubicBezTo>
                    <a:pt x="1593" y="5158"/>
                    <a:pt x="1656" y="5158"/>
                    <a:pt x="1720" y="5126"/>
                  </a:cubicBezTo>
                  <a:lnTo>
                    <a:pt x="2007" y="5062"/>
                  </a:lnTo>
                  <a:lnTo>
                    <a:pt x="2166" y="4999"/>
                  </a:lnTo>
                  <a:lnTo>
                    <a:pt x="2293" y="4967"/>
                  </a:lnTo>
                  <a:lnTo>
                    <a:pt x="2548" y="4903"/>
                  </a:lnTo>
                  <a:cubicBezTo>
                    <a:pt x="2643" y="4840"/>
                    <a:pt x="2771" y="4808"/>
                    <a:pt x="2834" y="4776"/>
                  </a:cubicBezTo>
                  <a:cubicBezTo>
                    <a:pt x="3025" y="4680"/>
                    <a:pt x="3184" y="4617"/>
                    <a:pt x="3344" y="4521"/>
                  </a:cubicBezTo>
                  <a:cubicBezTo>
                    <a:pt x="3407" y="4521"/>
                    <a:pt x="3439" y="4489"/>
                    <a:pt x="3471" y="4458"/>
                  </a:cubicBezTo>
                  <a:lnTo>
                    <a:pt x="3598" y="4362"/>
                  </a:lnTo>
                  <a:lnTo>
                    <a:pt x="3726" y="4298"/>
                  </a:lnTo>
                  <a:cubicBezTo>
                    <a:pt x="3757" y="4267"/>
                    <a:pt x="3789" y="4267"/>
                    <a:pt x="3821" y="4203"/>
                  </a:cubicBezTo>
                  <a:cubicBezTo>
                    <a:pt x="3917" y="4171"/>
                    <a:pt x="3980" y="4107"/>
                    <a:pt x="4076" y="4044"/>
                  </a:cubicBezTo>
                  <a:lnTo>
                    <a:pt x="4299" y="3885"/>
                  </a:lnTo>
                  <a:cubicBezTo>
                    <a:pt x="4617" y="3662"/>
                    <a:pt x="4904" y="3407"/>
                    <a:pt x="5190" y="3152"/>
                  </a:cubicBezTo>
                  <a:cubicBezTo>
                    <a:pt x="5477" y="2866"/>
                    <a:pt x="5668" y="2548"/>
                    <a:pt x="5859" y="2197"/>
                  </a:cubicBezTo>
                  <a:cubicBezTo>
                    <a:pt x="6050" y="1879"/>
                    <a:pt x="6209" y="1529"/>
                    <a:pt x="6336" y="1115"/>
                  </a:cubicBezTo>
                  <a:cubicBezTo>
                    <a:pt x="6368" y="924"/>
                    <a:pt x="6463" y="765"/>
                    <a:pt x="6495" y="574"/>
                  </a:cubicBezTo>
                  <a:cubicBezTo>
                    <a:pt x="6591" y="415"/>
                    <a:pt x="6591" y="192"/>
                    <a:pt x="6591" y="1"/>
                  </a:cubicBezTo>
                  <a:close/>
                </a:path>
              </a:pathLst>
            </a:custGeom>
            <a:solidFill>
              <a:srgbClr val="63504A">
                <a:alpha val="4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44"/>
            <p:cNvSpPr/>
            <p:nvPr/>
          </p:nvSpPr>
          <p:spPr>
            <a:xfrm>
              <a:off x="6989311" y="2047050"/>
              <a:ext cx="8650" cy="9735"/>
            </a:xfrm>
            <a:custGeom>
              <a:avLst/>
              <a:gdLst/>
              <a:ahLst/>
              <a:cxnLst/>
              <a:rect l="l" t="t" r="r" b="b"/>
              <a:pathLst>
                <a:path w="510" h="574" extrusionOk="0">
                  <a:moveTo>
                    <a:pt x="510" y="0"/>
                  </a:moveTo>
                  <a:cubicBezTo>
                    <a:pt x="478" y="64"/>
                    <a:pt x="478" y="96"/>
                    <a:pt x="414" y="191"/>
                  </a:cubicBezTo>
                  <a:cubicBezTo>
                    <a:pt x="383" y="223"/>
                    <a:pt x="351" y="319"/>
                    <a:pt x="319" y="351"/>
                  </a:cubicBezTo>
                  <a:cubicBezTo>
                    <a:pt x="255" y="382"/>
                    <a:pt x="223" y="414"/>
                    <a:pt x="160" y="478"/>
                  </a:cubicBezTo>
                  <a:cubicBezTo>
                    <a:pt x="96" y="510"/>
                    <a:pt x="32" y="542"/>
                    <a:pt x="1" y="573"/>
                  </a:cubicBezTo>
                  <a:cubicBezTo>
                    <a:pt x="64" y="573"/>
                    <a:pt x="96" y="542"/>
                    <a:pt x="192" y="510"/>
                  </a:cubicBezTo>
                  <a:cubicBezTo>
                    <a:pt x="223" y="510"/>
                    <a:pt x="223" y="478"/>
                    <a:pt x="255" y="414"/>
                  </a:cubicBezTo>
                  <a:lnTo>
                    <a:pt x="351" y="351"/>
                  </a:lnTo>
                  <a:cubicBezTo>
                    <a:pt x="414" y="255"/>
                    <a:pt x="478" y="159"/>
                    <a:pt x="510" y="0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44"/>
            <p:cNvSpPr/>
            <p:nvPr/>
          </p:nvSpPr>
          <p:spPr>
            <a:xfrm>
              <a:off x="6931544" y="1970252"/>
              <a:ext cx="68586" cy="23354"/>
            </a:xfrm>
            <a:custGeom>
              <a:avLst/>
              <a:gdLst/>
              <a:ahLst/>
              <a:cxnLst/>
              <a:rect l="l" t="t" r="r" b="b"/>
              <a:pathLst>
                <a:path w="4044" h="1377" extrusionOk="0">
                  <a:moveTo>
                    <a:pt x="269" y="1"/>
                  </a:moveTo>
                  <a:cubicBezTo>
                    <a:pt x="100" y="1"/>
                    <a:pt x="0" y="8"/>
                    <a:pt x="0" y="8"/>
                  </a:cubicBezTo>
                  <a:cubicBezTo>
                    <a:pt x="0" y="8"/>
                    <a:pt x="0" y="453"/>
                    <a:pt x="128" y="867"/>
                  </a:cubicBezTo>
                  <a:cubicBezTo>
                    <a:pt x="128" y="867"/>
                    <a:pt x="223" y="867"/>
                    <a:pt x="414" y="804"/>
                  </a:cubicBezTo>
                  <a:cubicBezTo>
                    <a:pt x="610" y="795"/>
                    <a:pt x="902" y="781"/>
                    <a:pt x="1242" y="781"/>
                  </a:cubicBezTo>
                  <a:cubicBezTo>
                    <a:pt x="2115" y="781"/>
                    <a:pt x="3310" y="873"/>
                    <a:pt x="4043" y="1377"/>
                  </a:cubicBezTo>
                  <a:cubicBezTo>
                    <a:pt x="4043" y="1313"/>
                    <a:pt x="3980" y="1313"/>
                    <a:pt x="3980" y="1281"/>
                  </a:cubicBezTo>
                  <a:lnTo>
                    <a:pt x="3884" y="1154"/>
                  </a:lnTo>
                  <a:lnTo>
                    <a:pt x="3598" y="899"/>
                  </a:lnTo>
                  <a:cubicBezTo>
                    <a:pt x="3566" y="835"/>
                    <a:pt x="3502" y="804"/>
                    <a:pt x="3470" y="804"/>
                  </a:cubicBezTo>
                  <a:lnTo>
                    <a:pt x="3438" y="804"/>
                  </a:lnTo>
                  <a:cubicBezTo>
                    <a:pt x="3407" y="772"/>
                    <a:pt x="3343" y="740"/>
                    <a:pt x="3279" y="740"/>
                  </a:cubicBezTo>
                  <a:cubicBezTo>
                    <a:pt x="3247" y="740"/>
                    <a:pt x="3247" y="676"/>
                    <a:pt x="3184" y="676"/>
                  </a:cubicBezTo>
                  <a:cubicBezTo>
                    <a:pt x="3152" y="676"/>
                    <a:pt x="3152" y="644"/>
                    <a:pt x="3120" y="644"/>
                  </a:cubicBezTo>
                  <a:cubicBezTo>
                    <a:pt x="3088" y="644"/>
                    <a:pt x="3088" y="613"/>
                    <a:pt x="3025" y="613"/>
                  </a:cubicBezTo>
                  <a:cubicBezTo>
                    <a:pt x="2993" y="581"/>
                    <a:pt x="2961" y="581"/>
                    <a:pt x="2929" y="517"/>
                  </a:cubicBezTo>
                  <a:cubicBezTo>
                    <a:pt x="2865" y="517"/>
                    <a:pt x="2833" y="485"/>
                    <a:pt x="2802" y="485"/>
                  </a:cubicBezTo>
                  <a:cubicBezTo>
                    <a:pt x="2770" y="485"/>
                    <a:pt x="2770" y="453"/>
                    <a:pt x="2706" y="453"/>
                  </a:cubicBezTo>
                  <a:lnTo>
                    <a:pt x="2674" y="453"/>
                  </a:lnTo>
                  <a:cubicBezTo>
                    <a:pt x="2642" y="453"/>
                    <a:pt x="2642" y="422"/>
                    <a:pt x="2579" y="422"/>
                  </a:cubicBezTo>
                  <a:lnTo>
                    <a:pt x="2547" y="422"/>
                  </a:lnTo>
                  <a:cubicBezTo>
                    <a:pt x="1667" y="51"/>
                    <a:pt x="720" y="1"/>
                    <a:pt x="269" y="1"/>
                  </a:cubicBezTo>
                  <a:close/>
                </a:path>
              </a:pathLst>
            </a:custGeom>
            <a:solidFill>
              <a:srgbClr val="A9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44"/>
            <p:cNvSpPr/>
            <p:nvPr/>
          </p:nvSpPr>
          <p:spPr>
            <a:xfrm>
              <a:off x="6931544" y="1902393"/>
              <a:ext cx="264033" cy="307180"/>
            </a:xfrm>
            <a:custGeom>
              <a:avLst/>
              <a:gdLst/>
              <a:ahLst/>
              <a:cxnLst/>
              <a:rect l="l" t="t" r="r" b="b"/>
              <a:pathLst>
                <a:path w="15568" h="18112" extrusionOk="0">
                  <a:moveTo>
                    <a:pt x="3847" y="0"/>
                  </a:moveTo>
                  <a:cubicBezTo>
                    <a:pt x="2538" y="0"/>
                    <a:pt x="1283" y="593"/>
                    <a:pt x="573" y="1940"/>
                  </a:cubicBezTo>
                  <a:cubicBezTo>
                    <a:pt x="287" y="2576"/>
                    <a:pt x="96" y="3213"/>
                    <a:pt x="0" y="4009"/>
                  </a:cubicBezTo>
                  <a:cubicBezTo>
                    <a:pt x="0" y="4009"/>
                    <a:pt x="154" y="3993"/>
                    <a:pt x="407" y="3993"/>
                  </a:cubicBezTo>
                  <a:cubicBezTo>
                    <a:pt x="882" y="3993"/>
                    <a:pt x="1705" y="4048"/>
                    <a:pt x="2515" y="4359"/>
                  </a:cubicBezTo>
                  <a:cubicBezTo>
                    <a:pt x="2865" y="4486"/>
                    <a:pt x="3216" y="4677"/>
                    <a:pt x="3566" y="4932"/>
                  </a:cubicBezTo>
                  <a:cubicBezTo>
                    <a:pt x="3725" y="5059"/>
                    <a:pt x="3884" y="5218"/>
                    <a:pt x="3980" y="5378"/>
                  </a:cubicBezTo>
                  <a:cubicBezTo>
                    <a:pt x="4616" y="6174"/>
                    <a:pt x="5062" y="7383"/>
                    <a:pt x="5635" y="8880"/>
                  </a:cubicBezTo>
                  <a:cubicBezTo>
                    <a:pt x="5794" y="9262"/>
                    <a:pt x="5953" y="9707"/>
                    <a:pt x="6144" y="10153"/>
                  </a:cubicBezTo>
                  <a:cubicBezTo>
                    <a:pt x="6272" y="10408"/>
                    <a:pt x="6367" y="10694"/>
                    <a:pt x="6495" y="10949"/>
                  </a:cubicBezTo>
                  <a:cubicBezTo>
                    <a:pt x="6908" y="11776"/>
                    <a:pt x="7927" y="13814"/>
                    <a:pt x="9774" y="15501"/>
                  </a:cubicBezTo>
                  <a:cubicBezTo>
                    <a:pt x="10283" y="15979"/>
                    <a:pt x="10824" y="16424"/>
                    <a:pt x="11461" y="16838"/>
                  </a:cubicBezTo>
                  <a:cubicBezTo>
                    <a:pt x="12161" y="17284"/>
                    <a:pt x="12893" y="17570"/>
                    <a:pt x="13753" y="17825"/>
                  </a:cubicBezTo>
                  <a:cubicBezTo>
                    <a:pt x="14230" y="17952"/>
                    <a:pt x="14740" y="18080"/>
                    <a:pt x="15281" y="18112"/>
                  </a:cubicBezTo>
                  <a:cubicBezTo>
                    <a:pt x="15376" y="17507"/>
                    <a:pt x="15440" y="16775"/>
                    <a:pt x="15504" y="16042"/>
                  </a:cubicBezTo>
                  <a:cubicBezTo>
                    <a:pt x="15567" y="14355"/>
                    <a:pt x="15345" y="12445"/>
                    <a:pt x="14135" y="10917"/>
                  </a:cubicBezTo>
                  <a:cubicBezTo>
                    <a:pt x="12766" y="9102"/>
                    <a:pt x="10156" y="7733"/>
                    <a:pt x="9073" y="5378"/>
                  </a:cubicBezTo>
                  <a:cubicBezTo>
                    <a:pt x="8086" y="3213"/>
                    <a:pt x="7195" y="762"/>
                    <a:pt x="5030" y="157"/>
                  </a:cubicBezTo>
                  <a:cubicBezTo>
                    <a:pt x="4640" y="54"/>
                    <a:pt x="4241" y="0"/>
                    <a:pt x="38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4"/>
            <p:cNvSpPr/>
            <p:nvPr/>
          </p:nvSpPr>
          <p:spPr>
            <a:xfrm>
              <a:off x="7097299" y="2166367"/>
              <a:ext cx="68044" cy="113937"/>
            </a:xfrm>
            <a:custGeom>
              <a:avLst/>
              <a:gdLst/>
              <a:ahLst/>
              <a:cxnLst/>
              <a:rect l="l" t="t" r="r" b="b"/>
              <a:pathLst>
                <a:path w="4012" h="6718" extrusionOk="0">
                  <a:moveTo>
                    <a:pt x="1" y="1"/>
                  </a:moveTo>
                  <a:cubicBezTo>
                    <a:pt x="1" y="33"/>
                    <a:pt x="860" y="1815"/>
                    <a:pt x="3566" y="2452"/>
                  </a:cubicBezTo>
                  <a:cubicBezTo>
                    <a:pt x="3184" y="4171"/>
                    <a:pt x="1942" y="6686"/>
                    <a:pt x="1942" y="6718"/>
                  </a:cubicBezTo>
                  <a:cubicBezTo>
                    <a:pt x="1942" y="6718"/>
                    <a:pt x="2102" y="6559"/>
                    <a:pt x="2293" y="6272"/>
                  </a:cubicBezTo>
                  <a:cubicBezTo>
                    <a:pt x="2420" y="6113"/>
                    <a:pt x="2547" y="5890"/>
                    <a:pt x="2706" y="5636"/>
                  </a:cubicBezTo>
                  <a:cubicBezTo>
                    <a:pt x="3057" y="4967"/>
                    <a:pt x="3534" y="4012"/>
                    <a:pt x="3916" y="2611"/>
                  </a:cubicBezTo>
                  <a:cubicBezTo>
                    <a:pt x="3980" y="2548"/>
                    <a:pt x="3980" y="2420"/>
                    <a:pt x="4012" y="2325"/>
                  </a:cubicBezTo>
                  <a:cubicBezTo>
                    <a:pt x="2388" y="1879"/>
                    <a:pt x="1051" y="988"/>
                    <a:pt x="1" y="1"/>
                  </a:cubicBez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4"/>
            <p:cNvSpPr/>
            <p:nvPr/>
          </p:nvSpPr>
          <p:spPr>
            <a:xfrm>
              <a:off x="7016313" y="2175797"/>
              <a:ext cx="81544" cy="59597"/>
            </a:xfrm>
            <a:custGeom>
              <a:avLst/>
              <a:gdLst/>
              <a:ahLst/>
              <a:cxnLst/>
              <a:rect l="l" t="t" r="r" b="b"/>
              <a:pathLst>
                <a:path w="4808" h="3514" extrusionOk="0">
                  <a:moveTo>
                    <a:pt x="353" y="0"/>
                  </a:moveTo>
                  <a:cubicBezTo>
                    <a:pt x="224" y="0"/>
                    <a:pt x="105" y="16"/>
                    <a:pt x="0" y="50"/>
                  </a:cubicBezTo>
                  <a:cubicBezTo>
                    <a:pt x="0" y="273"/>
                    <a:pt x="64" y="432"/>
                    <a:pt x="191" y="559"/>
                  </a:cubicBezTo>
                  <a:cubicBezTo>
                    <a:pt x="541" y="941"/>
                    <a:pt x="1305" y="1228"/>
                    <a:pt x="1592" y="2533"/>
                  </a:cubicBezTo>
                  <a:cubicBezTo>
                    <a:pt x="1711" y="3173"/>
                    <a:pt x="2536" y="3513"/>
                    <a:pt x="3292" y="3513"/>
                  </a:cubicBezTo>
                  <a:cubicBezTo>
                    <a:pt x="3550" y="3513"/>
                    <a:pt x="3801" y="3473"/>
                    <a:pt x="4011" y="3392"/>
                  </a:cubicBezTo>
                  <a:cubicBezTo>
                    <a:pt x="4330" y="3265"/>
                    <a:pt x="4521" y="3138"/>
                    <a:pt x="4648" y="3074"/>
                  </a:cubicBezTo>
                  <a:cubicBezTo>
                    <a:pt x="4776" y="2978"/>
                    <a:pt x="4807" y="2947"/>
                    <a:pt x="4807" y="2915"/>
                  </a:cubicBezTo>
                  <a:lnTo>
                    <a:pt x="4807" y="2851"/>
                  </a:lnTo>
                  <a:cubicBezTo>
                    <a:pt x="4712" y="2628"/>
                    <a:pt x="4521" y="2374"/>
                    <a:pt x="4234" y="2119"/>
                  </a:cubicBezTo>
                  <a:cubicBezTo>
                    <a:pt x="3295" y="1123"/>
                    <a:pt x="1441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4"/>
            <p:cNvSpPr/>
            <p:nvPr/>
          </p:nvSpPr>
          <p:spPr>
            <a:xfrm>
              <a:off x="7080016" y="2353188"/>
              <a:ext cx="58325" cy="146331"/>
            </a:xfrm>
            <a:custGeom>
              <a:avLst/>
              <a:gdLst/>
              <a:ahLst/>
              <a:cxnLst/>
              <a:rect l="l" t="t" r="r" b="b"/>
              <a:pathLst>
                <a:path w="3439" h="8628" extrusionOk="0">
                  <a:moveTo>
                    <a:pt x="1" y="1"/>
                  </a:moveTo>
                  <a:cubicBezTo>
                    <a:pt x="96" y="287"/>
                    <a:pt x="160" y="510"/>
                    <a:pt x="255" y="797"/>
                  </a:cubicBezTo>
                  <a:cubicBezTo>
                    <a:pt x="319" y="1051"/>
                    <a:pt x="446" y="1306"/>
                    <a:pt x="542" y="1561"/>
                  </a:cubicBezTo>
                  <a:cubicBezTo>
                    <a:pt x="733" y="2070"/>
                    <a:pt x="956" y="2547"/>
                    <a:pt x="1211" y="3025"/>
                  </a:cubicBezTo>
                  <a:cubicBezTo>
                    <a:pt x="1433" y="3503"/>
                    <a:pt x="1720" y="3980"/>
                    <a:pt x="2070" y="4426"/>
                  </a:cubicBezTo>
                  <a:cubicBezTo>
                    <a:pt x="2229" y="4649"/>
                    <a:pt x="2452" y="4871"/>
                    <a:pt x="2611" y="5062"/>
                  </a:cubicBezTo>
                  <a:cubicBezTo>
                    <a:pt x="2802" y="5253"/>
                    <a:pt x="2993" y="5413"/>
                    <a:pt x="3216" y="5572"/>
                  </a:cubicBezTo>
                  <a:lnTo>
                    <a:pt x="3216" y="5572"/>
                  </a:lnTo>
                  <a:cubicBezTo>
                    <a:pt x="3214" y="5843"/>
                    <a:pt x="3184" y="6060"/>
                    <a:pt x="3184" y="6336"/>
                  </a:cubicBezTo>
                  <a:lnTo>
                    <a:pt x="3184" y="6527"/>
                  </a:lnTo>
                  <a:lnTo>
                    <a:pt x="3152" y="6718"/>
                  </a:lnTo>
                  <a:cubicBezTo>
                    <a:pt x="3152" y="6845"/>
                    <a:pt x="3121" y="7004"/>
                    <a:pt x="3121" y="7132"/>
                  </a:cubicBezTo>
                  <a:cubicBezTo>
                    <a:pt x="3089" y="7355"/>
                    <a:pt x="3025" y="7641"/>
                    <a:pt x="2961" y="7896"/>
                  </a:cubicBezTo>
                  <a:cubicBezTo>
                    <a:pt x="2866" y="8119"/>
                    <a:pt x="2834" y="8405"/>
                    <a:pt x="2707" y="8628"/>
                  </a:cubicBezTo>
                  <a:cubicBezTo>
                    <a:pt x="2834" y="8405"/>
                    <a:pt x="2930" y="8150"/>
                    <a:pt x="2993" y="7896"/>
                  </a:cubicBezTo>
                  <a:cubicBezTo>
                    <a:pt x="3089" y="7641"/>
                    <a:pt x="3121" y="7355"/>
                    <a:pt x="3184" y="7132"/>
                  </a:cubicBezTo>
                  <a:cubicBezTo>
                    <a:pt x="3248" y="7004"/>
                    <a:pt x="3248" y="6845"/>
                    <a:pt x="3280" y="6718"/>
                  </a:cubicBezTo>
                  <a:lnTo>
                    <a:pt x="3312" y="6527"/>
                  </a:lnTo>
                  <a:lnTo>
                    <a:pt x="3343" y="6336"/>
                  </a:lnTo>
                  <a:cubicBezTo>
                    <a:pt x="3343" y="6208"/>
                    <a:pt x="3407" y="6049"/>
                    <a:pt x="3407" y="5922"/>
                  </a:cubicBezTo>
                  <a:cubicBezTo>
                    <a:pt x="3407" y="5826"/>
                    <a:pt x="3407" y="5667"/>
                    <a:pt x="3439" y="5540"/>
                  </a:cubicBezTo>
                  <a:lnTo>
                    <a:pt x="3439" y="5508"/>
                  </a:lnTo>
                  <a:cubicBezTo>
                    <a:pt x="3184" y="5349"/>
                    <a:pt x="2993" y="5190"/>
                    <a:pt x="2802" y="4967"/>
                  </a:cubicBezTo>
                  <a:cubicBezTo>
                    <a:pt x="2611" y="4776"/>
                    <a:pt x="2420" y="4585"/>
                    <a:pt x="2293" y="4330"/>
                  </a:cubicBezTo>
                  <a:cubicBezTo>
                    <a:pt x="1975" y="3885"/>
                    <a:pt x="1688" y="3407"/>
                    <a:pt x="1402" y="2929"/>
                  </a:cubicBezTo>
                  <a:lnTo>
                    <a:pt x="1051" y="2229"/>
                  </a:lnTo>
                  <a:cubicBezTo>
                    <a:pt x="924" y="1974"/>
                    <a:pt x="797" y="1752"/>
                    <a:pt x="733" y="1465"/>
                  </a:cubicBezTo>
                  <a:cubicBezTo>
                    <a:pt x="415" y="1051"/>
                    <a:pt x="224" y="510"/>
                    <a:pt x="1" y="1"/>
                  </a:cubicBezTo>
                  <a:close/>
                </a:path>
              </a:pathLst>
            </a:custGeom>
            <a:solidFill>
              <a:srgbClr val="63504A">
                <a:alpha val="4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4"/>
            <p:cNvSpPr/>
            <p:nvPr/>
          </p:nvSpPr>
          <p:spPr>
            <a:xfrm>
              <a:off x="7019552" y="2185278"/>
              <a:ext cx="78847" cy="50117"/>
            </a:xfrm>
            <a:custGeom>
              <a:avLst/>
              <a:gdLst/>
              <a:ahLst/>
              <a:cxnLst/>
              <a:rect l="l" t="t" r="r" b="b"/>
              <a:pathLst>
                <a:path w="4649" h="2955" extrusionOk="0">
                  <a:moveTo>
                    <a:pt x="0" y="0"/>
                  </a:moveTo>
                  <a:lnTo>
                    <a:pt x="0" y="0"/>
                  </a:lnTo>
                  <a:cubicBezTo>
                    <a:pt x="350" y="382"/>
                    <a:pt x="1114" y="669"/>
                    <a:pt x="1401" y="1974"/>
                  </a:cubicBezTo>
                  <a:cubicBezTo>
                    <a:pt x="1520" y="2614"/>
                    <a:pt x="2345" y="2954"/>
                    <a:pt x="3101" y="2954"/>
                  </a:cubicBezTo>
                  <a:cubicBezTo>
                    <a:pt x="3359" y="2954"/>
                    <a:pt x="3610" y="2914"/>
                    <a:pt x="3820" y="2833"/>
                  </a:cubicBezTo>
                  <a:cubicBezTo>
                    <a:pt x="4648" y="2515"/>
                    <a:pt x="4648" y="2292"/>
                    <a:pt x="4648" y="2292"/>
                  </a:cubicBezTo>
                  <a:lnTo>
                    <a:pt x="4648" y="2292"/>
                  </a:lnTo>
                  <a:cubicBezTo>
                    <a:pt x="4648" y="2292"/>
                    <a:pt x="3941" y="2618"/>
                    <a:pt x="3224" y="2618"/>
                  </a:cubicBezTo>
                  <a:cubicBezTo>
                    <a:pt x="2865" y="2618"/>
                    <a:pt x="2505" y="2536"/>
                    <a:pt x="2229" y="2292"/>
                  </a:cubicBezTo>
                  <a:cubicBezTo>
                    <a:pt x="1401" y="1624"/>
                    <a:pt x="1656" y="669"/>
                    <a:pt x="0" y="0"/>
                  </a:cubicBezTo>
                  <a:close/>
                </a:path>
              </a:pathLst>
            </a:custGeom>
            <a:solidFill>
              <a:srgbClr val="AE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4"/>
            <p:cNvSpPr/>
            <p:nvPr/>
          </p:nvSpPr>
          <p:spPr>
            <a:xfrm>
              <a:off x="6986615" y="2166367"/>
              <a:ext cx="25389" cy="36193"/>
            </a:xfrm>
            <a:custGeom>
              <a:avLst/>
              <a:gdLst/>
              <a:ahLst/>
              <a:cxnLst/>
              <a:rect l="l" t="t" r="r" b="b"/>
              <a:pathLst>
                <a:path w="1497" h="2134" extrusionOk="0">
                  <a:moveTo>
                    <a:pt x="733" y="1"/>
                  </a:moveTo>
                  <a:cubicBezTo>
                    <a:pt x="733" y="1"/>
                    <a:pt x="255" y="638"/>
                    <a:pt x="64" y="1402"/>
                  </a:cubicBezTo>
                  <a:cubicBezTo>
                    <a:pt x="32" y="1433"/>
                    <a:pt x="0" y="1465"/>
                    <a:pt x="0" y="1561"/>
                  </a:cubicBezTo>
                  <a:cubicBezTo>
                    <a:pt x="351" y="1879"/>
                    <a:pt x="510" y="2070"/>
                    <a:pt x="573" y="2134"/>
                  </a:cubicBezTo>
                  <a:cubicBezTo>
                    <a:pt x="701" y="1593"/>
                    <a:pt x="987" y="1147"/>
                    <a:pt x="1210" y="860"/>
                  </a:cubicBezTo>
                  <a:cubicBezTo>
                    <a:pt x="1369" y="669"/>
                    <a:pt x="1497" y="542"/>
                    <a:pt x="1497" y="542"/>
                  </a:cubicBezTo>
                  <a:lnTo>
                    <a:pt x="733" y="1"/>
                  </a:lnTo>
                  <a:close/>
                </a:path>
              </a:pathLst>
            </a:custGeom>
            <a:solidFill>
              <a:srgbClr val="F8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4"/>
            <p:cNvSpPr/>
            <p:nvPr/>
          </p:nvSpPr>
          <p:spPr>
            <a:xfrm>
              <a:off x="6947198" y="1941759"/>
              <a:ext cx="184135" cy="202485"/>
            </a:xfrm>
            <a:custGeom>
              <a:avLst/>
              <a:gdLst/>
              <a:ahLst/>
              <a:cxnLst/>
              <a:rect l="l" t="t" r="r" b="b"/>
              <a:pathLst>
                <a:path w="10857" h="11939" extrusionOk="0">
                  <a:moveTo>
                    <a:pt x="2229" y="1"/>
                  </a:moveTo>
                  <a:cubicBezTo>
                    <a:pt x="2229" y="1"/>
                    <a:pt x="2229" y="1"/>
                    <a:pt x="2229" y="1"/>
                  </a:cubicBezTo>
                  <a:lnTo>
                    <a:pt x="2229" y="1"/>
                  </a:lnTo>
                  <a:cubicBezTo>
                    <a:pt x="2602" y="1"/>
                    <a:pt x="3003" y="3"/>
                    <a:pt x="3343" y="96"/>
                  </a:cubicBezTo>
                  <a:cubicBezTo>
                    <a:pt x="2993" y="1"/>
                    <a:pt x="2579" y="1"/>
                    <a:pt x="2229" y="1"/>
                  </a:cubicBezTo>
                  <a:close/>
                  <a:moveTo>
                    <a:pt x="2197" y="1"/>
                  </a:moveTo>
                  <a:cubicBezTo>
                    <a:pt x="1783" y="1"/>
                    <a:pt x="1433" y="64"/>
                    <a:pt x="1083" y="160"/>
                  </a:cubicBezTo>
                  <a:cubicBezTo>
                    <a:pt x="848" y="202"/>
                    <a:pt x="599" y="274"/>
                    <a:pt x="355" y="354"/>
                  </a:cubicBezTo>
                  <a:lnTo>
                    <a:pt x="355" y="354"/>
                  </a:lnTo>
                  <a:cubicBezTo>
                    <a:pt x="424" y="341"/>
                    <a:pt x="497" y="330"/>
                    <a:pt x="573" y="319"/>
                  </a:cubicBezTo>
                  <a:cubicBezTo>
                    <a:pt x="764" y="255"/>
                    <a:pt x="924" y="192"/>
                    <a:pt x="1115" y="160"/>
                  </a:cubicBezTo>
                  <a:cubicBezTo>
                    <a:pt x="1465" y="64"/>
                    <a:pt x="1879" y="32"/>
                    <a:pt x="2229" y="1"/>
                  </a:cubicBezTo>
                  <a:lnTo>
                    <a:pt x="2229" y="1"/>
                  </a:lnTo>
                  <a:cubicBezTo>
                    <a:pt x="2218" y="1"/>
                    <a:pt x="2208" y="1"/>
                    <a:pt x="2197" y="1"/>
                  </a:cubicBezTo>
                  <a:close/>
                  <a:moveTo>
                    <a:pt x="355" y="354"/>
                  </a:moveTo>
                  <a:cubicBezTo>
                    <a:pt x="223" y="380"/>
                    <a:pt x="105" y="415"/>
                    <a:pt x="0" y="478"/>
                  </a:cubicBezTo>
                  <a:cubicBezTo>
                    <a:pt x="116" y="436"/>
                    <a:pt x="235" y="394"/>
                    <a:pt x="355" y="354"/>
                  </a:cubicBezTo>
                  <a:close/>
                  <a:moveTo>
                    <a:pt x="3343" y="96"/>
                  </a:moveTo>
                  <a:cubicBezTo>
                    <a:pt x="3693" y="223"/>
                    <a:pt x="4043" y="383"/>
                    <a:pt x="4298" y="669"/>
                  </a:cubicBezTo>
                  <a:cubicBezTo>
                    <a:pt x="4425" y="796"/>
                    <a:pt x="4521" y="956"/>
                    <a:pt x="4616" y="1115"/>
                  </a:cubicBezTo>
                  <a:cubicBezTo>
                    <a:pt x="4680" y="1274"/>
                    <a:pt x="4776" y="1465"/>
                    <a:pt x="4839" y="1624"/>
                  </a:cubicBezTo>
                  <a:cubicBezTo>
                    <a:pt x="4998" y="1974"/>
                    <a:pt x="5126" y="2324"/>
                    <a:pt x="5253" y="2706"/>
                  </a:cubicBezTo>
                  <a:cubicBezTo>
                    <a:pt x="5476" y="3407"/>
                    <a:pt x="5635" y="4171"/>
                    <a:pt x="5794" y="4935"/>
                  </a:cubicBezTo>
                  <a:cubicBezTo>
                    <a:pt x="5954" y="5667"/>
                    <a:pt x="6113" y="6399"/>
                    <a:pt x="6336" y="7163"/>
                  </a:cubicBezTo>
                  <a:cubicBezTo>
                    <a:pt x="6527" y="7864"/>
                    <a:pt x="6813" y="8596"/>
                    <a:pt x="7227" y="9264"/>
                  </a:cubicBezTo>
                  <a:cubicBezTo>
                    <a:pt x="7641" y="9901"/>
                    <a:pt x="8182" y="10442"/>
                    <a:pt x="8819" y="10888"/>
                  </a:cubicBezTo>
                  <a:cubicBezTo>
                    <a:pt x="8182" y="10442"/>
                    <a:pt x="7673" y="9901"/>
                    <a:pt x="7291" y="9264"/>
                  </a:cubicBezTo>
                  <a:cubicBezTo>
                    <a:pt x="7068" y="8946"/>
                    <a:pt x="6909" y="8596"/>
                    <a:pt x="6749" y="8278"/>
                  </a:cubicBezTo>
                  <a:cubicBezTo>
                    <a:pt x="6590" y="7896"/>
                    <a:pt x="6495" y="7545"/>
                    <a:pt x="6399" y="7195"/>
                  </a:cubicBezTo>
                  <a:cubicBezTo>
                    <a:pt x="6208" y="6463"/>
                    <a:pt x="6049" y="5731"/>
                    <a:pt x="5890" y="4967"/>
                  </a:cubicBezTo>
                  <a:cubicBezTo>
                    <a:pt x="5731" y="4203"/>
                    <a:pt x="5572" y="3502"/>
                    <a:pt x="5317" y="2738"/>
                  </a:cubicBezTo>
                  <a:cubicBezTo>
                    <a:pt x="5221" y="2388"/>
                    <a:pt x="5094" y="2006"/>
                    <a:pt x="4935" y="1656"/>
                  </a:cubicBezTo>
                  <a:cubicBezTo>
                    <a:pt x="4839" y="1497"/>
                    <a:pt x="4776" y="1306"/>
                    <a:pt x="4680" y="1147"/>
                  </a:cubicBezTo>
                  <a:cubicBezTo>
                    <a:pt x="4616" y="987"/>
                    <a:pt x="4489" y="828"/>
                    <a:pt x="4330" y="669"/>
                  </a:cubicBezTo>
                  <a:cubicBezTo>
                    <a:pt x="4043" y="383"/>
                    <a:pt x="3693" y="192"/>
                    <a:pt x="3343" y="96"/>
                  </a:cubicBezTo>
                  <a:close/>
                  <a:moveTo>
                    <a:pt x="8819" y="10888"/>
                  </a:moveTo>
                  <a:lnTo>
                    <a:pt x="8819" y="10888"/>
                  </a:lnTo>
                  <a:cubicBezTo>
                    <a:pt x="9137" y="11143"/>
                    <a:pt x="9455" y="11302"/>
                    <a:pt x="9837" y="11493"/>
                  </a:cubicBezTo>
                  <a:cubicBezTo>
                    <a:pt x="10188" y="11652"/>
                    <a:pt x="10506" y="11811"/>
                    <a:pt x="10856" y="11939"/>
                  </a:cubicBezTo>
                  <a:cubicBezTo>
                    <a:pt x="10156" y="11652"/>
                    <a:pt x="9455" y="11334"/>
                    <a:pt x="8819" y="10888"/>
                  </a:cubicBezTo>
                  <a:close/>
                </a:path>
              </a:pathLst>
            </a:custGeom>
            <a:solidFill>
              <a:srgbClr val="A9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4"/>
            <p:cNvSpPr/>
            <p:nvPr/>
          </p:nvSpPr>
          <p:spPr>
            <a:xfrm>
              <a:off x="7012954" y="2177154"/>
              <a:ext cx="85444" cy="62922"/>
            </a:xfrm>
            <a:custGeom>
              <a:avLst/>
              <a:gdLst/>
              <a:ahLst/>
              <a:cxnLst/>
              <a:rect l="l" t="t" r="r" b="b"/>
              <a:pathLst>
                <a:path w="5038" h="3710" extrusionOk="0">
                  <a:moveTo>
                    <a:pt x="259" y="0"/>
                  </a:moveTo>
                  <a:cubicBezTo>
                    <a:pt x="217" y="0"/>
                    <a:pt x="0" y="533"/>
                    <a:pt x="867" y="1307"/>
                  </a:cubicBezTo>
                  <a:cubicBezTo>
                    <a:pt x="1695" y="2103"/>
                    <a:pt x="771" y="3217"/>
                    <a:pt x="2745" y="3631"/>
                  </a:cubicBezTo>
                  <a:cubicBezTo>
                    <a:pt x="3010" y="3686"/>
                    <a:pt x="3246" y="3709"/>
                    <a:pt x="3457" y="3709"/>
                  </a:cubicBezTo>
                  <a:cubicBezTo>
                    <a:pt x="4590" y="3709"/>
                    <a:pt x="4983" y="3028"/>
                    <a:pt x="5037" y="2867"/>
                  </a:cubicBezTo>
                  <a:lnTo>
                    <a:pt x="5037" y="2867"/>
                  </a:lnTo>
                  <a:cubicBezTo>
                    <a:pt x="5005" y="2930"/>
                    <a:pt x="4846" y="3089"/>
                    <a:pt x="4241" y="3344"/>
                  </a:cubicBezTo>
                  <a:cubicBezTo>
                    <a:pt x="4029" y="3426"/>
                    <a:pt x="3777" y="3466"/>
                    <a:pt x="3516" y="3466"/>
                  </a:cubicBezTo>
                  <a:cubicBezTo>
                    <a:pt x="2762" y="3466"/>
                    <a:pt x="1940" y="3132"/>
                    <a:pt x="1822" y="2516"/>
                  </a:cubicBezTo>
                  <a:cubicBezTo>
                    <a:pt x="1535" y="1179"/>
                    <a:pt x="739" y="925"/>
                    <a:pt x="421" y="511"/>
                  </a:cubicBezTo>
                  <a:cubicBezTo>
                    <a:pt x="294" y="352"/>
                    <a:pt x="230" y="224"/>
                    <a:pt x="262" y="2"/>
                  </a:cubicBezTo>
                  <a:cubicBezTo>
                    <a:pt x="261" y="1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4"/>
            <p:cNvSpPr/>
            <p:nvPr/>
          </p:nvSpPr>
          <p:spPr>
            <a:xfrm>
              <a:off x="6986615" y="2180953"/>
              <a:ext cx="20539" cy="21607"/>
            </a:xfrm>
            <a:custGeom>
              <a:avLst/>
              <a:gdLst/>
              <a:ahLst/>
              <a:cxnLst/>
              <a:rect l="l" t="t" r="r" b="b"/>
              <a:pathLst>
                <a:path w="1211" h="1274" extrusionOk="0">
                  <a:moveTo>
                    <a:pt x="1210" y="0"/>
                  </a:moveTo>
                  <a:lnTo>
                    <a:pt x="510" y="796"/>
                  </a:lnTo>
                  <a:lnTo>
                    <a:pt x="32" y="542"/>
                  </a:lnTo>
                  <a:cubicBezTo>
                    <a:pt x="32" y="573"/>
                    <a:pt x="0" y="605"/>
                    <a:pt x="0" y="701"/>
                  </a:cubicBezTo>
                  <a:cubicBezTo>
                    <a:pt x="351" y="1019"/>
                    <a:pt x="510" y="1210"/>
                    <a:pt x="573" y="1274"/>
                  </a:cubicBezTo>
                  <a:cubicBezTo>
                    <a:pt x="701" y="733"/>
                    <a:pt x="987" y="287"/>
                    <a:pt x="1210" y="0"/>
                  </a:cubicBez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4"/>
            <p:cNvSpPr/>
            <p:nvPr/>
          </p:nvSpPr>
          <p:spPr>
            <a:xfrm>
              <a:off x="6970417" y="2163670"/>
              <a:ext cx="28628" cy="26475"/>
            </a:xfrm>
            <a:custGeom>
              <a:avLst/>
              <a:gdLst/>
              <a:ahLst/>
              <a:cxnLst/>
              <a:rect l="l" t="t" r="r" b="b"/>
              <a:pathLst>
                <a:path w="1688" h="1561" extrusionOk="0">
                  <a:moveTo>
                    <a:pt x="1497" y="1"/>
                  </a:moveTo>
                  <a:lnTo>
                    <a:pt x="1369" y="192"/>
                  </a:lnTo>
                  <a:cubicBezTo>
                    <a:pt x="1154" y="493"/>
                    <a:pt x="822" y="663"/>
                    <a:pt x="482" y="663"/>
                  </a:cubicBezTo>
                  <a:cubicBezTo>
                    <a:pt x="320" y="663"/>
                    <a:pt x="155" y="624"/>
                    <a:pt x="0" y="542"/>
                  </a:cubicBezTo>
                  <a:lnTo>
                    <a:pt x="0" y="542"/>
                  </a:lnTo>
                  <a:cubicBezTo>
                    <a:pt x="96" y="669"/>
                    <a:pt x="191" y="797"/>
                    <a:pt x="191" y="797"/>
                  </a:cubicBezTo>
                  <a:cubicBezTo>
                    <a:pt x="414" y="1019"/>
                    <a:pt x="701" y="1274"/>
                    <a:pt x="1019" y="1561"/>
                  </a:cubicBezTo>
                  <a:cubicBezTo>
                    <a:pt x="1274" y="765"/>
                    <a:pt x="1688" y="160"/>
                    <a:pt x="1688" y="160"/>
                  </a:cubicBezTo>
                  <a:cubicBezTo>
                    <a:pt x="1624" y="96"/>
                    <a:pt x="1592" y="32"/>
                    <a:pt x="1497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4"/>
            <p:cNvSpPr/>
            <p:nvPr/>
          </p:nvSpPr>
          <p:spPr>
            <a:xfrm>
              <a:off x="7030882" y="2075662"/>
              <a:ext cx="67518" cy="148502"/>
            </a:xfrm>
            <a:custGeom>
              <a:avLst/>
              <a:gdLst/>
              <a:ahLst/>
              <a:cxnLst/>
              <a:rect l="l" t="t" r="r" b="b"/>
              <a:pathLst>
                <a:path w="3981" h="8756" extrusionOk="0">
                  <a:moveTo>
                    <a:pt x="319" y="1"/>
                  </a:moveTo>
                  <a:cubicBezTo>
                    <a:pt x="192" y="96"/>
                    <a:pt x="96" y="96"/>
                    <a:pt x="1" y="128"/>
                  </a:cubicBezTo>
                  <a:cubicBezTo>
                    <a:pt x="478" y="3311"/>
                    <a:pt x="3439" y="5476"/>
                    <a:pt x="3439" y="5476"/>
                  </a:cubicBezTo>
                  <a:lnTo>
                    <a:pt x="3439" y="8023"/>
                  </a:lnTo>
                  <a:cubicBezTo>
                    <a:pt x="3694" y="8278"/>
                    <a:pt x="3917" y="8564"/>
                    <a:pt x="3980" y="8755"/>
                  </a:cubicBezTo>
                  <a:cubicBezTo>
                    <a:pt x="3917" y="7927"/>
                    <a:pt x="3853" y="6622"/>
                    <a:pt x="3917" y="5285"/>
                  </a:cubicBezTo>
                  <a:cubicBezTo>
                    <a:pt x="2070" y="3598"/>
                    <a:pt x="988" y="1560"/>
                    <a:pt x="638" y="733"/>
                  </a:cubicBezTo>
                  <a:cubicBezTo>
                    <a:pt x="510" y="478"/>
                    <a:pt x="446" y="255"/>
                    <a:pt x="319" y="1"/>
                  </a:cubicBezTo>
                  <a:close/>
                </a:path>
              </a:pathLst>
            </a:custGeom>
            <a:solidFill>
              <a:srgbClr val="8E6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44"/>
            <p:cNvSpPr/>
            <p:nvPr/>
          </p:nvSpPr>
          <p:spPr>
            <a:xfrm>
              <a:off x="6938023" y="1983583"/>
              <a:ext cx="88022" cy="80221"/>
            </a:xfrm>
            <a:custGeom>
              <a:avLst/>
              <a:gdLst/>
              <a:ahLst/>
              <a:cxnLst/>
              <a:rect l="l" t="t" r="r" b="b"/>
              <a:pathLst>
                <a:path w="5190" h="4730" extrusionOk="0">
                  <a:moveTo>
                    <a:pt x="697" y="0"/>
                  </a:moveTo>
                  <a:cubicBezTo>
                    <a:pt x="414" y="0"/>
                    <a:pt x="171" y="10"/>
                    <a:pt x="0" y="18"/>
                  </a:cubicBezTo>
                  <a:cubicBezTo>
                    <a:pt x="0" y="145"/>
                    <a:pt x="32" y="304"/>
                    <a:pt x="32" y="431"/>
                  </a:cubicBezTo>
                  <a:cubicBezTo>
                    <a:pt x="32" y="463"/>
                    <a:pt x="64" y="559"/>
                    <a:pt x="64" y="591"/>
                  </a:cubicBezTo>
                  <a:cubicBezTo>
                    <a:pt x="341" y="424"/>
                    <a:pt x="793" y="343"/>
                    <a:pt x="1284" y="343"/>
                  </a:cubicBezTo>
                  <a:cubicBezTo>
                    <a:pt x="1920" y="343"/>
                    <a:pt x="2621" y="480"/>
                    <a:pt x="3088" y="750"/>
                  </a:cubicBezTo>
                  <a:cubicBezTo>
                    <a:pt x="4616" y="1609"/>
                    <a:pt x="4712" y="4729"/>
                    <a:pt x="4712" y="4729"/>
                  </a:cubicBezTo>
                  <a:cubicBezTo>
                    <a:pt x="4807" y="4666"/>
                    <a:pt x="4839" y="4602"/>
                    <a:pt x="4935" y="4570"/>
                  </a:cubicBezTo>
                  <a:cubicBezTo>
                    <a:pt x="4998" y="4475"/>
                    <a:pt x="5030" y="4411"/>
                    <a:pt x="5094" y="4315"/>
                  </a:cubicBezTo>
                  <a:cubicBezTo>
                    <a:pt x="5126" y="4252"/>
                    <a:pt x="5157" y="4188"/>
                    <a:pt x="5189" y="4124"/>
                  </a:cubicBezTo>
                  <a:cubicBezTo>
                    <a:pt x="4616" y="2596"/>
                    <a:pt x="4202" y="1418"/>
                    <a:pt x="3566" y="623"/>
                  </a:cubicBezTo>
                  <a:cubicBezTo>
                    <a:pt x="2844" y="93"/>
                    <a:pt x="1576" y="0"/>
                    <a:pt x="697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44"/>
            <p:cNvSpPr/>
            <p:nvPr/>
          </p:nvSpPr>
          <p:spPr>
            <a:xfrm>
              <a:off x="6931544" y="1927444"/>
              <a:ext cx="263491" cy="282130"/>
            </a:xfrm>
            <a:custGeom>
              <a:avLst/>
              <a:gdLst/>
              <a:ahLst/>
              <a:cxnLst/>
              <a:rect l="l" t="t" r="r" b="b"/>
              <a:pathLst>
                <a:path w="15536" h="16635" extrusionOk="0">
                  <a:moveTo>
                    <a:pt x="3575" y="1"/>
                  </a:moveTo>
                  <a:cubicBezTo>
                    <a:pt x="2786" y="1"/>
                    <a:pt x="1804" y="141"/>
                    <a:pt x="573" y="431"/>
                  </a:cubicBezTo>
                  <a:cubicBezTo>
                    <a:pt x="287" y="1099"/>
                    <a:pt x="96" y="1736"/>
                    <a:pt x="0" y="2532"/>
                  </a:cubicBezTo>
                  <a:cubicBezTo>
                    <a:pt x="0" y="2532"/>
                    <a:pt x="154" y="2516"/>
                    <a:pt x="407" y="2516"/>
                  </a:cubicBezTo>
                  <a:cubicBezTo>
                    <a:pt x="882" y="2516"/>
                    <a:pt x="1705" y="2571"/>
                    <a:pt x="2515" y="2882"/>
                  </a:cubicBezTo>
                  <a:cubicBezTo>
                    <a:pt x="2865" y="3009"/>
                    <a:pt x="3216" y="3200"/>
                    <a:pt x="3566" y="3455"/>
                  </a:cubicBezTo>
                  <a:cubicBezTo>
                    <a:pt x="3725" y="3582"/>
                    <a:pt x="3884" y="3741"/>
                    <a:pt x="3980" y="3901"/>
                  </a:cubicBezTo>
                  <a:cubicBezTo>
                    <a:pt x="4616" y="4697"/>
                    <a:pt x="5062" y="5906"/>
                    <a:pt x="5635" y="7403"/>
                  </a:cubicBezTo>
                  <a:cubicBezTo>
                    <a:pt x="5794" y="7785"/>
                    <a:pt x="5953" y="8230"/>
                    <a:pt x="6144" y="8676"/>
                  </a:cubicBezTo>
                  <a:cubicBezTo>
                    <a:pt x="6272" y="8931"/>
                    <a:pt x="6367" y="9217"/>
                    <a:pt x="6495" y="9472"/>
                  </a:cubicBezTo>
                  <a:cubicBezTo>
                    <a:pt x="6908" y="10299"/>
                    <a:pt x="7927" y="12337"/>
                    <a:pt x="9774" y="14024"/>
                  </a:cubicBezTo>
                  <a:cubicBezTo>
                    <a:pt x="10283" y="14502"/>
                    <a:pt x="10824" y="14947"/>
                    <a:pt x="11461" y="15361"/>
                  </a:cubicBezTo>
                  <a:cubicBezTo>
                    <a:pt x="11875" y="15584"/>
                    <a:pt x="12257" y="15807"/>
                    <a:pt x="12702" y="15998"/>
                  </a:cubicBezTo>
                  <a:cubicBezTo>
                    <a:pt x="13021" y="16157"/>
                    <a:pt x="13371" y="16284"/>
                    <a:pt x="13785" y="16348"/>
                  </a:cubicBezTo>
                  <a:cubicBezTo>
                    <a:pt x="14262" y="16475"/>
                    <a:pt x="14772" y="16603"/>
                    <a:pt x="15345" y="16635"/>
                  </a:cubicBezTo>
                  <a:cubicBezTo>
                    <a:pt x="15345" y="16507"/>
                    <a:pt x="15376" y="16380"/>
                    <a:pt x="15376" y="16221"/>
                  </a:cubicBezTo>
                  <a:cubicBezTo>
                    <a:pt x="15440" y="15711"/>
                    <a:pt x="15472" y="15170"/>
                    <a:pt x="15536" y="14565"/>
                  </a:cubicBezTo>
                  <a:cubicBezTo>
                    <a:pt x="15249" y="14565"/>
                    <a:pt x="14772" y="14502"/>
                    <a:pt x="14230" y="14406"/>
                  </a:cubicBezTo>
                  <a:cubicBezTo>
                    <a:pt x="12989" y="14151"/>
                    <a:pt x="11270" y="13610"/>
                    <a:pt x="9933" y="12146"/>
                  </a:cubicBezTo>
                  <a:cubicBezTo>
                    <a:pt x="9041" y="11223"/>
                    <a:pt x="8341" y="9949"/>
                    <a:pt x="7927" y="8198"/>
                  </a:cubicBezTo>
                  <a:cubicBezTo>
                    <a:pt x="6776" y="2992"/>
                    <a:pt x="7216" y="1"/>
                    <a:pt x="3575" y="1"/>
                  </a:cubicBezTo>
                  <a:close/>
                </a:path>
              </a:pathLst>
            </a:custGeom>
            <a:solidFill>
              <a:srgbClr val="191919">
                <a:alpha val="69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4"/>
            <p:cNvSpPr/>
            <p:nvPr/>
          </p:nvSpPr>
          <p:spPr>
            <a:xfrm>
              <a:off x="7048707" y="2206869"/>
              <a:ext cx="145245" cy="85868"/>
            </a:xfrm>
            <a:custGeom>
              <a:avLst/>
              <a:gdLst/>
              <a:ahLst/>
              <a:cxnLst/>
              <a:rect l="l" t="t" r="r" b="b"/>
              <a:pathLst>
                <a:path w="8564" h="5063" extrusionOk="0">
                  <a:moveTo>
                    <a:pt x="6877" y="0"/>
                  </a:moveTo>
                  <a:cubicBezTo>
                    <a:pt x="6813" y="64"/>
                    <a:pt x="6813" y="191"/>
                    <a:pt x="6781" y="287"/>
                  </a:cubicBezTo>
                  <a:cubicBezTo>
                    <a:pt x="6718" y="510"/>
                    <a:pt x="6622" y="796"/>
                    <a:pt x="6558" y="987"/>
                  </a:cubicBezTo>
                  <a:cubicBezTo>
                    <a:pt x="6558" y="1019"/>
                    <a:pt x="6495" y="1083"/>
                    <a:pt x="6495" y="1115"/>
                  </a:cubicBezTo>
                  <a:cubicBezTo>
                    <a:pt x="6495" y="1146"/>
                    <a:pt x="6463" y="1178"/>
                    <a:pt x="6463" y="1242"/>
                  </a:cubicBezTo>
                  <a:cubicBezTo>
                    <a:pt x="6463" y="1274"/>
                    <a:pt x="6431" y="1306"/>
                    <a:pt x="6431" y="1337"/>
                  </a:cubicBezTo>
                  <a:cubicBezTo>
                    <a:pt x="6431" y="1401"/>
                    <a:pt x="6399" y="1433"/>
                    <a:pt x="6399" y="1465"/>
                  </a:cubicBezTo>
                  <a:cubicBezTo>
                    <a:pt x="6399" y="1497"/>
                    <a:pt x="6367" y="1497"/>
                    <a:pt x="6367" y="1560"/>
                  </a:cubicBezTo>
                  <a:lnTo>
                    <a:pt x="6113" y="2133"/>
                  </a:lnTo>
                  <a:cubicBezTo>
                    <a:pt x="6113" y="2197"/>
                    <a:pt x="6081" y="2229"/>
                    <a:pt x="6081" y="2229"/>
                  </a:cubicBezTo>
                  <a:cubicBezTo>
                    <a:pt x="6049" y="2293"/>
                    <a:pt x="5985" y="2388"/>
                    <a:pt x="5953" y="2515"/>
                  </a:cubicBezTo>
                  <a:cubicBezTo>
                    <a:pt x="5953" y="2547"/>
                    <a:pt x="5922" y="2547"/>
                    <a:pt x="5922" y="2579"/>
                  </a:cubicBezTo>
                  <a:lnTo>
                    <a:pt x="5794" y="2834"/>
                  </a:lnTo>
                  <a:cubicBezTo>
                    <a:pt x="5762" y="2866"/>
                    <a:pt x="5762" y="2929"/>
                    <a:pt x="5731" y="2993"/>
                  </a:cubicBezTo>
                  <a:cubicBezTo>
                    <a:pt x="5635" y="3088"/>
                    <a:pt x="5603" y="3216"/>
                    <a:pt x="5571" y="3311"/>
                  </a:cubicBezTo>
                  <a:cubicBezTo>
                    <a:pt x="5571" y="3311"/>
                    <a:pt x="5571" y="3343"/>
                    <a:pt x="5508" y="3343"/>
                  </a:cubicBezTo>
                  <a:cubicBezTo>
                    <a:pt x="5508" y="3375"/>
                    <a:pt x="5476" y="3407"/>
                    <a:pt x="5476" y="3407"/>
                  </a:cubicBezTo>
                  <a:cubicBezTo>
                    <a:pt x="5476" y="3407"/>
                    <a:pt x="5476" y="3470"/>
                    <a:pt x="5444" y="3470"/>
                  </a:cubicBezTo>
                  <a:cubicBezTo>
                    <a:pt x="5444" y="3470"/>
                    <a:pt x="5444" y="3502"/>
                    <a:pt x="5412" y="3502"/>
                  </a:cubicBezTo>
                  <a:cubicBezTo>
                    <a:pt x="5412" y="3534"/>
                    <a:pt x="5349" y="3534"/>
                    <a:pt x="5349" y="3566"/>
                  </a:cubicBezTo>
                  <a:cubicBezTo>
                    <a:pt x="5349" y="3566"/>
                    <a:pt x="5349" y="3630"/>
                    <a:pt x="5317" y="3630"/>
                  </a:cubicBezTo>
                  <a:cubicBezTo>
                    <a:pt x="5285" y="3630"/>
                    <a:pt x="5317" y="3661"/>
                    <a:pt x="5285" y="3661"/>
                  </a:cubicBezTo>
                  <a:cubicBezTo>
                    <a:pt x="5285" y="3693"/>
                    <a:pt x="5253" y="3693"/>
                    <a:pt x="5253" y="3725"/>
                  </a:cubicBezTo>
                  <a:cubicBezTo>
                    <a:pt x="5253" y="3725"/>
                    <a:pt x="5253" y="3789"/>
                    <a:pt x="5189" y="3789"/>
                  </a:cubicBezTo>
                  <a:cubicBezTo>
                    <a:pt x="5158" y="3821"/>
                    <a:pt x="5126" y="3852"/>
                    <a:pt x="5126" y="3884"/>
                  </a:cubicBezTo>
                  <a:lnTo>
                    <a:pt x="5126" y="3948"/>
                  </a:lnTo>
                  <a:cubicBezTo>
                    <a:pt x="5126" y="3980"/>
                    <a:pt x="5094" y="3980"/>
                    <a:pt x="5094" y="4012"/>
                  </a:cubicBezTo>
                  <a:cubicBezTo>
                    <a:pt x="5094" y="4043"/>
                    <a:pt x="5030" y="4043"/>
                    <a:pt x="5030" y="4107"/>
                  </a:cubicBezTo>
                  <a:cubicBezTo>
                    <a:pt x="4998" y="4139"/>
                    <a:pt x="4967" y="4171"/>
                    <a:pt x="4967" y="4203"/>
                  </a:cubicBezTo>
                  <a:lnTo>
                    <a:pt x="4871" y="4298"/>
                  </a:lnTo>
                  <a:lnTo>
                    <a:pt x="4839" y="4330"/>
                  </a:lnTo>
                  <a:cubicBezTo>
                    <a:pt x="4839" y="4330"/>
                    <a:pt x="4839" y="4362"/>
                    <a:pt x="4807" y="4362"/>
                  </a:cubicBezTo>
                  <a:cubicBezTo>
                    <a:pt x="4807" y="4362"/>
                    <a:pt x="4489" y="4457"/>
                    <a:pt x="4012" y="4489"/>
                  </a:cubicBezTo>
                  <a:lnTo>
                    <a:pt x="3343" y="4489"/>
                  </a:lnTo>
                  <a:cubicBezTo>
                    <a:pt x="3248" y="4489"/>
                    <a:pt x="3184" y="4489"/>
                    <a:pt x="3120" y="4457"/>
                  </a:cubicBezTo>
                  <a:lnTo>
                    <a:pt x="3088" y="4457"/>
                  </a:lnTo>
                  <a:cubicBezTo>
                    <a:pt x="3057" y="4457"/>
                    <a:pt x="3025" y="4457"/>
                    <a:pt x="2961" y="4425"/>
                  </a:cubicBezTo>
                  <a:lnTo>
                    <a:pt x="2802" y="4425"/>
                  </a:lnTo>
                  <a:cubicBezTo>
                    <a:pt x="2770" y="4425"/>
                    <a:pt x="2706" y="4362"/>
                    <a:pt x="2643" y="4362"/>
                  </a:cubicBezTo>
                  <a:cubicBezTo>
                    <a:pt x="2611" y="4362"/>
                    <a:pt x="2579" y="4362"/>
                    <a:pt x="2579" y="4330"/>
                  </a:cubicBezTo>
                  <a:cubicBezTo>
                    <a:pt x="2547" y="4330"/>
                    <a:pt x="2547" y="4330"/>
                    <a:pt x="2483" y="4298"/>
                  </a:cubicBezTo>
                  <a:cubicBezTo>
                    <a:pt x="2452" y="4298"/>
                    <a:pt x="2420" y="4266"/>
                    <a:pt x="2420" y="4266"/>
                  </a:cubicBezTo>
                  <a:cubicBezTo>
                    <a:pt x="2165" y="4171"/>
                    <a:pt x="1942" y="4107"/>
                    <a:pt x="1624" y="3948"/>
                  </a:cubicBezTo>
                  <a:cubicBezTo>
                    <a:pt x="1369" y="3852"/>
                    <a:pt x="1146" y="3725"/>
                    <a:pt x="892" y="3566"/>
                  </a:cubicBezTo>
                  <a:cubicBezTo>
                    <a:pt x="860" y="3566"/>
                    <a:pt x="860" y="3534"/>
                    <a:pt x="828" y="3534"/>
                  </a:cubicBezTo>
                  <a:cubicBezTo>
                    <a:pt x="796" y="3502"/>
                    <a:pt x="701" y="3470"/>
                    <a:pt x="637" y="3407"/>
                  </a:cubicBezTo>
                  <a:cubicBezTo>
                    <a:pt x="573" y="3407"/>
                    <a:pt x="542" y="3375"/>
                    <a:pt x="542" y="3375"/>
                  </a:cubicBezTo>
                  <a:cubicBezTo>
                    <a:pt x="351" y="3311"/>
                    <a:pt x="160" y="3216"/>
                    <a:pt x="0" y="3088"/>
                  </a:cubicBezTo>
                  <a:lnTo>
                    <a:pt x="0" y="3088"/>
                  </a:lnTo>
                  <a:cubicBezTo>
                    <a:pt x="0" y="3089"/>
                    <a:pt x="32" y="3375"/>
                    <a:pt x="96" y="3884"/>
                  </a:cubicBezTo>
                  <a:cubicBezTo>
                    <a:pt x="1083" y="4298"/>
                    <a:pt x="3057" y="4998"/>
                    <a:pt x="4871" y="5062"/>
                  </a:cubicBezTo>
                  <a:cubicBezTo>
                    <a:pt x="5826" y="4457"/>
                    <a:pt x="7959" y="1624"/>
                    <a:pt x="8564" y="701"/>
                  </a:cubicBezTo>
                  <a:cubicBezTo>
                    <a:pt x="8532" y="510"/>
                    <a:pt x="8500" y="319"/>
                    <a:pt x="8405" y="128"/>
                  </a:cubicBezTo>
                  <a:lnTo>
                    <a:pt x="8405" y="287"/>
                  </a:lnTo>
                  <a:cubicBezTo>
                    <a:pt x="7864" y="223"/>
                    <a:pt x="7354" y="128"/>
                    <a:pt x="6877" y="0"/>
                  </a:cubicBezTo>
                  <a:close/>
                </a:path>
              </a:pathLst>
            </a:custGeom>
            <a:solidFill>
              <a:srgbClr val="63504A">
                <a:alpha val="4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4"/>
            <p:cNvSpPr/>
            <p:nvPr/>
          </p:nvSpPr>
          <p:spPr>
            <a:xfrm>
              <a:off x="7054643" y="2319708"/>
              <a:ext cx="323970" cy="337470"/>
            </a:xfrm>
            <a:custGeom>
              <a:avLst/>
              <a:gdLst/>
              <a:ahLst/>
              <a:cxnLst/>
              <a:rect l="l" t="t" r="r" b="b"/>
              <a:pathLst>
                <a:path w="19102" h="19898" extrusionOk="0">
                  <a:moveTo>
                    <a:pt x="128" y="1"/>
                  </a:moveTo>
                  <a:cubicBezTo>
                    <a:pt x="542" y="3184"/>
                    <a:pt x="1274" y="7673"/>
                    <a:pt x="1879" y="9965"/>
                  </a:cubicBezTo>
                  <a:cubicBezTo>
                    <a:pt x="1521" y="9679"/>
                    <a:pt x="1037" y="9589"/>
                    <a:pt x="522" y="9589"/>
                  </a:cubicBezTo>
                  <a:cubicBezTo>
                    <a:pt x="351" y="9589"/>
                    <a:pt x="176" y="9599"/>
                    <a:pt x="1" y="9615"/>
                  </a:cubicBezTo>
                  <a:cubicBezTo>
                    <a:pt x="32" y="10347"/>
                    <a:pt x="128" y="11048"/>
                    <a:pt x="192" y="11716"/>
                  </a:cubicBezTo>
                  <a:cubicBezTo>
                    <a:pt x="287" y="12608"/>
                    <a:pt x="383" y="13467"/>
                    <a:pt x="542" y="14327"/>
                  </a:cubicBezTo>
                  <a:cubicBezTo>
                    <a:pt x="860" y="16460"/>
                    <a:pt x="1338" y="18370"/>
                    <a:pt x="1942" y="19898"/>
                  </a:cubicBezTo>
                  <a:lnTo>
                    <a:pt x="18783" y="19898"/>
                  </a:lnTo>
                  <a:cubicBezTo>
                    <a:pt x="18783" y="19898"/>
                    <a:pt x="18942" y="19898"/>
                    <a:pt x="19101" y="19420"/>
                  </a:cubicBezTo>
                  <a:lnTo>
                    <a:pt x="4521" y="17669"/>
                  </a:lnTo>
                  <a:cubicBezTo>
                    <a:pt x="4521" y="17669"/>
                    <a:pt x="2133" y="5126"/>
                    <a:pt x="1115" y="1624"/>
                  </a:cubicBezTo>
                  <a:lnTo>
                    <a:pt x="1115" y="1624"/>
                  </a:lnTo>
                  <a:cubicBezTo>
                    <a:pt x="4100" y="3240"/>
                    <a:pt x="6061" y="3529"/>
                    <a:pt x="7082" y="3529"/>
                  </a:cubicBezTo>
                  <a:cubicBezTo>
                    <a:pt x="7650" y="3529"/>
                    <a:pt x="7927" y="3439"/>
                    <a:pt x="7927" y="3439"/>
                  </a:cubicBezTo>
                  <a:cubicBezTo>
                    <a:pt x="5317" y="3057"/>
                    <a:pt x="1560" y="860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4"/>
            <p:cNvSpPr/>
            <p:nvPr/>
          </p:nvSpPr>
          <p:spPr>
            <a:xfrm>
              <a:off x="7205287" y="2537312"/>
              <a:ext cx="176571" cy="95587"/>
            </a:xfrm>
            <a:custGeom>
              <a:avLst/>
              <a:gdLst/>
              <a:ahLst/>
              <a:cxnLst/>
              <a:rect l="l" t="t" r="r" b="b"/>
              <a:pathLst>
                <a:path w="10411" h="5636" extrusionOk="0">
                  <a:moveTo>
                    <a:pt x="0" y="0"/>
                  </a:moveTo>
                  <a:lnTo>
                    <a:pt x="10379" y="5635"/>
                  </a:lnTo>
                  <a:cubicBezTo>
                    <a:pt x="10410" y="5380"/>
                    <a:pt x="10410" y="5158"/>
                    <a:pt x="10410" y="4839"/>
                  </a:cubicBezTo>
                  <a:cubicBezTo>
                    <a:pt x="10410" y="4680"/>
                    <a:pt x="10410" y="4521"/>
                    <a:pt x="10379" y="4362"/>
                  </a:cubicBezTo>
                  <a:cubicBezTo>
                    <a:pt x="9965" y="2515"/>
                    <a:pt x="2770" y="124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4"/>
            <p:cNvSpPr/>
            <p:nvPr/>
          </p:nvSpPr>
          <p:spPr>
            <a:xfrm>
              <a:off x="6738787" y="2216248"/>
              <a:ext cx="159831" cy="76490"/>
            </a:xfrm>
            <a:custGeom>
              <a:avLst/>
              <a:gdLst/>
              <a:ahLst/>
              <a:cxnLst/>
              <a:rect l="l" t="t" r="r" b="b"/>
              <a:pathLst>
                <a:path w="9424" h="4510" extrusionOk="0">
                  <a:moveTo>
                    <a:pt x="4929" y="0"/>
                  </a:moveTo>
                  <a:cubicBezTo>
                    <a:pt x="4210" y="0"/>
                    <a:pt x="3661" y="148"/>
                    <a:pt x="3661" y="148"/>
                  </a:cubicBezTo>
                  <a:lnTo>
                    <a:pt x="700" y="593"/>
                  </a:lnTo>
                  <a:cubicBezTo>
                    <a:pt x="700" y="593"/>
                    <a:pt x="0" y="1549"/>
                    <a:pt x="32" y="1740"/>
                  </a:cubicBezTo>
                  <a:cubicBezTo>
                    <a:pt x="64" y="1931"/>
                    <a:pt x="223" y="4000"/>
                    <a:pt x="287" y="4254"/>
                  </a:cubicBezTo>
                  <a:cubicBezTo>
                    <a:pt x="297" y="4317"/>
                    <a:pt x="712" y="4352"/>
                    <a:pt x="1310" y="4352"/>
                  </a:cubicBezTo>
                  <a:cubicBezTo>
                    <a:pt x="2536" y="4352"/>
                    <a:pt x="4535" y="4204"/>
                    <a:pt x="5412" y="3841"/>
                  </a:cubicBezTo>
                  <a:cubicBezTo>
                    <a:pt x="5644" y="3750"/>
                    <a:pt x="5920" y="3713"/>
                    <a:pt x="6218" y="3713"/>
                  </a:cubicBezTo>
                  <a:cubicBezTo>
                    <a:pt x="7594" y="3713"/>
                    <a:pt x="9423" y="4509"/>
                    <a:pt x="9423" y="4509"/>
                  </a:cubicBezTo>
                  <a:cubicBezTo>
                    <a:pt x="9423" y="4509"/>
                    <a:pt x="8277" y="3268"/>
                    <a:pt x="5380" y="2695"/>
                  </a:cubicBezTo>
                  <a:cubicBezTo>
                    <a:pt x="5815" y="2589"/>
                    <a:pt x="6371" y="2527"/>
                    <a:pt x="6933" y="2527"/>
                  </a:cubicBezTo>
                  <a:cubicBezTo>
                    <a:pt x="7728" y="2527"/>
                    <a:pt x="8538" y="2651"/>
                    <a:pt x="9041" y="2949"/>
                  </a:cubicBezTo>
                  <a:cubicBezTo>
                    <a:pt x="8277" y="1421"/>
                    <a:pt x="6208" y="1326"/>
                    <a:pt x="4966" y="1230"/>
                  </a:cubicBezTo>
                  <a:cubicBezTo>
                    <a:pt x="5406" y="815"/>
                    <a:pt x="6164" y="643"/>
                    <a:pt x="6723" y="643"/>
                  </a:cubicBezTo>
                  <a:cubicBezTo>
                    <a:pt x="6893" y="643"/>
                    <a:pt x="7044" y="659"/>
                    <a:pt x="7163" y="689"/>
                  </a:cubicBezTo>
                  <a:cubicBezTo>
                    <a:pt x="6488" y="140"/>
                    <a:pt x="5628" y="0"/>
                    <a:pt x="4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6607580" y="2216248"/>
              <a:ext cx="160374" cy="76490"/>
            </a:xfrm>
            <a:custGeom>
              <a:avLst/>
              <a:gdLst/>
              <a:ahLst/>
              <a:cxnLst/>
              <a:rect l="l" t="t" r="r" b="b"/>
              <a:pathLst>
                <a:path w="9456" h="4510" extrusionOk="0">
                  <a:moveTo>
                    <a:pt x="4515" y="0"/>
                  </a:moveTo>
                  <a:cubicBezTo>
                    <a:pt x="3812" y="0"/>
                    <a:pt x="2951" y="140"/>
                    <a:pt x="2292" y="689"/>
                  </a:cubicBezTo>
                  <a:cubicBezTo>
                    <a:pt x="2411" y="659"/>
                    <a:pt x="2563" y="643"/>
                    <a:pt x="2732" y="643"/>
                  </a:cubicBezTo>
                  <a:cubicBezTo>
                    <a:pt x="3290" y="643"/>
                    <a:pt x="4042" y="815"/>
                    <a:pt x="4457" y="1230"/>
                  </a:cubicBezTo>
                  <a:cubicBezTo>
                    <a:pt x="3247" y="1326"/>
                    <a:pt x="1178" y="1421"/>
                    <a:pt x="414" y="2949"/>
                  </a:cubicBezTo>
                  <a:cubicBezTo>
                    <a:pt x="899" y="2651"/>
                    <a:pt x="1701" y="2527"/>
                    <a:pt x="2499" y="2527"/>
                  </a:cubicBezTo>
                  <a:cubicBezTo>
                    <a:pt x="3064" y="2527"/>
                    <a:pt x="3627" y="2589"/>
                    <a:pt x="4075" y="2695"/>
                  </a:cubicBezTo>
                  <a:cubicBezTo>
                    <a:pt x="1178" y="3268"/>
                    <a:pt x="0" y="4509"/>
                    <a:pt x="0" y="4509"/>
                  </a:cubicBezTo>
                  <a:cubicBezTo>
                    <a:pt x="0" y="4509"/>
                    <a:pt x="1830" y="3713"/>
                    <a:pt x="3223" y="3713"/>
                  </a:cubicBezTo>
                  <a:cubicBezTo>
                    <a:pt x="3525" y="3713"/>
                    <a:pt x="3806" y="3750"/>
                    <a:pt x="4043" y="3841"/>
                  </a:cubicBezTo>
                  <a:cubicBezTo>
                    <a:pt x="4920" y="4204"/>
                    <a:pt x="6919" y="4352"/>
                    <a:pt x="8145" y="4352"/>
                  </a:cubicBezTo>
                  <a:cubicBezTo>
                    <a:pt x="8744" y="4352"/>
                    <a:pt x="9158" y="4317"/>
                    <a:pt x="9169" y="4254"/>
                  </a:cubicBezTo>
                  <a:cubicBezTo>
                    <a:pt x="9201" y="4000"/>
                    <a:pt x="9360" y="1931"/>
                    <a:pt x="9392" y="1740"/>
                  </a:cubicBezTo>
                  <a:cubicBezTo>
                    <a:pt x="9455" y="1549"/>
                    <a:pt x="8723" y="593"/>
                    <a:pt x="8723" y="593"/>
                  </a:cubicBezTo>
                  <a:lnTo>
                    <a:pt x="5794" y="148"/>
                  </a:lnTo>
                  <a:cubicBezTo>
                    <a:pt x="5794" y="148"/>
                    <a:pt x="5238" y="0"/>
                    <a:pt x="4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4"/>
            <p:cNvSpPr/>
            <p:nvPr/>
          </p:nvSpPr>
          <p:spPr>
            <a:xfrm>
              <a:off x="6680460" y="2195522"/>
              <a:ext cx="144720" cy="98283"/>
            </a:xfrm>
            <a:custGeom>
              <a:avLst/>
              <a:gdLst/>
              <a:ahLst/>
              <a:cxnLst/>
              <a:rect l="l" t="t" r="r" b="b"/>
              <a:pathLst>
                <a:path w="8533" h="5795" extrusionOk="0">
                  <a:moveTo>
                    <a:pt x="2389" y="1"/>
                  </a:moveTo>
                  <a:cubicBezTo>
                    <a:pt x="2389" y="1"/>
                    <a:pt x="96" y="892"/>
                    <a:pt x="65" y="3025"/>
                  </a:cubicBezTo>
                  <a:cubicBezTo>
                    <a:pt x="1" y="5126"/>
                    <a:pt x="383" y="5795"/>
                    <a:pt x="383" y="5795"/>
                  </a:cubicBezTo>
                  <a:lnTo>
                    <a:pt x="8183" y="5795"/>
                  </a:lnTo>
                  <a:cubicBezTo>
                    <a:pt x="8183" y="5795"/>
                    <a:pt x="8533" y="5126"/>
                    <a:pt x="8501" y="3025"/>
                  </a:cubicBezTo>
                  <a:cubicBezTo>
                    <a:pt x="8437" y="892"/>
                    <a:pt x="6145" y="1"/>
                    <a:pt x="6145" y="1"/>
                  </a:cubicBezTo>
                  <a:close/>
                </a:path>
              </a:pathLst>
            </a:custGeom>
            <a:solidFill>
              <a:srgbClr val="A9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4"/>
            <p:cNvSpPr/>
            <p:nvPr/>
          </p:nvSpPr>
          <p:spPr>
            <a:xfrm>
              <a:off x="6703679" y="2186347"/>
              <a:ext cx="99911" cy="83715"/>
            </a:xfrm>
            <a:custGeom>
              <a:avLst/>
              <a:gdLst/>
              <a:ahLst/>
              <a:cxnLst/>
              <a:rect l="l" t="t" r="r" b="b"/>
              <a:pathLst>
                <a:path w="5891" h="4936" extrusionOk="0">
                  <a:moveTo>
                    <a:pt x="1" y="2484"/>
                  </a:moveTo>
                  <a:cubicBezTo>
                    <a:pt x="1" y="3821"/>
                    <a:pt x="1975" y="4935"/>
                    <a:pt x="2930" y="4935"/>
                  </a:cubicBezTo>
                  <a:cubicBezTo>
                    <a:pt x="3853" y="4935"/>
                    <a:pt x="5890" y="3821"/>
                    <a:pt x="5890" y="2484"/>
                  </a:cubicBezTo>
                  <a:cubicBezTo>
                    <a:pt x="5890" y="2197"/>
                    <a:pt x="5858" y="1879"/>
                    <a:pt x="5731" y="1656"/>
                  </a:cubicBezTo>
                  <a:cubicBezTo>
                    <a:pt x="5381" y="701"/>
                    <a:pt x="4362" y="1"/>
                    <a:pt x="2930" y="1"/>
                  </a:cubicBezTo>
                  <a:cubicBezTo>
                    <a:pt x="1274" y="1"/>
                    <a:pt x="224" y="924"/>
                    <a:pt x="33" y="2070"/>
                  </a:cubicBezTo>
                  <a:lnTo>
                    <a:pt x="33" y="2070"/>
                  </a:lnTo>
                  <a:cubicBezTo>
                    <a:pt x="1" y="2197"/>
                    <a:pt x="1" y="2356"/>
                    <a:pt x="1" y="2484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4"/>
            <p:cNvSpPr/>
            <p:nvPr/>
          </p:nvSpPr>
          <p:spPr>
            <a:xfrm>
              <a:off x="6571946" y="2312703"/>
              <a:ext cx="350411" cy="138224"/>
            </a:xfrm>
            <a:custGeom>
              <a:avLst/>
              <a:gdLst/>
              <a:ahLst/>
              <a:cxnLst/>
              <a:rect l="l" t="t" r="r" b="b"/>
              <a:pathLst>
                <a:path w="20661" h="8150" extrusionOk="0">
                  <a:moveTo>
                    <a:pt x="0" y="0"/>
                  </a:moveTo>
                  <a:lnTo>
                    <a:pt x="2579" y="8150"/>
                  </a:lnTo>
                  <a:lnTo>
                    <a:pt x="18082" y="8150"/>
                  </a:lnTo>
                  <a:lnTo>
                    <a:pt x="20661" y="7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4"/>
            <p:cNvSpPr/>
            <p:nvPr/>
          </p:nvSpPr>
          <p:spPr>
            <a:xfrm>
              <a:off x="6642129" y="2450914"/>
              <a:ext cx="223007" cy="12432"/>
            </a:xfrm>
            <a:custGeom>
              <a:avLst/>
              <a:gdLst/>
              <a:ahLst/>
              <a:cxnLst/>
              <a:rect l="l" t="t" r="r" b="b"/>
              <a:pathLst>
                <a:path w="13149" h="733" extrusionOk="0">
                  <a:moveTo>
                    <a:pt x="1" y="1"/>
                  </a:moveTo>
                  <a:lnTo>
                    <a:pt x="446" y="733"/>
                  </a:lnTo>
                  <a:lnTo>
                    <a:pt x="12703" y="733"/>
                  </a:lnTo>
                  <a:lnTo>
                    <a:pt x="13148" y="1"/>
                  </a:lnTo>
                  <a:close/>
                </a:path>
              </a:pathLst>
            </a:custGeom>
            <a:solidFill>
              <a:srgbClr val="9C6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4"/>
            <p:cNvSpPr/>
            <p:nvPr/>
          </p:nvSpPr>
          <p:spPr>
            <a:xfrm>
              <a:off x="6593537" y="2254867"/>
              <a:ext cx="320731" cy="70265"/>
            </a:xfrm>
            <a:custGeom>
              <a:avLst/>
              <a:gdLst/>
              <a:ahLst/>
              <a:cxnLst/>
              <a:rect l="l" t="t" r="r" b="b"/>
              <a:pathLst>
                <a:path w="18911" h="4143" extrusionOk="0">
                  <a:moveTo>
                    <a:pt x="4233" y="0"/>
                  </a:moveTo>
                  <a:cubicBezTo>
                    <a:pt x="2049" y="0"/>
                    <a:pt x="184" y="807"/>
                    <a:pt x="1" y="3442"/>
                  </a:cubicBezTo>
                  <a:lnTo>
                    <a:pt x="18879" y="4142"/>
                  </a:lnTo>
                  <a:cubicBezTo>
                    <a:pt x="18879" y="4142"/>
                    <a:pt x="18910" y="2805"/>
                    <a:pt x="17637" y="2328"/>
                  </a:cubicBezTo>
                  <a:cubicBezTo>
                    <a:pt x="17160" y="2168"/>
                    <a:pt x="16587" y="2009"/>
                    <a:pt x="15950" y="1946"/>
                  </a:cubicBezTo>
                  <a:cubicBezTo>
                    <a:pt x="15537" y="1887"/>
                    <a:pt x="15102" y="1854"/>
                    <a:pt x="14654" y="1854"/>
                  </a:cubicBezTo>
                  <a:cubicBezTo>
                    <a:pt x="13896" y="1854"/>
                    <a:pt x="13102" y="1948"/>
                    <a:pt x="12321" y="2168"/>
                  </a:cubicBezTo>
                  <a:cubicBezTo>
                    <a:pt x="12321" y="2168"/>
                    <a:pt x="11334" y="1691"/>
                    <a:pt x="9869" y="1182"/>
                  </a:cubicBezTo>
                  <a:cubicBezTo>
                    <a:pt x="9838" y="1182"/>
                    <a:pt x="9838" y="1150"/>
                    <a:pt x="9774" y="1150"/>
                  </a:cubicBezTo>
                  <a:cubicBezTo>
                    <a:pt x="9456" y="1022"/>
                    <a:pt x="9137" y="895"/>
                    <a:pt x="8787" y="831"/>
                  </a:cubicBezTo>
                  <a:cubicBezTo>
                    <a:pt x="7800" y="513"/>
                    <a:pt x="6686" y="227"/>
                    <a:pt x="5572" y="67"/>
                  </a:cubicBezTo>
                  <a:cubicBezTo>
                    <a:pt x="5221" y="36"/>
                    <a:pt x="4839" y="4"/>
                    <a:pt x="4489" y="4"/>
                  </a:cubicBezTo>
                  <a:cubicBezTo>
                    <a:pt x="4403" y="1"/>
                    <a:pt x="4318" y="0"/>
                    <a:pt x="4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4"/>
            <p:cNvSpPr/>
            <p:nvPr/>
          </p:nvSpPr>
          <p:spPr>
            <a:xfrm>
              <a:off x="6566536" y="2306224"/>
              <a:ext cx="363385" cy="34022"/>
            </a:xfrm>
            <a:custGeom>
              <a:avLst/>
              <a:gdLst/>
              <a:ahLst/>
              <a:cxnLst/>
              <a:rect l="l" t="t" r="r" b="b"/>
              <a:pathLst>
                <a:path w="21426" h="2006" extrusionOk="0">
                  <a:moveTo>
                    <a:pt x="1" y="0"/>
                  </a:moveTo>
                  <a:lnTo>
                    <a:pt x="1" y="2006"/>
                  </a:lnTo>
                  <a:lnTo>
                    <a:pt x="21426" y="2006"/>
                  </a:lnTo>
                  <a:lnTo>
                    <a:pt x="21426" y="8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C6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44"/>
            <p:cNvSpPr/>
            <p:nvPr/>
          </p:nvSpPr>
          <p:spPr>
            <a:xfrm>
              <a:off x="6742552" y="2261312"/>
              <a:ext cx="121501" cy="30341"/>
            </a:xfrm>
            <a:custGeom>
              <a:avLst/>
              <a:gdLst/>
              <a:ahLst/>
              <a:cxnLst/>
              <a:rect l="l" t="t" r="r" b="b"/>
              <a:pathLst>
                <a:path w="7164" h="1789" extrusionOk="0">
                  <a:moveTo>
                    <a:pt x="7163" y="1565"/>
                  </a:moveTo>
                  <a:cubicBezTo>
                    <a:pt x="7163" y="1566"/>
                    <a:pt x="7163" y="1566"/>
                    <a:pt x="7164" y="1566"/>
                  </a:cubicBezTo>
                  <a:cubicBezTo>
                    <a:pt x="7163" y="1566"/>
                    <a:pt x="7163" y="1566"/>
                    <a:pt x="7163" y="1565"/>
                  </a:cubicBezTo>
                  <a:close/>
                  <a:moveTo>
                    <a:pt x="3198" y="1"/>
                  </a:moveTo>
                  <a:cubicBezTo>
                    <a:pt x="3141" y="1"/>
                    <a:pt x="3083" y="2"/>
                    <a:pt x="3025" y="6"/>
                  </a:cubicBezTo>
                  <a:cubicBezTo>
                    <a:pt x="1720" y="101"/>
                    <a:pt x="638" y="292"/>
                    <a:pt x="1" y="451"/>
                  </a:cubicBezTo>
                  <a:cubicBezTo>
                    <a:pt x="383" y="579"/>
                    <a:pt x="701" y="674"/>
                    <a:pt x="1020" y="770"/>
                  </a:cubicBezTo>
                  <a:cubicBezTo>
                    <a:pt x="1052" y="770"/>
                    <a:pt x="1083" y="802"/>
                    <a:pt x="1083" y="802"/>
                  </a:cubicBezTo>
                  <a:cubicBezTo>
                    <a:pt x="2516" y="1311"/>
                    <a:pt x="3566" y="1788"/>
                    <a:pt x="3566" y="1788"/>
                  </a:cubicBezTo>
                  <a:cubicBezTo>
                    <a:pt x="4308" y="1568"/>
                    <a:pt x="5099" y="1474"/>
                    <a:pt x="5862" y="1474"/>
                  </a:cubicBezTo>
                  <a:cubicBezTo>
                    <a:pt x="6311" y="1474"/>
                    <a:pt x="6750" y="1507"/>
                    <a:pt x="7163" y="1565"/>
                  </a:cubicBezTo>
                  <a:lnTo>
                    <a:pt x="7163" y="1565"/>
                  </a:lnTo>
                  <a:cubicBezTo>
                    <a:pt x="7120" y="1555"/>
                    <a:pt x="6581" y="1083"/>
                    <a:pt x="5731" y="674"/>
                  </a:cubicBezTo>
                  <a:cubicBezTo>
                    <a:pt x="5381" y="515"/>
                    <a:pt x="4999" y="324"/>
                    <a:pt x="4553" y="197"/>
                  </a:cubicBezTo>
                  <a:cubicBezTo>
                    <a:pt x="4127" y="111"/>
                    <a:pt x="3675" y="1"/>
                    <a:pt x="3198" y="1"/>
                  </a:cubicBezTo>
                  <a:close/>
                </a:path>
              </a:pathLst>
            </a:custGeom>
            <a:solidFill>
              <a:srgbClr val="A9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44"/>
            <p:cNvSpPr/>
            <p:nvPr/>
          </p:nvSpPr>
          <p:spPr>
            <a:xfrm>
              <a:off x="6746877" y="2231699"/>
              <a:ext cx="11363" cy="6089"/>
            </a:xfrm>
            <a:custGeom>
              <a:avLst/>
              <a:gdLst/>
              <a:ahLst/>
              <a:cxnLst/>
              <a:rect l="l" t="t" r="r" b="b"/>
              <a:pathLst>
                <a:path w="670" h="359" extrusionOk="0">
                  <a:moveTo>
                    <a:pt x="319" y="1"/>
                  </a:moveTo>
                  <a:cubicBezTo>
                    <a:pt x="128" y="1"/>
                    <a:pt x="1" y="287"/>
                    <a:pt x="1" y="287"/>
                  </a:cubicBezTo>
                  <a:cubicBezTo>
                    <a:pt x="1" y="287"/>
                    <a:pt x="156" y="358"/>
                    <a:pt x="354" y="358"/>
                  </a:cubicBezTo>
                  <a:cubicBezTo>
                    <a:pt x="453" y="358"/>
                    <a:pt x="563" y="340"/>
                    <a:pt x="669" y="287"/>
                  </a:cubicBezTo>
                  <a:cubicBezTo>
                    <a:pt x="669" y="287"/>
                    <a:pt x="510" y="1"/>
                    <a:pt x="319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44"/>
            <p:cNvSpPr/>
            <p:nvPr/>
          </p:nvSpPr>
          <p:spPr>
            <a:xfrm>
              <a:off x="6764160" y="2210108"/>
              <a:ext cx="20539" cy="4868"/>
            </a:xfrm>
            <a:custGeom>
              <a:avLst/>
              <a:gdLst/>
              <a:ahLst/>
              <a:cxnLst/>
              <a:rect l="l" t="t" r="r" b="b"/>
              <a:pathLst>
                <a:path w="1211" h="287" extrusionOk="0">
                  <a:moveTo>
                    <a:pt x="414" y="0"/>
                  </a:moveTo>
                  <a:cubicBezTo>
                    <a:pt x="319" y="32"/>
                    <a:pt x="255" y="96"/>
                    <a:pt x="223" y="128"/>
                  </a:cubicBezTo>
                  <a:cubicBezTo>
                    <a:pt x="128" y="160"/>
                    <a:pt x="96" y="191"/>
                    <a:pt x="0" y="287"/>
                  </a:cubicBezTo>
                  <a:cubicBezTo>
                    <a:pt x="160" y="223"/>
                    <a:pt x="287" y="191"/>
                    <a:pt x="446" y="160"/>
                  </a:cubicBezTo>
                  <a:cubicBezTo>
                    <a:pt x="573" y="160"/>
                    <a:pt x="733" y="191"/>
                    <a:pt x="860" y="191"/>
                  </a:cubicBezTo>
                  <a:cubicBezTo>
                    <a:pt x="881" y="181"/>
                    <a:pt x="909" y="177"/>
                    <a:pt x="944" y="177"/>
                  </a:cubicBezTo>
                  <a:cubicBezTo>
                    <a:pt x="1012" y="177"/>
                    <a:pt x="1104" y="191"/>
                    <a:pt x="1210" y="191"/>
                  </a:cubicBezTo>
                  <a:cubicBezTo>
                    <a:pt x="1115" y="160"/>
                    <a:pt x="1083" y="128"/>
                    <a:pt x="1019" y="128"/>
                  </a:cubicBezTo>
                  <a:cubicBezTo>
                    <a:pt x="924" y="96"/>
                    <a:pt x="892" y="96"/>
                    <a:pt x="796" y="32"/>
                  </a:cubicBezTo>
                  <a:cubicBezTo>
                    <a:pt x="733" y="32"/>
                    <a:pt x="701" y="0"/>
                    <a:pt x="605" y="0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44"/>
            <p:cNvSpPr/>
            <p:nvPr/>
          </p:nvSpPr>
          <p:spPr>
            <a:xfrm>
              <a:off x="6722047" y="2209566"/>
              <a:ext cx="21607" cy="4342"/>
            </a:xfrm>
            <a:custGeom>
              <a:avLst/>
              <a:gdLst/>
              <a:ahLst/>
              <a:cxnLst/>
              <a:rect l="l" t="t" r="r" b="b"/>
              <a:pathLst>
                <a:path w="1274" h="256" extrusionOk="0">
                  <a:moveTo>
                    <a:pt x="669" y="1"/>
                  </a:moveTo>
                  <a:cubicBezTo>
                    <a:pt x="573" y="1"/>
                    <a:pt x="510" y="32"/>
                    <a:pt x="478" y="32"/>
                  </a:cubicBezTo>
                  <a:cubicBezTo>
                    <a:pt x="382" y="32"/>
                    <a:pt x="350" y="64"/>
                    <a:pt x="255" y="128"/>
                  </a:cubicBezTo>
                  <a:cubicBezTo>
                    <a:pt x="96" y="160"/>
                    <a:pt x="32" y="192"/>
                    <a:pt x="0" y="223"/>
                  </a:cubicBezTo>
                  <a:cubicBezTo>
                    <a:pt x="159" y="223"/>
                    <a:pt x="255" y="223"/>
                    <a:pt x="414" y="192"/>
                  </a:cubicBezTo>
                  <a:cubicBezTo>
                    <a:pt x="541" y="192"/>
                    <a:pt x="701" y="160"/>
                    <a:pt x="828" y="160"/>
                  </a:cubicBezTo>
                  <a:cubicBezTo>
                    <a:pt x="987" y="192"/>
                    <a:pt x="1114" y="223"/>
                    <a:pt x="1274" y="255"/>
                  </a:cubicBezTo>
                  <a:cubicBezTo>
                    <a:pt x="1210" y="192"/>
                    <a:pt x="1146" y="160"/>
                    <a:pt x="1051" y="128"/>
                  </a:cubicBezTo>
                  <a:cubicBezTo>
                    <a:pt x="987" y="64"/>
                    <a:pt x="955" y="32"/>
                    <a:pt x="860" y="1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44"/>
            <p:cNvSpPr/>
            <p:nvPr/>
          </p:nvSpPr>
          <p:spPr>
            <a:xfrm>
              <a:off x="6698828" y="2177782"/>
              <a:ext cx="105830" cy="43672"/>
            </a:xfrm>
            <a:custGeom>
              <a:avLst/>
              <a:gdLst/>
              <a:ahLst/>
              <a:cxnLst/>
              <a:rect l="l" t="t" r="r" b="b"/>
              <a:pathLst>
                <a:path w="6240" h="2575" extrusionOk="0">
                  <a:moveTo>
                    <a:pt x="2696" y="0"/>
                  </a:moveTo>
                  <a:cubicBezTo>
                    <a:pt x="2586" y="0"/>
                    <a:pt x="2473" y="9"/>
                    <a:pt x="2356" y="28"/>
                  </a:cubicBezTo>
                  <a:cubicBezTo>
                    <a:pt x="1401" y="187"/>
                    <a:pt x="1051" y="983"/>
                    <a:pt x="1051" y="983"/>
                  </a:cubicBezTo>
                  <a:cubicBezTo>
                    <a:pt x="1051" y="983"/>
                    <a:pt x="0" y="1142"/>
                    <a:pt x="319" y="2575"/>
                  </a:cubicBezTo>
                  <a:cubicBezTo>
                    <a:pt x="955" y="1476"/>
                    <a:pt x="2038" y="902"/>
                    <a:pt x="3019" y="902"/>
                  </a:cubicBezTo>
                  <a:cubicBezTo>
                    <a:pt x="3118" y="902"/>
                    <a:pt x="3215" y="908"/>
                    <a:pt x="3311" y="920"/>
                  </a:cubicBezTo>
                  <a:cubicBezTo>
                    <a:pt x="3476" y="872"/>
                    <a:pt x="3639" y="851"/>
                    <a:pt x="3798" y="851"/>
                  </a:cubicBezTo>
                  <a:cubicBezTo>
                    <a:pt x="5020" y="851"/>
                    <a:pt x="6017" y="2097"/>
                    <a:pt x="6017" y="2097"/>
                  </a:cubicBezTo>
                  <a:cubicBezTo>
                    <a:pt x="6017" y="2097"/>
                    <a:pt x="6240" y="1206"/>
                    <a:pt x="5380" y="729"/>
                  </a:cubicBezTo>
                  <a:cubicBezTo>
                    <a:pt x="4860" y="469"/>
                    <a:pt x="4503" y="414"/>
                    <a:pt x="4295" y="414"/>
                  </a:cubicBezTo>
                  <a:cubicBezTo>
                    <a:pt x="4147" y="414"/>
                    <a:pt x="4075" y="442"/>
                    <a:pt x="4075" y="442"/>
                  </a:cubicBezTo>
                  <a:cubicBezTo>
                    <a:pt x="4075" y="442"/>
                    <a:pt x="3486" y="0"/>
                    <a:pt x="2696" y="0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44"/>
            <p:cNvSpPr/>
            <p:nvPr/>
          </p:nvSpPr>
          <p:spPr>
            <a:xfrm>
              <a:off x="6762532" y="2217368"/>
              <a:ext cx="22167" cy="16248"/>
            </a:xfrm>
            <a:custGeom>
              <a:avLst/>
              <a:gdLst/>
              <a:ahLst/>
              <a:cxnLst/>
              <a:rect l="l" t="t" r="r" b="b"/>
              <a:pathLst>
                <a:path w="1307" h="958" extrusionOk="0">
                  <a:moveTo>
                    <a:pt x="487" y="1"/>
                  </a:moveTo>
                  <a:cubicBezTo>
                    <a:pt x="265" y="1"/>
                    <a:pt x="80" y="125"/>
                    <a:pt x="33" y="336"/>
                  </a:cubicBezTo>
                  <a:cubicBezTo>
                    <a:pt x="1" y="559"/>
                    <a:pt x="192" y="846"/>
                    <a:pt x="542" y="941"/>
                  </a:cubicBezTo>
                  <a:cubicBezTo>
                    <a:pt x="603" y="952"/>
                    <a:pt x="663" y="958"/>
                    <a:pt x="721" y="958"/>
                  </a:cubicBezTo>
                  <a:cubicBezTo>
                    <a:pt x="994" y="958"/>
                    <a:pt x="1216" y="839"/>
                    <a:pt x="1242" y="655"/>
                  </a:cubicBezTo>
                  <a:cubicBezTo>
                    <a:pt x="1306" y="400"/>
                    <a:pt x="1115" y="145"/>
                    <a:pt x="733" y="50"/>
                  </a:cubicBezTo>
                  <a:cubicBezTo>
                    <a:pt x="649" y="16"/>
                    <a:pt x="566" y="1"/>
                    <a:pt x="487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44"/>
            <p:cNvSpPr/>
            <p:nvPr/>
          </p:nvSpPr>
          <p:spPr>
            <a:xfrm>
              <a:off x="6719876" y="2217368"/>
              <a:ext cx="22167" cy="16248"/>
            </a:xfrm>
            <a:custGeom>
              <a:avLst/>
              <a:gdLst/>
              <a:ahLst/>
              <a:cxnLst/>
              <a:rect l="l" t="t" r="r" b="b"/>
              <a:pathLst>
                <a:path w="1307" h="958" extrusionOk="0">
                  <a:moveTo>
                    <a:pt x="789" y="1"/>
                  </a:moveTo>
                  <a:cubicBezTo>
                    <a:pt x="710" y="1"/>
                    <a:pt x="626" y="16"/>
                    <a:pt x="542" y="50"/>
                  </a:cubicBezTo>
                  <a:cubicBezTo>
                    <a:pt x="192" y="145"/>
                    <a:pt x="1" y="400"/>
                    <a:pt x="33" y="655"/>
                  </a:cubicBezTo>
                  <a:cubicBezTo>
                    <a:pt x="59" y="839"/>
                    <a:pt x="281" y="958"/>
                    <a:pt x="572" y="958"/>
                  </a:cubicBezTo>
                  <a:cubicBezTo>
                    <a:pt x="634" y="958"/>
                    <a:pt x="698" y="952"/>
                    <a:pt x="765" y="941"/>
                  </a:cubicBezTo>
                  <a:cubicBezTo>
                    <a:pt x="1115" y="846"/>
                    <a:pt x="1306" y="559"/>
                    <a:pt x="1274" y="336"/>
                  </a:cubicBezTo>
                  <a:cubicBezTo>
                    <a:pt x="1204" y="125"/>
                    <a:pt x="1012" y="1"/>
                    <a:pt x="789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44"/>
            <p:cNvSpPr/>
            <p:nvPr/>
          </p:nvSpPr>
          <p:spPr>
            <a:xfrm>
              <a:off x="6732308" y="2247659"/>
              <a:ext cx="14043" cy="4579"/>
            </a:xfrm>
            <a:custGeom>
              <a:avLst/>
              <a:gdLst/>
              <a:ahLst/>
              <a:cxnLst/>
              <a:rect l="l" t="t" r="r" b="b"/>
              <a:pathLst>
                <a:path w="828" h="270" extrusionOk="0">
                  <a:moveTo>
                    <a:pt x="97" y="1"/>
                  </a:moveTo>
                  <a:cubicBezTo>
                    <a:pt x="78" y="1"/>
                    <a:pt x="64" y="15"/>
                    <a:pt x="64" y="15"/>
                  </a:cubicBezTo>
                  <a:cubicBezTo>
                    <a:pt x="0" y="47"/>
                    <a:pt x="64" y="110"/>
                    <a:pt x="64" y="110"/>
                  </a:cubicBezTo>
                  <a:cubicBezTo>
                    <a:pt x="287" y="206"/>
                    <a:pt x="509" y="270"/>
                    <a:pt x="605" y="270"/>
                  </a:cubicBezTo>
                  <a:lnTo>
                    <a:pt x="732" y="270"/>
                  </a:lnTo>
                  <a:cubicBezTo>
                    <a:pt x="764" y="270"/>
                    <a:pt x="828" y="206"/>
                    <a:pt x="764" y="174"/>
                  </a:cubicBezTo>
                  <a:cubicBezTo>
                    <a:pt x="764" y="152"/>
                    <a:pt x="748" y="129"/>
                    <a:pt x="728" y="129"/>
                  </a:cubicBezTo>
                  <a:cubicBezTo>
                    <a:pt x="719" y="129"/>
                    <a:pt x="710" y="133"/>
                    <a:pt x="700" y="142"/>
                  </a:cubicBezTo>
                  <a:cubicBezTo>
                    <a:pt x="700" y="142"/>
                    <a:pt x="674" y="145"/>
                    <a:pt x="631" y="145"/>
                  </a:cubicBezTo>
                  <a:cubicBezTo>
                    <a:pt x="524" y="145"/>
                    <a:pt x="309" y="129"/>
                    <a:pt x="127" y="15"/>
                  </a:cubicBezTo>
                  <a:cubicBezTo>
                    <a:pt x="117" y="4"/>
                    <a:pt x="106" y="1"/>
                    <a:pt x="97" y="1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44"/>
            <p:cNvSpPr/>
            <p:nvPr/>
          </p:nvSpPr>
          <p:spPr>
            <a:xfrm>
              <a:off x="6669673" y="2245336"/>
              <a:ext cx="171703" cy="27967"/>
            </a:xfrm>
            <a:custGeom>
              <a:avLst/>
              <a:gdLst/>
              <a:ahLst/>
              <a:cxnLst/>
              <a:rect l="l" t="t" r="r" b="b"/>
              <a:pathLst>
                <a:path w="10124" h="1649" extrusionOk="0">
                  <a:moveTo>
                    <a:pt x="9075" y="1"/>
                  </a:moveTo>
                  <a:cubicBezTo>
                    <a:pt x="8970" y="1"/>
                    <a:pt x="8862" y="19"/>
                    <a:pt x="8755" y="56"/>
                  </a:cubicBezTo>
                  <a:cubicBezTo>
                    <a:pt x="7938" y="355"/>
                    <a:pt x="6385" y="829"/>
                    <a:pt x="4540" y="829"/>
                  </a:cubicBezTo>
                  <a:cubicBezTo>
                    <a:pt x="3439" y="829"/>
                    <a:pt x="2233" y="660"/>
                    <a:pt x="1019" y="184"/>
                  </a:cubicBezTo>
                  <a:cubicBezTo>
                    <a:pt x="939" y="165"/>
                    <a:pt x="861" y="156"/>
                    <a:pt x="785" y="156"/>
                  </a:cubicBezTo>
                  <a:cubicBezTo>
                    <a:pt x="464" y="156"/>
                    <a:pt x="180" y="315"/>
                    <a:pt x="0" y="598"/>
                  </a:cubicBezTo>
                  <a:cubicBezTo>
                    <a:pt x="382" y="598"/>
                    <a:pt x="732" y="629"/>
                    <a:pt x="1083" y="661"/>
                  </a:cubicBezTo>
                  <a:cubicBezTo>
                    <a:pt x="2165" y="820"/>
                    <a:pt x="3311" y="1107"/>
                    <a:pt x="4298" y="1425"/>
                  </a:cubicBezTo>
                  <a:cubicBezTo>
                    <a:pt x="4935" y="1266"/>
                    <a:pt x="6017" y="1075"/>
                    <a:pt x="7290" y="980"/>
                  </a:cubicBezTo>
                  <a:cubicBezTo>
                    <a:pt x="7800" y="980"/>
                    <a:pt x="8341" y="1075"/>
                    <a:pt x="8819" y="1202"/>
                  </a:cubicBezTo>
                  <a:cubicBezTo>
                    <a:pt x="9232" y="1298"/>
                    <a:pt x="9646" y="1457"/>
                    <a:pt x="9996" y="1648"/>
                  </a:cubicBezTo>
                  <a:cubicBezTo>
                    <a:pt x="10028" y="1521"/>
                    <a:pt x="10124" y="1202"/>
                    <a:pt x="9996" y="757"/>
                  </a:cubicBezTo>
                  <a:cubicBezTo>
                    <a:pt x="9894" y="297"/>
                    <a:pt x="9505" y="1"/>
                    <a:pt x="9075" y="1"/>
                  </a:cubicBezTo>
                  <a:close/>
                </a:path>
              </a:pathLst>
            </a:custGeom>
            <a:solidFill>
              <a:srgbClr val="8E6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44"/>
            <p:cNvSpPr/>
            <p:nvPr/>
          </p:nvSpPr>
          <p:spPr>
            <a:xfrm>
              <a:off x="6592451" y="2362906"/>
              <a:ext cx="313183" cy="5953"/>
            </a:xfrm>
            <a:custGeom>
              <a:avLst/>
              <a:gdLst/>
              <a:ahLst/>
              <a:cxnLst/>
              <a:rect l="l" t="t" r="r" b="b"/>
              <a:pathLst>
                <a:path w="18466" h="351" extrusionOk="0">
                  <a:moveTo>
                    <a:pt x="13849" y="1"/>
                  </a:moveTo>
                  <a:cubicBezTo>
                    <a:pt x="12289" y="1"/>
                    <a:pt x="10761" y="33"/>
                    <a:pt x="9233" y="64"/>
                  </a:cubicBezTo>
                  <a:cubicBezTo>
                    <a:pt x="7673" y="96"/>
                    <a:pt x="6145" y="160"/>
                    <a:pt x="4617" y="192"/>
                  </a:cubicBezTo>
                  <a:lnTo>
                    <a:pt x="2293" y="255"/>
                  </a:lnTo>
                  <a:cubicBezTo>
                    <a:pt x="1529" y="319"/>
                    <a:pt x="733" y="319"/>
                    <a:pt x="1" y="351"/>
                  </a:cubicBezTo>
                  <a:lnTo>
                    <a:pt x="2293" y="351"/>
                  </a:lnTo>
                  <a:lnTo>
                    <a:pt x="4617" y="287"/>
                  </a:lnTo>
                  <a:cubicBezTo>
                    <a:pt x="6145" y="287"/>
                    <a:pt x="7673" y="255"/>
                    <a:pt x="9233" y="224"/>
                  </a:cubicBezTo>
                  <a:cubicBezTo>
                    <a:pt x="10761" y="192"/>
                    <a:pt x="12289" y="160"/>
                    <a:pt x="13849" y="96"/>
                  </a:cubicBezTo>
                  <a:lnTo>
                    <a:pt x="16141" y="33"/>
                  </a:lnTo>
                  <a:cubicBezTo>
                    <a:pt x="16937" y="33"/>
                    <a:pt x="17701" y="33"/>
                    <a:pt x="18465" y="1"/>
                  </a:cubicBezTo>
                  <a:close/>
                </a:path>
              </a:pathLst>
            </a:custGeom>
            <a:solidFill>
              <a:srgbClr val="191919">
                <a:alpha val="69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44"/>
            <p:cNvSpPr/>
            <p:nvPr/>
          </p:nvSpPr>
          <p:spPr>
            <a:xfrm>
              <a:off x="6611888" y="2429324"/>
              <a:ext cx="262965" cy="6496"/>
            </a:xfrm>
            <a:custGeom>
              <a:avLst/>
              <a:gdLst/>
              <a:ahLst/>
              <a:cxnLst/>
              <a:rect l="l" t="t" r="r" b="b"/>
              <a:pathLst>
                <a:path w="15505" h="383" extrusionOk="0">
                  <a:moveTo>
                    <a:pt x="1" y="0"/>
                  </a:moveTo>
                  <a:cubicBezTo>
                    <a:pt x="638" y="64"/>
                    <a:pt x="1274" y="96"/>
                    <a:pt x="1943" y="96"/>
                  </a:cubicBezTo>
                  <a:lnTo>
                    <a:pt x="3885" y="160"/>
                  </a:lnTo>
                  <a:cubicBezTo>
                    <a:pt x="5158" y="223"/>
                    <a:pt x="6495" y="255"/>
                    <a:pt x="7769" y="287"/>
                  </a:cubicBezTo>
                  <a:cubicBezTo>
                    <a:pt x="9042" y="319"/>
                    <a:pt x="10347" y="319"/>
                    <a:pt x="11621" y="382"/>
                  </a:cubicBezTo>
                  <a:lnTo>
                    <a:pt x="15505" y="382"/>
                  </a:lnTo>
                  <a:cubicBezTo>
                    <a:pt x="14868" y="319"/>
                    <a:pt x="14231" y="287"/>
                    <a:pt x="13563" y="287"/>
                  </a:cubicBezTo>
                  <a:lnTo>
                    <a:pt x="11621" y="223"/>
                  </a:lnTo>
                  <a:cubicBezTo>
                    <a:pt x="10347" y="160"/>
                    <a:pt x="9042" y="128"/>
                    <a:pt x="7769" y="96"/>
                  </a:cubicBezTo>
                  <a:cubicBezTo>
                    <a:pt x="6495" y="64"/>
                    <a:pt x="5158" y="64"/>
                    <a:pt x="3885" y="0"/>
                  </a:cubicBezTo>
                  <a:close/>
                </a:path>
              </a:pathLst>
            </a:custGeom>
            <a:solidFill>
              <a:srgbClr val="191919">
                <a:alpha val="69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44"/>
            <p:cNvSpPr/>
            <p:nvPr/>
          </p:nvSpPr>
          <p:spPr>
            <a:xfrm>
              <a:off x="6614059" y="2397998"/>
              <a:ext cx="265661" cy="5970"/>
            </a:xfrm>
            <a:custGeom>
              <a:avLst/>
              <a:gdLst/>
              <a:ahLst/>
              <a:cxnLst/>
              <a:rect l="l" t="t" r="r" b="b"/>
              <a:pathLst>
                <a:path w="15664" h="352" extrusionOk="0">
                  <a:moveTo>
                    <a:pt x="0" y="1"/>
                  </a:moveTo>
                  <a:cubicBezTo>
                    <a:pt x="637" y="33"/>
                    <a:pt x="1306" y="65"/>
                    <a:pt x="1942" y="65"/>
                  </a:cubicBezTo>
                  <a:lnTo>
                    <a:pt x="3884" y="160"/>
                  </a:lnTo>
                  <a:lnTo>
                    <a:pt x="7832" y="256"/>
                  </a:lnTo>
                  <a:cubicBezTo>
                    <a:pt x="9137" y="319"/>
                    <a:pt x="10442" y="319"/>
                    <a:pt x="11779" y="351"/>
                  </a:cubicBezTo>
                  <a:lnTo>
                    <a:pt x="15663" y="351"/>
                  </a:lnTo>
                  <a:cubicBezTo>
                    <a:pt x="15026" y="319"/>
                    <a:pt x="14358" y="256"/>
                    <a:pt x="13721" y="256"/>
                  </a:cubicBezTo>
                  <a:lnTo>
                    <a:pt x="11779" y="192"/>
                  </a:lnTo>
                  <a:lnTo>
                    <a:pt x="7832" y="65"/>
                  </a:lnTo>
                  <a:cubicBezTo>
                    <a:pt x="6526" y="33"/>
                    <a:pt x="5189" y="33"/>
                    <a:pt x="3884" y="1"/>
                  </a:cubicBezTo>
                  <a:close/>
                </a:path>
              </a:pathLst>
            </a:custGeom>
            <a:solidFill>
              <a:srgbClr val="191919">
                <a:alpha val="69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44"/>
            <p:cNvSpPr/>
            <p:nvPr/>
          </p:nvSpPr>
          <p:spPr>
            <a:xfrm>
              <a:off x="6601644" y="2280868"/>
              <a:ext cx="303991" cy="37787"/>
            </a:xfrm>
            <a:custGeom>
              <a:avLst/>
              <a:gdLst/>
              <a:ahLst/>
              <a:cxnLst/>
              <a:rect l="l" t="t" r="r" b="b"/>
              <a:pathLst>
                <a:path w="17924" h="2228" extrusionOk="0">
                  <a:moveTo>
                    <a:pt x="4244" y="0"/>
                  </a:moveTo>
                  <a:cubicBezTo>
                    <a:pt x="2288" y="0"/>
                    <a:pt x="597" y="404"/>
                    <a:pt x="0" y="1559"/>
                  </a:cubicBezTo>
                  <a:lnTo>
                    <a:pt x="17923" y="2227"/>
                  </a:lnTo>
                  <a:cubicBezTo>
                    <a:pt x="17923" y="2227"/>
                    <a:pt x="16691" y="1032"/>
                    <a:pt x="14433" y="1032"/>
                  </a:cubicBezTo>
                  <a:cubicBezTo>
                    <a:pt x="13697" y="1032"/>
                    <a:pt x="12853" y="1159"/>
                    <a:pt x="11906" y="1495"/>
                  </a:cubicBezTo>
                  <a:cubicBezTo>
                    <a:pt x="10492" y="854"/>
                    <a:pt x="7088" y="0"/>
                    <a:pt x="4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44"/>
            <p:cNvSpPr/>
            <p:nvPr/>
          </p:nvSpPr>
          <p:spPr>
            <a:xfrm>
              <a:off x="6580579" y="2340230"/>
              <a:ext cx="336385" cy="110698"/>
            </a:xfrm>
            <a:custGeom>
              <a:avLst/>
              <a:gdLst/>
              <a:ahLst/>
              <a:cxnLst/>
              <a:rect l="l" t="t" r="r" b="b"/>
              <a:pathLst>
                <a:path w="19834" h="6527" extrusionOk="0">
                  <a:moveTo>
                    <a:pt x="1" y="1"/>
                  </a:moveTo>
                  <a:lnTo>
                    <a:pt x="223" y="637"/>
                  </a:lnTo>
                  <a:lnTo>
                    <a:pt x="11461" y="446"/>
                  </a:lnTo>
                  <a:lnTo>
                    <a:pt x="9360" y="6527"/>
                  </a:lnTo>
                  <a:lnTo>
                    <a:pt x="17573" y="6527"/>
                  </a:lnTo>
                  <a:lnTo>
                    <a:pt x="19706" y="319"/>
                  </a:lnTo>
                  <a:lnTo>
                    <a:pt x="19834" y="1"/>
                  </a:lnTo>
                  <a:close/>
                </a:path>
              </a:pathLst>
            </a:custGeom>
            <a:solidFill>
              <a:srgbClr val="191919">
                <a:alpha val="69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44"/>
            <p:cNvSpPr/>
            <p:nvPr/>
          </p:nvSpPr>
          <p:spPr>
            <a:xfrm>
              <a:off x="6566536" y="2306224"/>
              <a:ext cx="363385" cy="18910"/>
            </a:xfrm>
            <a:custGeom>
              <a:avLst/>
              <a:gdLst/>
              <a:ahLst/>
              <a:cxnLst/>
              <a:rect l="l" t="t" r="r" b="b"/>
              <a:pathLst>
                <a:path w="21426" h="1115" extrusionOk="0">
                  <a:moveTo>
                    <a:pt x="1" y="0"/>
                  </a:moveTo>
                  <a:lnTo>
                    <a:pt x="1" y="1114"/>
                  </a:lnTo>
                  <a:lnTo>
                    <a:pt x="21298" y="1114"/>
                  </a:lnTo>
                  <a:lnTo>
                    <a:pt x="21426" y="8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57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Religion Subject for Middle School: Christian Easter">
  <a:themeElements>
    <a:clrScheme name="Simple Light">
      <a:dk1>
        <a:srgbClr val="63504A"/>
      </a:dk1>
      <a:lt1>
        <a:srgbClr val="946761"/>
      </a:lt1>
      <a:dk2>
        <a:srgbClr val="924150"/>
      </a:dk2>
      <a:lt2>
        <a:srgbClr val="9B6C5A"/>
      </a:lt2>
      <a:accent1>
        <a:srgbClr val="A98C88"/>
      </a:accent1>
      <a:accent2>
        <a:srgbClr val="ECB984"/>
      </a:accent2>
      <a:accent3>
        <a:srgbClr val="EEDBC8"/>
      </a:accent3>
      <a:accent4>
        <a:srgbClr val="F4E8DC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177</Words>
  <Application>Microsoft Office PowerPoint</Application>
  <PresentationFormat>Presentación en pantalla (16:9)</PresentationFormat>
  <Paragraphs>53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Cormorant SC</vt:lpstr>
      <vt:lpstr>El Messiri</vt:lpstr>
      <vt:lpstr>Arial</vt:lpstr>
      <vt:lpstr>Poller One</vt:lpstr>
      <vt:lpstr>Questrial</vt:lpstr>
      <vt:lpstr>Religion Subject for Middle School: Christian Easter</vt:lpstr>
      <vt:lpstr>¿Dios está vivo?</vt:lpstr>
      <vt:lpstr>OBJETIVOS</vt:lpstr>
      <vt:lpstr>Dios Si está vivo</vt:lpstr>
      <vt:lpstr>Presentación de PowerPoint</vt:lpstr>
      <vt:lpstr>¿Qué o Quién es Dios?</vt:lpstr>
      <vt:lpstr>¿Por qué Dios está vivo?</vt:lpstr>
      <vt:lpstr>Creer o no creer</vt:lpstr>
      <vt:lpstr>Opinión acerca el tema </vt:lpstr>
      <vt:lpstr>Referencias Bibliográficos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Dios está vivo</dc:title>
  <dc:creator>Sergio Quiroz</dc:creator>
  <cp:lastModifiedBy>Corei7</cp:lastModifiedBy>
  <cp:revision>11</cp:revision>
  <dcterms:modified xsi:type="dcterms:W3CDTF">2023-05-15T04:02:32Z</dcterms:modified>
</cp:coreProperties>
</file>