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62501112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6159168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4656173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4800778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902957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1374816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3960024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8613342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1380341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152223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9435576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8399710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3304749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5002893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8332914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34823590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7900199"/>
      </p:ext>
    </p:extLst>
  </p:cSld>
  <p:clrMapOvr>
    <a:masterClrMapping/>
  </p:clrMapOvr>
  <p:transition spd="slow">
    <p:wipe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E6B27F-18C7-43D8-9C5D-A3E901D4AAFE}" type="datetimeFigureOut">
              <a:rPr lang="es-PE" smtClean="0"/>
              <a:t>2/11/2023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1DAA-35A6-4702-9CFF-45371C51047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67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wipe/>
    <p:sndAc>
      <p:stSnd>
        <p:snd r:embed="rId19" name="applause.wav"/>
      </p:stSnd>
    </p:sndAc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377C9-DE82-9895-DB89-FF0F86E7B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129" y="2097740"/>
            <a:ext cx="9897035" cy="2178425"/>
          </a:xfrm>
        </p:spPr>
        <p:txBody>
          <a:bodyPr>
            <a:normAutofit/>
          </a:bodyPr>
          <a:lstStyle/>
          <a:p>
            <a:r>
              <a:rPr lang="es-ES" sz="8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EL ALACRAN</a:t>
            </a:r>
            <a:endParaRPr lang="es-PE" sz="8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1866526"/>
      </p:ext>
    </p:extLst>
  </p:cSld>
  <p:clrMapOvr>
    <a:masterClrMapping/>
  </p:clrMapOvr>
  <p:transition spd="slow">
    <p:wipe dir="r"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37C51-A348-CDC5-C8BE-033821FEC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59" y="336178"/>
            <a:ext cx="10824881" cy="5741894"/>
          </a:xfrm>
        </p:spPr>
        <p:txBody>
          <a:bodyPr/>
          <a:lstStyle/>
          <a:p>
            <a:r>
              <a:rPr lang="es-ES" u="sng" dirty="0"/>
              <a:t>ALUMNO</a:t>
            </a:r>
            <a:r>
              <a:rPr lang="es-ES" dirty="0"/>
              <a:t>: AMET FABRICIO SOBERON SALCEDO.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u="sng" dirty="0"/>
              <a:t>GRADO</a:t>
            </a:r>
            <a:r>
              <a:rPr lang="es-ES" dirty="0"/>
              <a:t>:  4 “B”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u="sng" dirty="0"/>
              <a:t>CURSO</a:t>
            </a:r>
            <a:r>
              <a:rPr lang="es-ES" dirty="0"/>
              <a:t>: CIENCIA Y TECNOLOGIA.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u="sng" dirty="0"/>
              <a:t>PROFESOR</a:t>
            </a:r>
            <a:r>
              <a:rPr lang="es-ES" dirty="0"/>
              <a:t>: IVAN BECERRA.</a:t>
            </a:r>
          </a:p>
          <a:p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C0F2EF1-79A2-BAC0-3C87-12E9CB271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147" y="2265831"/>
            <a:ext cx="4166794" cy="398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69161"/>
      </p:ext>
    </p:extLst>
  </p:cSld>
  <p:clrMapOvr>
    <a:masterClrMapping/>
  </p:clrMapOvr>
  <p:transition spd="slow">
    <p:wipe/>
    <p:sndAc>
      <p:stSnd>
        <p:snd r:embed="rId2" name="applaus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D7AA1-57FA-DFCC-E92C-D4CD1ECDA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35"/>
            <a:ext cx="10255624" cy="122368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b="1" u="sng" dirty="0"/>
              <a:t>CARACTERISTICAS</a:t>
            </a:r>
            <a:r>
              <a:rPr lang="es-ES" sz="4400" dirty="0"/>
              <a:t>:</a:t>
            </a:r>
            <a:br>
              <a:rPr lang="es-ES" dirty="0"/>
            </a:b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7332DD-1712-C455-0751-E9C550D12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174" y="1519517"/>
            <a:ext cx="10255625" cy="3617259"/>
          </a:xfrm>
        </p:spPr>
        <p:txBody>
          <a:bodyPr/>
          <a:lstStyle/>
          <a:p>
            <a:r>
              <a:rPr lang="es-ES" sz="3200" dirty="0"/>
              <a:t>EL ALACRAN MIDE 20 CENTIMETRO DE LARGO.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sz="3200" dirty="0"/>
              <a:t>POSEEN 8 PATAS Y 2 PINZAS DELANTERAS Y UNA COLA TERMINAL CON FORMA DE GANCHO Y MUY VENENOSA.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37996080"/>
      </p:ext>
    </p:extLst>
  </p:cSld>
  <p:clrMapOvr>
    <a:masterClrMapping/>
  </p:clrMapOvr>
  <p:transition spd="slow">
    <p:wipe/>
    <p:sndAc>
      <p:stSnd>
        <p:snd r:embed="rId2" name="applaus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Marcador de contenido 17">
            <a:extLst>
              <a:ext uri="{FF2B5EF4-FFF2-40B4-BE49-F238E27FC236}">
                <a16:creationId xmlns:a16="http://schemas.microsoft.com/office/drawing/2014/main" id="{34FED836-DB63-12D9-3E08-9194C0EB7B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59" y="1331259"/>
            <a:ext cx="5150223" cy="4719917"/>
          </a:xfrm>
        </p:spPr>
      </p:pic>
      <p:pic>
        <p:nvPicPr>
          <p:cNvPr id="26" name="Marcador de contenido 25">
            <a:extLst>
              <a:ext uri="{FF2B5EF4-FFF2-40B4-BE49-F238E27FC236}">
                <a16:creationId xmlns:a16="http://schemas.microsoft.com/office/drawing/2014/main" id="{6B1F9F3B-20C2-36A5-4460-DFE902787F7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259" y="1331259"/>
            <a:ext cx="5549153" cy="4719917"/>
          </a:xfrm>
        </p:spPr>
      </p:pic>
    </p:spTree>
    <p:extLst>
      <p:ext uri="{BB962C8B-B14F-4D97-AF65-F5344CB8AC3E}">
        <p14:creationId xmlns:p14="http://schemas.microsoft.com/office/powerpoint/2010/main" val="3272073965"/>
      </p:ext>
    </p:extLst>
  </p:cSld>
  <p:clrMapOvr>
    <a:masterClrMapping/>
  </p:clrMapOvr>
  <p:transition spd="slow">
    <p:wipe/>
    <p:sndAc>
      <p:stSnd>
        <p:snd r:embed="rId2" name="applaus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0B2DB-F212-38A1-8619-506EDDA1F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4906" y="2017060"/>
            <a:ext cx="7799294" cy="2554940"/>
          </a:xfrm>
        </p:spPr>
        <p:txBody>
          <a:bodyPr/>
          <a:lstStyle/>
          <a:p>
            <a:pPr algn="ctr"/>
            <a:r>
              <a:rPr lang="es-ES" dirty="0"/>
              <a:t>GRACIAS…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38630229"/>
      </p:ext>
    </p:extLst>
  </p:cSld>
  <p:clrMapOvr>
    <a:masterClrMapping/>
  </p:clrMapOvr>
  <p:transition spd="slow">
    <p:wipe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59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      EL ALACRAN</vt:lpstr>
      <vt:lpstr>Presentación de PowerPoint</vt:lpstr>
      <vt:lpstr>CARACTERISTICAS: </vt:lpstr>
      <vt:lpstr>Presentación de PowerPoint</vt:lpstr>
      <vt:lpstr>GRACIAS…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ALACRAN</dc:title>
  <dc:creator>AMET</dc:creator>
  <cp:lastModifiedBy>AMET</cp:lastModifiedBy>
  <cp:revision>6</cp:revision>
  <dcterms:created xsi:type="dcterms:W3CDTF">2023-11-03T02:30:47Z</dcterms:created>
  <dcterms:modified xsi:type="dcterms:W3CDTF">2023-11-03T02:47:14Z</dcterms:modified>
</cp:coreProperties>
</file>