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6B27F-18C7-43D8-9C5D-A3E901D4AAFE}" type="datetimeFigureOut">
              <a:rPr lang="es-PE" smtClean="0"/>
              <a:t>2/11/2023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F1DAA-35A6-4702-9CFF-45371C51047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62501112"/>
      </p:ext>
    </p:extLst>
  </p:cSld>
  <p:clrMapOvr>
    <a:masterClrMapping/>
  </p:clrMapOvr>
  <p:transition spd="slow">
    <p:wipe/>
    <p:sndAc>
      <p:stSnd>
        <p:snd r:embed="rId1" name="applause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6B27F-18C7-43D8-9C5D-A3E901D4AAFE}" type="datetimeFigureOut">
              <a:rPr lang="es-PE" smtClean="0"/>
              <a:t>2/11/2023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F1DAA-35A6-4702-9CFF-45371C51047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196159168"/>
      </p:ext>
    </p:extLst>
  </p:cSld>
  <p:clrMapOvr>
    <a:masterClrMapping/>
  </p:clrMapOvr>
  <p:transition spd="slow">
    <p:wipe/>
    <p:sndAc>
      <p:stSnd>
        <p:snd r:embed="rId1" name="applause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6B27F-18C7-43D8-9C5D-A3E901D4AAFE}" type="datetimeFigureOut">
              <a:rPr lang="es-PE" smtClean="0"/>
              <a:t>2/11/2023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F1DAA-35A6-4702-9CFF-45371C51047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174656173"/>
      </p:ext>
    </p:extLst>
  </p:cSld>
  <p:clrMapOvr>
    <a:masterClrMapping/>
  </p:clrMapOvr>
  <p:transition spd="slow">
    <p:wipe/>
    <p:sndAc>
      <p:stSnd>
        <p:snd r:embed="rId1" name="applause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6B27F-18C7-43D8-9C5D-A3E901D4AAFE}" type="datetimeFigureOut">
              <a:rPr lang="es-PE" smtClean="0"/>
              <a:t>2/11/2023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F1DAA-35A6-4702-9CFF-45371C510470}" type="slidenum">
              <a:rPr lang="es-PE" smtClean="0"/>
              <a:t>‹Nº›</a:t>
            </a:fld>
            <a:endParaRPr lang="es-PE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14800778"/>
      </p:ext>
    </p:extLst>
  </p:cSld>
  <p:clrMapOvr>
    <a:masterClrMapping/>
  </p:clrMapOvr>
  <p:transition spd="slow">
    <p:wipe/>
    <p:sndAc>
      <p:stSnd>
        <p:snd r:embed="rId1" name="applause.wav"/>
      </p:stSnd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6B27F-18C7-43D8-9C5D-A3E901D4AAFE}" type="datetimeFigureOut">
              <a:rPr lang="es-PE" smtClean="0"/>
              <a:t>2/11/2023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F1DAA-35A6-4702-9CFF-45371C51047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5902957"/>
      </p:ext>
    </p:extLst>
  </p:cSld>
  <p:clrMapOvr>
    <a:masterClrMapping/>
  </p:clrMapOvr>
  <p:transition spd="slow">
    <p:wipe/>
    <p:sndAc>
      <p:stSnd>
        <p:snd r:embed="rId1" name="applause.wav"/>
      </p:stSnd>
    </p:sndAc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6B27F-18C7-43D8-9C5D-A3E901D4AAFE}" type="datetimeFigureOut">
              <a:rPr lang="es-PE" smtClean="0"/>
              <a:t>2/11/2023</a:t>
            </a:fld>
            <a:endParaRPr lang="es-P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F1DAA-35A6-4702-9CFF-45371C51047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01374816"/>
      </p:ext>
    </p:extLst>
  </p:cSld>
  <p:clrMapOvr>
    <a:masterClrMapping/>
  </p:clrMapOvr>
  <p:transition spd="slow">
    <p:wipe/>
    <p:sndAc>
      <p:stSnd>
        <p:snd r:embed="rId1" name="applause.wav"/>
      </p:stSnd>
    </p:sndAc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6B27F-18C7-43D8-9C5D-A3E901D4AAFE}" type="datetimeFigureOut">
              <a:rPr lang="es-PE" smtClean="0"/>
              <a:t>2/11/2023</a:t>
            </a:fld>
            <a:endParaRPr lang="es-P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F1DAA-35A6-4702-9CFF-45371C51047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93960024"/>
      </p:ext>
    </p:extLst>
  </p:cSld>
  <p:clrMapOvr>
    <a:masterClrMapping/>
  </p:clrMapOvr>
  <p:transition spd="slow">
    <p:wipe/>
    <p:sndAc>
      <p:stSnd>
        <p:snd r:embed="rId1" name="applause.wav"/>
      </p:stSnd>
    </p:sndAc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6B27F-18C7-43D8-9C5D-A3E901D4AAFE}" type="datetimeFigureOut">
              <a:rPr lang="es-PE" smtClean="0"/>
              <a:t>2/11/2023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F1DAA-35A6-4702-9CFF-45371C51047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58613342"/>
      </p:ext>
    </p:extLst>
  </p:cSld>
  <p:clrMapOvr>
    <a:masterClrMapping/>
  </p:clrMapOvr>
  <p:transition spd="slow">
    <p:wipe/>
    <p:sndAc>
      <p:stSnd>
        <p:snd r:embed="rId1" name="applause.wav"/>
      </p:stSnd>
    </p:sndAc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6B27F-18C7-43D8-9C5D-A3E901D4AAFE}" type="datetimeFigureOut">
              <a:rPr lang="es-PE" smtClean="0"/>
              <a:t>2/11/2023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F1DAA-35A6-4702-9CFF-45371C51047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131380341"/>
      </p:ext>
    </p:extLst>
  </p:cSld>
  <p:clrMapOvr>
    <a:masterClrMapping/>
  </p:clrMapOvr>
  <p:transition spd="slow">
    <p:wipe/>
    <p:sndAc>
      <p:stSnd>
        <p:snd r:embed="rId1" name="applause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6B27F-18C7-43D8-9C5D-A3E901D4AAFE}" type="datetimeFigureOut">
              <a:rPr lang="es-PE" smtClean="0"/>
              <a:t>2/11/2023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F1DAA-35A6-4702-9CFF-45371C51047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71152223"/>
      </p:ext>
    </p:extLst>
  </p:cSld>
  <p:clrMapOvr>
    <a:masterClrMapping/>
  </p:clrMapOvr>
  <p:transition spd="slow">
    <p:wipe/>
    <p:sndAc>
      <p:stSnd>
        <p:snd r:embed="rId1" name="applause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6B27F-18C7-43D8-9C5D-A3E901D4AAFE}" type="datetimeFigureOut">
              <a:rPr lang="es-PE" smtClean="0"/>
              <a:t>2/11/2023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F1DAA-35A6-4702-9CFF-45371C51047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49435576"/>
      </p:ext>
    </p:extLst>
  </p:cSld>
  <p:clrMapOvr>
    <a:masterClrMapping/>
  </p:clrMapOvr>
  <p:transition spd="slow">
    <p:wipe/>
    <p:sndAc>
      <p:stSnd>
        <p:snd r:embed="rId1" name="applause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6B27F-18C7-43D8-9C5D-A3E901D4AAFE}" type="datetimeFigureOut">
              <a:rPr lang="es-PE" smtClean="0"/>
              <a:t>2/11/2023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F1DAA-35A6-4702-9CFF-45371C51047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208399710"/>
      </p:ext>
    </p:extLst>
  </p:cSld>
  <p:clrMapOvr>
    <a:masterClrMapping/>
  </p:clrMapOvr>
  <p:transition spd="slow">
    <p:wipe/>
    <p:sndAc>
      <p:stSnd>
        <p:snd r:embed="rId1" name="applause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6B27F-18C7-43D8-9C5D-A3E901D4AAFE}" type="datetimeFigureOut">
              <a:rPr lang="es-PE" smtClean="0"/>
              <a:t>2/11/2023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F1DAA-35A6-4702-9CFF-45371C51047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83304749"/>
      </p:ext>
    </p:extLst>
  </p:cSld>
  <p:clrMapOvr>
    <a:masterClrMapping/>
  </p:clrMapOvr>
  <p:transition spd="slow">
    <p:wipe/>
    <p:sndAc>
      <p:stSnd>
        <p:snd r:embed="rId1" name="applause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6B27F-18C7-43D8-9C5D-A3E901D4AAFE}" type="datetimeFigureOut">
              <a:rPr lang="es-PE" smtClean="0"/>
              <a:t>2/11/2023</a:t>
            </a:fld>
            <a:endParaRPr lang="es-PE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F1DAA-35A6-4702-9CFF-45371C51047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25002893"/>
      </p:ext>
    </p:extLst>
  </p:cSld>
  <p:clrMapOvr>
    <a:masterClrMapping/>
  </p:clrMapOvr>
  <p:transition spd="slow">
    <p:wipe/>
    <p:sndAc>
      <p:stSnd>
        <p:snd r:embed="rId1" name="applause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6B27F-18C7-43D8-9C5D-A3E901D4AAFE}" type="datetimeFigureOut">
              <a:rPr lang="es-PE" smtClean="0"/>
              <a:t>2/11/2023</a:t>
            </a:fld>
            <a:endParaRPr lang="es-PE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F1DAA-35A6-4702-9CFF-45371C51047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148332914"/>
      </p:ext>
    </p:extLst>
  </p:cSld>
  <p:clrMapOvr>
    <a:masterClrMapping/>
  </p:clrMapOvr>
  <p:transition spd="slow">
    <p:wipe/>
    <p:sndAc>
      <p:stSnd>
        <p:snd r:embed="rId1" name="applause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6B27F-18C7-43D8-9C5D-A3E901D4AAFE}" type="datetimeFigureOut">
              <a:rPr lang="es-PE" smtClean="0"/>
              <a:t>2/11/2023</a:t>
            </a:fld>
            <a:endParaRPr lang="es-PE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F1DAA-35A6-4702-9CFF-45371C51047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234823590"/>
      </p:ext>
    </p:extLst>
  </p:cSld>
  <p:clrMapOvr>
    <a:masterClrMapping/>
  </p:clrMapOvr>
  <p:transition spd="slow">
    <p:wipe/>
    <p:sndAc>
      <p:stSnd>
        <p:snd r:embed="rId1" name="applause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6B27F-18C7-43D8-9C5D-A3E901D4AAFE}" type="datetimeFigureOut">
              <a:rPr lang="es-PE" smtClean="0"/>
              <a:t>2/11/2023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F1DAA-35A6-4702-9CFF-45371C51047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67900199"/>
      </p:ext>
    </p:extLst>
  </p:cSld>
  <p:clrMapOvr>
    <a:masterClrMapping/>
  </p:clrMapOvr>
  <p:transition spd="slow">
    <p:wipe/>
    <p:sndAc>
      <p:stSnd>
        <p:snd r:embed="rId1" name="applause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5.png"/><Relationship Id="rId10" Type="http://schemas.openxmlformats.org/officeDocument/2006/relationships/slideLayout" Target="../slideLayouts/slideLayout10.xml"/><Relationship Id="rId19" Type="http://schemas.openxmlformats.org/officeDocument/2006/relationships/audio" Target="../media/audio1.wav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E6B27F-18C7-43D8-9C5D-A3E901D4AAFE}" type="datetimeFigureOut">
              <a:rPr lang="es-PE" smtClean="0"/>
              <a:t>2/11/2023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1F1DAA-35A6-4702-9CFF-45371C51047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66748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ransition spd="slow">
    <p:wipe/>
    <p:sndAc>
      <p:stSnd>
        <p:snd r:embed="rId19" name="applause.wav"/>
      </p:stSnd>
    </p:sndAc>
  </p:transition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0377C9-DE82-9895-DB89-FF0F86E7B0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7129" y="2097740"/>
            <a:ext cx="9897035" cy="2178425"/>
          </a:xfrm>
        </p:spPr>
        <p:txBody>
          <a:bodyPr>
            <a:normAutofit/>
          </a:bodyPr>
          <a:lstStyle/>
          <a:p>
            <a:r>
              <a:rPr lang="es-ES" sz="8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     EL ALACRAN</a:t>
            </a:r>
            <a:endParaRPr lang="es-PE" sz="80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91866526"/>
      </p:ext>
    </p:extLst>
  </p:cSld>
  <p:clrMapOvr>
    <a:masterClrMapping/>
  </p:clrMapOvr>
  <p:transition spd="slow">
    <p:wipe dir="r"/>
    <p:sndAc>
      <p:stSnd>
        <p:snd r:embed="rId2" name="applause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4F37C51-A348-CDC5-C8BE-033821FEC8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59" y="336178"/>
            <a:ext cx="10824881" cy="5741894"/>
          </a:xfrm>
        </p:spPr>
        <p:txBody>
          <a:bodyPr/>
          <a:lstStyle/>
          <a:p>
            <a:r>
              <a:rPr lang="es-ES" u="sng" dirty="0"/>
              <a:t>ALUMNO</a:t>
            </a:r>
            <a:r>
              <a:rPr lang="es-ES" dirty="0"/>
              <a:t>: AMET FABRICIO SOBERON SALCEDO.</a:t>
            </a:r>
          </a:p>
          <a:p>
            <a:pPr marL="0" indent="0">
              <a:buNone/>
            </a:pPr>
            <a:endParaRPr lang="es-ES" dirty="0"/>
          </a:p>
          <a:p>
            <a:r>
              <a:rPr lang="es-ES" u="sng" dirty="0"/>
              <a:t>GRADO</a:t>
            </a:r>
            <a:r>
              <a:rPr lang="es-ES" dirty="0"/>
              <a:t>:  4 “B”</a:t>
            </a:r>
          </a:p>
          <a:p>
            <a:pPr marL="0" indent="0">
              <a:buNone/>
            </a:pPr>
            <a:endParaRPr lang="es-ES" dirty="0"/>
          </a:p>
          <a:p>
            <a:r>
              <a:rPr lang="es-ES" u="sng" dirty="0"/>
              <a:t>CURSO</a:t>
            </a:r>
            <a:r>
              <a:rPr lang="es-ES" dirty="0"/>
              <a:t>: CIENCIA Y TECNOLOGIA.</a:t>
            </a:r>
          </a:p>
          <a:p>
            <a:pPr marL="0" indent="0">
              <a:buNone/>
            </a:pPr>
            <a:endParaRPr lang="es-ES" dirty="0"/>
          </a:p>
          <a:p>
            <a:r>
              <a:rPr lang="es-ES" u="sng" dirty="0"/>
              <a:t>PROFESOR</a:t>
            </a:r>
            <a:r>
              <a:rPr lang="es-ES" dirty="0"/>
              <a:t>: IVAN BECERRA.</a:t>
            </a:r>
          </a:p>
          <a:p>
            <a:endParaRPr lang="es-PE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8C0F2EF1-79A2-BAC0-3C87-12E9CB2714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2147" y="2265831"/>
            <a:ext cx="4166794" cy="3987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0969161"/>
      </p:ext>
    </p:extLst>
  </p:cSld>
  <p:clrMapOvr>
    <a:masterClrMapping/>
  </p:clrMapOvr>
  <p:transition spd="slow">
    <p:wipe/>
    <p:sndAc>
      <p:stSnd>
        <p:snd r:embed="rId2" name="applause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5D7AA1-57FA-DFCC-E92C-D4CD1ECDA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5835"/>
            <a:ext cx="10255624" cy="1223683"/>
          </a:xfrm>
        </p:spPr>
        <p:txBody>
          <a:bodyPr>
            <a:normAutofit fontScale="90000"/>
          </a:bodyPr>
          <a:lstStyle/>
          <a:p>
            <a:pPr algn="ctr"/>
            <a:r>
              <a:rPr lang="es-ES" sz="4400" b="1" u="sng" dirty="0"/>
              <a:t>CARACTERISTICAS</a:t>
            </a:r>
            <a:r>
              <a:rPr lang="es-ES" sz="4400" dirty="0"/>
              <a:t>:</a:t>
            </a:r>
            <a:br>
              <a:rPr lang="es-ES" dirty="0"/>
            </a:br>
            <a:endParaRPr lang="es-PE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47332DD-1712-C455-0751-E9C550D12A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8174" y="1519517"/>
            <a:ext cx="10255625" cy="3617259"/>
          </a:xfrm>
        </p:spPr>
        <p:txBody>
          <a:bodyPr/>
          <a:lstStyle/>
          <a:p>
            <a:r>
              <a:rPr lang="es-ES" sz="3200" dirty="0"/>
              <a:t>EL ALACRAN MIDE 20 CENTIMETRO DE LARGO.</a:t>
            </a:r>
          </a:p>
          <a:p>
            <a:pPr marL="0" indent="0">
              <a:buNone/>
            </a:pPr>
            <a:endParaRPr lang="es-ES" dirty="0"/>
          </a:p>
          <a:p>
            <a:r>
              <a:rPr lang="es-ES" sz="3200" dirty="0"/>
              <a:t>POSEEN 8 PATAS Y 2 PINZAS DELANTERAS Y UNA COLA TERMINAL CON FORMA DE GANCHO Y MUY VENENOSA.</a:t>
            </a:r>
          </a:p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937996080"/>
      </p:ext>
    </p:extLst>
  </p:cSld>
  <p:clrMapOvr>
    <a:masterClrMapping/>
  </p:clrMapOvr>
  <p:transition spd="slow">
    <p:wipe/>
    <p:sndAc>
      <p:stSnd>
        <p:snd r:embed="rId2" name="applause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Marcador de contenido 17">
            <a:extLst>
              <a:ext uri="{FF2B5EF4-FFF2-40B4-BE49-F238E27FC236}">
                <a16:creationId xmlns:a16="http://schemas.microsoft.com/office/drawing/2014/main" id="{34FED836-DB63-12D9-3E08-9194C0EB7B0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459" y="1331259"/>
            <a:ext cx="5150223" cy="4719917"/>
          </a:xfrm>
        </p:spPr>
      </p:pic>
      <p:pic>
        <p:nvPicPr>
          <p:cNvPr id="26" name="Marcador de contenido 25">
            <a:extLst>
              <a:ext uri="{FF2B5EF4-FFF2-40B4-BE49-F238E27FC236}">
                <a16:creationId xmlns:a16="http://schemas.microsoft.com/office/drawing/2014/main" id="{6B1F9F3B-20C2-36A5-4460-DFE902787F7B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3259" y="1331259"/>
            <a:ext cx="5549153" cy="4719917"/>
          </a:xfrm>
        </p:spPr>
      </p:pic>
    </p:spTree>
    <p:extLst>
      <p:ext uri="{BB962C8B-B14F-4D97-AF65-F5344CB8AC3E}">
        <p14:creationId xmlns:p14="http://schemas.microsoft.com/office/powerpoint/2010/main" val="3272073965"/>
      </p:ext>
    </p:extLst>
  </p:cSld>
  <p:clrMapOvr>
    <a:masterClrMapping/>
  </p:clrMapOvr>
  <p:transition spd="slow">
    <p:wipe/>
    <p:sndAc>
      <p:stSnd>
        <p:snd r:embed="rId2" name="applause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A0B2DB-F212-38A1-8619-506EDDA1F1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44906" y="2017060"/>
            <a:ext cx="7799294" cy="2554940"/>
          </a:xfrm>
        </p:spPr>
        <p:txBody>
          <a:bodyPr/>
          <a:lstStyle/>
          <a:p>
            <a:pPr algn="ctr"/>
            <a:r>
              <a:rPr lang="es-ES" dirty="0"/>
              <a:t>GRACIAS…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638630229"/>
      </p:ext>
    </p:extLst>
  </p:cSld>
  <p:clrMapOvr>
    <a:masterClrMapping/>
  </p:clrMapOvr>
  <p:transition spd="slow">
    <p:wipe/>
    <p:sndAc>
      <p:stSnd>
        <p:snd r:embed="rId2" name="applause.wav"/>
      </p:stSnd>
    </p:sndAc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16</TotalTime>
  <Words>59</Words>
  <Application>Microsoft Office PowerPoint</Application>
  <PresentationFormat>Panorámica</PresentationFormat>
  <Paragraphs>13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</vt:lpstr>
      <vt:lpstr>      EL ALACRAN</vt:lpstr>
      <vt:lpstr>Presentación de PowerPoint</vt:lpstr>
      <vt:lpstr>CARACTERISTICAS: </vt:lpstr>
      <vt:lpstr>Presentación de PowerPoint</vt:lpstr>
      <vt:lpstr>GRACIAS…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ALACRAN</dc:title>
  <dc:creator>AMET</dc:creator>
  <cp:lastModifiedBy>AMET</cp:lastModifiedBy>
  <cp:revision>6</cp:revision>
  <dcterms:created xsi:type="dcterms:W3CDTF">2023-11-03T02:30:47Z</dcterms:created>
  <dcterms:modified xsi:type="dcterms:W3CDTF">2023-11-03T02:47:14Z</dcterms:modified>
</cp:coreProperties>
</file>