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>
      <p:cViewPr varScale="1">
        <p:scale>
          <a:sx n="105" d="100"/>
          <a:sy n="105" d="100"/>
        </p:scale>
        <p:origin x="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EBB5A-6F7E-E441-B5BF-34567527A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44C9AA-FFE3-5DCE-F2AF-04481F24D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6C3861-F023-BCD5-822A-FD63372C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E1F0-9E77-904F-9839-E55E970FE819}" type="datetimeFigureOut">
              <a:rPr lang="es-PE" smtClean="0"/>
              <a:t>25/09/22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09F32F-2D5B-975A-6076-A0F69462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A10632-8431-D5DE-8A72-692FE142D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465A-DDE3-3A4B-B027-0A5A1C5700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8419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E616A-6FEF-0445-2E60-B18DD2AF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B48386-DC90-12E2-E643-B5A30589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1CBB41-ACC9-4179-671E-037BFBB7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E1F0-9E77-904F-9839-E55E970FE819}" type="datetimeFigureOut">
              <a:rPr lang="es-PE" smtClean="0"/>
              <a:t>25/09/22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75AAA0-C78E-C5C1-6CB9-CE7E2BCE5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D68CB5-8697-B43F-61A8-B8A20E20C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465A-DDE3-3A4B-B027-0A5A1C5700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256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1BFF23-E49F-1425-76B7-00E15C11D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E50595-B389-4226-2C07-0781487D1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4863B6-7B14-BA1D-7A62-4B3B9B47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E1F0-9E77-904F-9839-E55E970FE819}" type="datetimeFigureOut">
              <a:rPr lang="es-PE" smtClean="0"/>
              <a:t>25/09/22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3C22A3-CC8A-F87C-C5BA-CEDFB889C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F4D1D1-DCC2-2AE8-A246-7816551DF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465A-DDE3-3A4B-B027-0A5A1C5700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461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9AE40-20A7-2D63-A016-1BE0D2B13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5F262D-99C3-3107-3915-D38DE31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61BC03-2A84-5975-A980-E165BBBC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E1F0-9E77-904F-9839-E55E970FE819}" type="datetimeFigureOut">
              <a:rPr lang="es-PE" smtClean="0"/>
              <a:t>25/09/22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54526C-F972-E7F8-7CE0-5B89914DF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2592E6-E3E2-75E8-DE63-8F88FE3B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465A-DDE3-3A4B-B027-0A5A1C5700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233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69657-7C95-3993-3299-F82A01FF6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5577AC-BD61-14D9-4657-69FEE91EF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6AC530-C0B1-1662-59C4-BD5FA492A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E1F0-9E77-904F-9839-E55E970FE819}" type="datetimeFigureOut">
              <a:rPr lang="es-PE" smtClean="0"/>
              <a:t>25/09/22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7B7C21-5914-CCC9-DEC3-0E15F196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17BC9A-79A8-2A53-29E6-43916FCD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465A-DDE3-3A4B-B027-0A5A1C5700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1734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CC3B5-7810-F8DE-B8DA-0E961B5C0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2CE7CE-EC32-E20C-5079-FF08B0384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0AA3A3-E455-678B-DFAE-F541B873B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417171-74AD-0688-F104-B5B47CFBF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E1F0-9E77-904F-9839-E55E970FE819}" type="datetimeFigureOut">
              <a:rPr lang="es-PE" smtClean="0"/>
              <a:t>25/09/22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0EFCE2-7AA6-C8FF-B989-E500EB4DE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5BFCBD-94B6-5F44-8A25-949D56CA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465A-DDE3-3A4B-B027-0A5A1C5700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12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AA10F-FBDB-7484-F789-BEF025A9F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2A9DBA-8479-502A-3774-95FBA9BB5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D0DE5B-BB94-4C8E-8F6F-E33FBAA9D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AAB4BA5-5BD8-9C35-F50A-A2120A2CD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FC5E465-138C-DF49-5F15-0049BB3A1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1C189E8-3F6D-6A4A-1FCE-23EAE437A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E1F0-9E77-904F-9839-E55E970FE819}" type="datetimeFigureOut">
              <a:rPr lang="es-PE" smtClean="0"/>
              <a:t>25/09/22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EE2286-4E98-33CA-8834-8E1FA1DA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0E06CD2-C357-F142-F896-C50D6F52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465A-DDE3-3A4B-B027-0A5A1C5700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953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B3121-DE23-508C-FF42-CE5926D38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3805B3-F674-353A-6674-AC1CB9DE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E1F0-9E77-904F-9839-E55E970FE819}" type="datetimeFigureOut">
              <a:rPr lang="es-PE" smtClean="0"/>
              <a:t>25/09/22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42566C-7BBB-B067-AE38-4EF7CE3F8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697AA0-27CC-664F-D59B-FC8D41AFA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465A-DDE3-3A4B-B027-0A5A1C5700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3638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41CFA8-8E3B-5309-7918-081BB0043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E1F0-9E77-904F-9839-E55E970FE819}" type="datetimeFigureOut">
              <a:rPr lang="es-PE" smtClean="0"/>
              <a:t>25/09/22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D44141-7F4B-3C5A-2689-5EFB96044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19B5E9-10C5-BE40-0DC3-565D291AB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465A-DDE3-3A4B-B027-0A5A1C5700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364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18F62-84E9-3884-9EC4-E0237832D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72A792-2477-01FD-AADB-C4E6187C8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2BDC4E-2C19-06A2-C6F0-84A26E83A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4FE1B3-0E83-CA49-832F-A76DE2067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E1F0-9E77-904F-9839-E55E970FE819}" type="datetimeFigureOut">
              <a:rPr lang="es-PE" smtClean="0"/>
              <a:t>25/09/22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615A90-F401-4712-DE7F-013CA7922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DB1CAA-68DD-BA88-2439-31DAAFEF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465A-DDE3-3A4B-B027-0A5A1C5700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880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78B243-881C-1591-4659-59F17741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A58AE9-E71B-0FAA-EA58-BF86039C5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CC4B83-3B3E-3139-DCA9-75799D41C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EBD98B-91A5-96A3-2D8F-E15A8B1A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E1F0-9E77-904F-9839-E55E970FE819}" type="datetimeFigureOut">
              <a:rPr lang="es-PE" smtClean="0"/>
              <a:t>25/09/22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3D6D24-A4CE-124D-6DCA-521151BC7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A3CD72-0810-2D7D-EE54-FD05B268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465A-DDE3-3A4B-B027-0A5A1C5700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552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5E548A-233C-07A0-6FD6-7C2BD6C96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0F011A-DB1E-3B3E-0E51-237EA4941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B23CDD-A873-8614-7044-2E6647E38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E1F0-9E77-904F-9839-E55E970FE819}" type="datetimeFigureOut">
              <a:rPr lang="es-PE" smtClean="0"/>
              <a:t>25/09/22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453FC1-5C23-799E-3446-E39738372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D8B966-5636-2B2C-C223-1E3E22A4F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3465A-DDE3-3A4B-B027-0A5A1C5700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84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elDrZ1aFeY?feature=oembed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6A4E3A5-4E80-F4C2-02FC-8B6E5888C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56" y="2173396"/>
            <a:ext cx="6999623" cy="3009972"/>
          </a:xfrm>
        </p:spPr>
        <p:txBody>
          <a:bodyPr>
            <a:normAutofit/>
          </a:bodyPr>
          <a:lstStyle/>
          <a:p>
            <a:pPr algn="l"/>
            <a:r>
              <a:rPr lang="es-PE" sz="4000" dirty="0">
                <a:solidFill>
                  <a:schemeClr val="bg1"/>
                </a:solidFill>
              </a:rPr>
              <a:t>Teacher: Chris Lappin</a:t>
            </a:r>
            <a:br>
              <a:rPr lang="es-PE" sz="4000" dirty="0">
                <a:solidFill>
                  <a:schemeClr val="bg1"/>
                </a:solidFill>
              </a:rPr>
            </a:br>
            <a:r>
              <a:rPr lang="es-PE" sz="4000" dirty="0">
                <a:solidFill>
                  <a:schemeClr val="bg1"/>
                </a:solidFill>
              </a:rPr>
              <a:t>Student: Rodrigo Sánchez</a:t>
            </a:r>
            <a:br>
              <a:rPr lang="es-PE" sz="4000" dirty="0">
                <a:solidFill>
                  <a:schemeClr val="bg1"/>
                </a:solidFill>
              </a:rPr>
            </a:br>
            <a:r>
              <a:rPr lang="es-PE" sz="4000" dirty="0">
                <a:solidFill>
                  <a:schemeClr val="bg1"/>
                </a:solidFill>
              </a:rPr>
              <a:t>Date: 26</a:t>
            </a:r>
            <a:r>
              <a:rPr lang="es-PE" sz="4000" baseline="30000" dirty="0">
                <a:solidFill>
                  <a:schemeClr val="bg1"/>
                </a:solidFill>
              </a:rPr>
              <a:t>th</a:t>
            </a:r>
            <a:r>
              <a:rPr lang="es-PE" sz="4000" dirty="0">
                <a:solidFill>
                  <a:schemeClr val="bg1"/>
                </a:solidFill>
              </a:rPr>
              <a:t> September 2022</a:t>
            </a:r>
            <a:br>
              <a:rPr lang="es-PE" sz="4000" dirty="0">
                <a:solidFill>
                  <a:schemeClr val="bg1"/>
                </a:solidFill>
              </a:rPr>
            </a:br>
            <a:r>
              <a:rPr lang="es-PE" sz="4000" dirty="0">
                <a:solidFill>
                  <a:schemeClr val="bg1"/>
                </a:solidFill>
              </a:rPr>
              <a:t>Subject: English</a:t>
            </a:r>
          </a:p>
          <a:p>
            <a:endParaRPr lang="es-PE" sz="4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OLEGIO ALGARROBOS">
            <a:extLst>
              <a:ext uri="{FF2B5EF4-FFF2-40B4-BE49-F238E27FC236}">
                <a16:creationId xmlns:a16="http://schemas.microsoft.com/office/drawing/2014/main" id="{F301EB33-F99C-BCE0-8B79-C6A9E1B8A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2" y="109971"/>
            <a:ext cx="3048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522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F2A46FC-A8BE-4771-BE51-D9123E918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2612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Marcador de contenido 5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C67E8863-8286-22D2-DB6A-06A5D7D4A7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579"/>
          <a:stretch/>
        </p:blipFill>
        <p:spPr>
          <a:xfrm>
            <a:off x="615790" y="508000"/>
            <a:ext cx="10960420" cy="5792694"/>
          </a:xfrm>
          <a:custGeom>
            <a:avLst/>
            <a:gdLst/>
            <a:ahLst/>
            <a:cxnLst/>
            <a:rect l="l" t="t" r="r" b="b"/>
            <a:pathLst>
              <a:path w="10485104" h="5523506">
                <a:moveTo>
                  <a:pt x="5949681" y="536"/>
                </a:moveTo>
                <a:cubicBezTo>
                  <a:pt x="6074035" y="-2131"/>
                  <a:pt x="6198411" y="5173"/>
                  <a:pt x="6321822" y="22405"/>
                </a:cubicBezTo>
                <a:cubicBezTo>
                  <a:pt x="6498937" y="51493"/>
                  <a:pt x="6677824" y="73364"/>
                  <a:pt x="6857694" y="55210"/>
                </a:cubicBezTo>
                <a:cubicBezTo>
                  <a:pt x="6981675" y="42526"/>
                  <a:pt x="7105459" y="35089"/>
                  <a:pt x="7230031" y="35528"/>
                </a:cubicBezTo>
                <a:cubicBezTo>
                  <a:pt x="7516370" y="35528"/>
                  <a:pt x="7802902" y="38152"/>
                  <a:pt x="8089242" y="32684"/>
                </a:cubicBezTo>
                <a:cubicBezTo>
                  <a:pt x="8344090" y="27873"/>
                  <a:pt x="8597956" y="17377"/>
                  <a:pt x="8853003" y="43837"/>
                </a:cubicBezTo>
                <a:cubicBezTo>
                  <a:pt x="9229472" y="82767"/>
                  <a:pt x="9607909" y="70300"/>
                  <a:pt x="9985559" y="65708"/>
                </a:cubicBezTo>
                <a:cubicBezTo>
                  <a:pt x="10083101" y="64320"/>
                  <a:pt x="10180599" y="61132"/>
                  <a:pt x="10278047" y="56140"/>
                </a:cubicBezTo>
                <a:lnTo>
                  <a:pt x="10449151" y="44199"/>
                </a:lnTo>
                <a:lnTo>
                  <a:pt x="10468533" y="198724"/>
                </a:lnTo>
                <a:cubicBezTo>
                  <a:pt x="10475933" y="234109"/>
                  <a:pt x="10480462" y="270161"/>
                  <a:pt x="10482057" y="306442"/>
                </a:cubicBezTo>
                <a:cubicBezTo>
                  <a:pt x="10492136" y="438884"/>
                  <a:pt x="10475168" y="569479"/>
                  <a:pt x="10461007" y="700359"/>
                </a:cubicBezTo>
                <a:cubicBezTo>
                  <a:pt x="10451566" y="783776"/>
                  <a:pt x="10437150" y="868045"/>
                  <a:pt x="10461007" y="950608"/>
                </a:cubicBezTo>
                <a:cubicBezTo>
                  <a:pt x="10477350" y="1008147"/>
                  <a:pt x="10480985" y="1069224"/>
                  <a:pt x="10471595" y="1128666"/>
                </a:cubicBezTo>
                <a:cubicBezTo>
                  <a:pt x="10455763" y="1234166"/>
                  <a:pt x="10452459" y="1341527"/>
                  <a:pt x="10461772" y="1447979"/>
                </a:cubicBezTo>
                <a:cubicBezTo>
                  <a:pt x="10467921" y="1518165"/>
                  <a:pt x="10466977" y="1588906"/>
                  <a:pt x="10458965" y="1658865"/>
                </a:cubicBezTo>
                <a:cubicBezTo>
                  <a:pt x="10448377" y="1752939"/>
                  <a:pt x="10431919" y="1848719"/>
                  <a:pt x="10451949" y="1943076"/>
                </a:cubicBezTo>
                <a:cubicBezTo>
                  <a:pt x="10483843" y="2092999"/>
                  <a:pt x="10477464" y="2242779"/>
                  <a:pt x="10464706" y="2393837"/>
                </a:cubicBezTo>
                <a:cubicBezTo>
                  <a:pt x="10455138" y="2506243"/>
                  <a:pt x="10444549" y="2619928"/>
                  <a:pt x="10463686" y="2733613"/>
                </a:cubicBezTo>
                <a:cubicBezTo>
                  <a:pt x="10471914" y="2786362"/>
                  <a:pt x="10471914" y="2840306"/>
                  <a:pt x="10463686" y="2893056"/>
                </a:cubicBezTo>
                <a:cubicBezTo>
                  <a:pt x="10453735" y="2964109"/>
                  <a:pt x="10444294" y="3034452"/>
                  <a:pt x="10457052" y="3106215"/>
                </a:cubicBezTo>
                <a:cubicBezTo>
                  <a:pt x="10462665" y="3137479"/>
                  <a:pt x="10466875" y="3169026"/>
                  <a:pt x="10469810" y="3200574"/>
                </a:cubicBezTo>
                <a:cubicBezTo>
                  <a:pt x="10475653" y="3281119"/>
                  <a:pt x="10473561" y="3362120"/>
                  <a:pt x="10463559" y="3442154"/>
                </a:cubicBezTo>
                <a:cubicBezTo>
                  <a:pt x="10453990" y="3535091"/>
                  <a:pt x="10469554" y="3628597"/>
                  <a:pt x="10456797" y="3721250"/>
                </a:cubicBezTo>
                <a:cubicBezTo>
                  <a:pt x="10447738" y="3795870"/>
                  <a:pt x="10447394" y="3871485"/>
                  <a:pt x="10455776" y="3946204"/>
                </a:cubicBezTo>
                <a:cubicBezTo>
                  <a:pt x="10470855" y="4087457"/>
                  <a:pt x="10469912" y="4230260"/>
                  <a:pt x="10452970" y="4371244"/>
                </a:cubicBezTo>
                <a:cubicBezTo>
                  <a:pt x="10442508" y="4453523"/>
                  <a:pt x="10436512" y="4538218"/>
                  <a:pt x="10455266" y="4618934"/>
                </a:cubicBezTo>
                <a:cubicBezTo>
                  <a:pt x="10499408" y="4808646"/>
                  <a:pt x="10473637" y="4998642"/>
                  <a:pt x="10455266" y="5187359"/>
                </a:cubicBezTo>
                <a:cubicBezTo>
                  <a:pt x="10444103" y="5288708"/>
                  <a:pt x="10443847" y="5391181"/>
                  <a:pt x="10454500" y="5492602"/>
                </a:cubicBezTo>
                <a:lnTo>
                  <a:pt x="10454510" y="5492731"/>
                </a:lnTo>
                <a:lnTo>
                  <a:pt x="10414967" y="5491139"/>
                </a:lnTo>
                <a:cubicBezTo>
                  <a:pt x="10117611" y="5495732"/>
                  <a:pt x="9820450" y="5526349"/>
                  <a:pt x="9523092" y="5507105"/>
                </a:cubicBezTo>
                <a:cubicBezTo>
                  <a:pt x="9272964" y="5490920"/>
                  <a:pt x="9023034" y="5477142"/>
                  <a:pt x="8772711" y="5490483"/>
                </a:cubicBezTo>
                <a:cubicBezTo>
                  <a:pt x="8636774" y="5499549"/>
                  <a:pt x="8500636" y="5503107"/>
                  <a:pt x="8364561" y="5501172"/>
                </a:cubicBezTo>
                <a:lnTo>
                  <a:pt x="8196562" y="5491993"/>
                </a:lnTo>
                <a:lnTo>
                  <a:pt x="8077075" y="5475562"/>
                </a:lnTo>
                <a:lnTo>
                  <a:pt x="7915670" y="5468917"/>
                </a:lnTo>
                <a:lnTo>
                  <a:pt x="7914092" y="5467957"/>
                </a:lnTo>
                <a:lnTo>
                  <a:pt x="7894412" y="5467957"/>
                </a:lnTo>
                <a:lnTo>
                  <a:pt x="7892834" y="5468758"/>
                </a:lnTo>
                <a:lnTo>
                  <a:pt x="7727602" y="5475562"/>
                </a:lnTo>
                <a:lnTo>
                  <a:pt x="7690606" y="5480649"/>
                </a:lnTo>
                <a:lnTo>
                  <a:pt x="7624212" y="5484579"/>
                </a:lnTo>
                <a:cubicBezTo>
                  <a:pt x="7434738" y="5508001"/>
                  <a:pt x="7243868" y="5514147"/>
                  <a:pt x="7053506" y="5502949"/>
                </a:cubicBezTo>
                <a:cubicBezTo>
                  <a:pt x="6777009" y="5485453"/>
                  <a:pt x="6500117" y="5474737"/>
                  <a:pt x="6223029" y="5498574"/>
                </a:cubicBezTo>
                <a:cubicBezTo>
                  <a:pt x="6065592" y="5511916"/>
                  <a:pt x="5908157" y="5526131"/>
                  <a:pt x="5750720" y="5507761"/>
                </a:cubicBezTo>
                <a:cubicBezTo>
                  <a:pt x="5616170" y="5490965"/>
                  <a:pt x="5480520" y="5488253"/>
                  <a:pt x="5345518" y="5499668"/>
                </a:cubicBezTo>
                <a:cubicBezTo>
                  <a:pt x="5197844" y="5511040"/>
                  <a:pt x="5049616" y="5511040"/>
                  <a:pt x="4901942" y="5499668"/>
                </a:cubicBezTo>
                <a:cubicBezTo>
                  <a:pt x="4760445" y="5490920"/>
                  <a:pt x="4618556" y="5476268"/>
                  <a:pt x="4477454" y="5492013"/>
                </a:cubicBezTo>
                <a:cubicBezTo>
                  <a:pt x="4279085" y="5513884"/>
                  <a:pt x="4081305" y="5506667"/>
                  <a:pt x="3883329" y="5493326"/>
                </a:cubicBezTo>
                <a:cubicBezTo>
                  <a:pt x="3719792" y="5482391"/>
                  <a:pt x="3555664" y="5466425"/>
                  <a:pt x="3392914" y="5492233"/>
                </a:cubicBezTo>
                <a:cubicBezTo>
                  <a:pt x="3175771" y="5523222"/>
                  <a:pt x="2956480" y="5531206"/>
                  <a:pt x="2737979" y="5516072"/>
                </a:cubicBezTo>
                <a:cubicBezTo>
                  <a:pt x="2289680" y="5492670"/>
                  <a:pt x="1840986" y="5498574"/>
                  <a:pt x="1392489" y="5480641"/>
                </a:cubicBezTo>
                <a:cubicBezTo>
                  <a:pt x="1244499" y="5474519"/>
                  <a:pt x="1097296" y="5507322"/>
                  <a:pt x="949699" y="5509072"/>
                </a:cubicBezTo>
                <a:cubicBezTo>
                  <a:pt x="684469" y="5512352"/>
                  <a:pt x="418241" y="5493120"/>
                  <a:pt x="151598" y="5492249"/>
                </a:cubicBezTo>
                <a:lnTo>
                  <a:pt x="1415" y="5496057"/>
                </a:lnTo>
                <a:lnTo>
                  <a:pt x="3772" y="5431261"/>
                </a:lnTo>
                <a:cubicBezTo>
                  <a:pt x="7163" y="5398149"/>
                  <a:pt x="12808" y="5364994"/>
                  <a:pt x="20909" y="5331792"/>
                </a:cubicBezTo>
                <a:cubicBezTo>
                  <a:pt x="51502" y="5208362"/>
                  <a:pt x="50009" y="5079152"/>
                  <a:pt x="16572" y="4956462"/>
                </a:cubicBezTo>
                <a:cubicBezTo>
                  <a:pt x="9172" y="4924695"/>
                  <a:pt x="4643" y="4892329"/>
                  <a:pt x="3048" y="4859758"/>
                </a:cubicBezTo>
                <a:cubicBezTo>
                  <a:pt x="-7031" y="4740857"/>
                  <a:pt x="9937" y="4623614"/>
                  <a:pt x="24098" y="4506116"/>
                </a:cubicBezTo>
                <a:cubicBezTo>
                  <a:pt x="33539" y="4431228"/>
                  <a:pt x="47955" y="4355575"/>
                  <a:pt x="24098" y="4281453"/>
                </a:cubicBezTo>
                <a:cubicBezTo>
                  <a:pt x="7755" y="4229797"/>
                  <a:pt x="4120" y="4174965"/>
                  <a:pt x="13510" y="4121600"/>
                </a:cubicBezTo>
                <a:cubicBezTo>
                  <a:pt x="29342" y="4026887"/>
                  <a:pt x="32646" y="3930503"/>
                  <a:pt x="23333" y="3834935"/>
                </a:cubicBezTo>
                <a:cubicBezTo>
                  <a:pt x="17184" y="3771925"/>
                  <a:pt x="18128" y="3708417"/>
                  <a:pt x="26140" y="3645611"/>
                </a:cubicBezTo>
                <a:cubicBezTo>
                  <a:pt x="36728" y="3561155"/>
                  <a:pt x="53186" y="3475168"/>
                  <a:pt x="33156" y="3390458"/>
                </a:cubicBezTo>
                <a:cubicBezTo>
                  <a:pt x="1262" y="3255864"/>
                  <a:pt x="7641" y="3121398"/>
                  <a:pt x="20399" y="2985784"/>
                </a:cubicBezTo>
                <a:cubicBezTo>
                  <a:pt x="29967" y="2884871"/>
                  <a:pt x="40556" y="2782810"/>
                  <a:pt x="21419" y="2680748"/>
                </a:cubicBezTo>
                <a:cubicBezTo>
                  <a:pt x="13191" y="2633392"/>
                  <a:pt x="13191" y="2584964"/>
                  <a:pt x="21419" y="2537607"/>
                </a:cubicBezTo>
                <a:cubicBezTo>
                  <a:pt x="31370" y="2473819"/>
                  <a:pt x="40811" y="2410668"/>
                  <a:pt x="28053" y="2346242"/>
                </a:cubicBezTo>
                <a:cubicBezTo>
                  <a:pt x="22440" y="2318175"/>
                  <a:pt x="18230" y="2289853"/>
                  <a:pt x="15295" y="2261531"/>
                </a:cubicBezTo>
                <a:cubicBezTo>
                  <a:pt x="9452" y="2189221"/>
                  <a:pt x="11544" y="2116502"/>
                  <a:pt x="21546" y="2044651"/>
                </a:cubicBezTo>
                <a:cubicBezTo>
                  <a:pt x="31115" y="1961216"/>
                  <a:pt x="15551" y="1877270"/>
                  <a:pt x="28308" y="1794090"/>
                </a:cubicBezTo>
                <a:cubicBezTo>
                  <a:pt x="37367" y="1727100"/>
                  <a:pt x="37711" y="1659216"/>
                  <a:pt x="29329" y="1592136"/>
                </a:cubicBezTo>
                <a:cubicBezTo>
                  <a:pt x="14250" y="1465325"/>
                  <a:pt x="15193" y="1337123"/>
                  <a:pt x="32135" y="1210554"/>
                </a:cubicBezTo>
                <a:cubicBezTo>
                  <a:pt x="42597" y="1136687"/>
                  <a:pt x="48593" y="1060652"/>
                  <a:pt x="29839" y="988188"/>
                </a:cubicBezTo>
                <a:cubicBezTo>
                  <a:pt x="-14303" y="817873"/>
                  <a:pt x="11468" y="647303"/>
                  <a:pt x="29839" y="477881"/>
                </a:cubicBezTo>
                <a:cubicBezTo>
                  <a:pt x="41002" y="386894"/>
                  <a:pt x="41258" y="294898"/>
                  <a:pt x="30605" y="203847"/>
                </a:cubicBezTo>
                <a:lnTo>
                  <a:pt x="17136" y="42362"/>
                </a:lnTo>
                <a:lnTo>
                  <a:pt x="155390" y="51827"/>
                </a:lnTo>
                <a:cubicBezTo>
                  <a:pt x="380715" y="63616"/>
                  <a:pt x="606095" y="63411"/>
                  <a:pt x="831032" y="41432"/>
                </a:cubicBezTo>
                <a:cubicBezTo>
                  <a:pt x="1107234" y="18075"/>
                  <a:pt x="1384519" y="14708"/>
                  <a:pt x="1661115" y="31372"/>
                </a:cubicBezTo>
                <a:cubicBezTo>
                  <a:pt x="1911045" y="42962"/>
                  <a:pt x="2160581" y="71395"/>
                  <a:pt x="2411103" y="47120"/>
                </a:cubicBezTo>
                <a:cubicBezTo>
                  <a:pt x="2497298" y="38807"/>
                  <a:pt x="2581920" y="18689"/>
                  <a:pt x="2668707" y="14096"/>
                </a:cubicBezTo>
                <a:cubicBezTo>
                  <a:pt x="3075287" y="-7775"/>
                  <a:pt x="3480488" y="25030"/>
                  <a:pt x="3885690" y="51930"/>
                </a:cubicBezTo>
                <a:cubicBezTo>
                  <a:pt x="4033287" y="61770"/>
                  <a:pt x="4180883" y="73799"/>
                  <a:pt x="4328480" y="46900"/>
                </a:cubicBezTo>
                <a:cubicBezTo>
                  <a:pt x="4453032" y="25577"/>
                  <a:pt x="4579453" y="21181"/>
                  <a:pt x="4704949" y="33778"/>
                </a:cubicBezTo>
                <a:cubicBezTo>
                  <a:pt x="4816098" y="46376"/>
                  <a:pt x="4927939" y="49371"/>
                  <a:pt x="5039501" y="42745"/>
                </a:cubicBezTo>
                <a:cubicBezTo>
                  <a:pt x="5342568" y="15407"/>
                  <a:pt x="5645828" y="318"/>
                  <a:pt x="5949681" y="53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885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7" name="Rectangle 4102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Abbey Road': ocho curiosidades que (quizá) no sabías del último disco de  los Beatles | LOS40 Classic | LOS40">
            <a:extLst>
              <a:ext uri="{FF2B5EF4-FFF2-40B4-BE49-F238E27FC236}">
                <a16:creationId xmlns:a16="http://schemas.microsoft.com/office/drawing/2014/main" id="{788B11F7-4C36-E521-BA3E-69F075C80F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5" b="-1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EFC3ED8-2099-6AC6-C8AB-9812C3441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100" b="0" i="1" u="none" strike="noStrike">
                <a:solidFill>
                  <a:srgbClr val="FFFFFF"/>
                </a:solidFill>
                <a:effectLst/>
              </a:rPr>
              <a:t>Apple Records releases The Beatles 11th studio album "Abbey Road", their final recordings as a quartet.</a:t>
            </a:r>
            <a:endParaRPr lang="en-US" sz="5100" i="1">
              <a:solidFill>
                <a:srgbClr val="FFFFFF"/>
              </a:solidFill>
            </a:endParaRPr>
          </a:p>
        </p:txBody>
      </p:sp>
      <p:sp>
        <p:nvSpPr>
          <p:cNvPr id="4108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25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5843CC-195C-5B02-6F57-02FAB5BD9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1" y="3183467"/>
            <a:ext cx="6519333" cy="352213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20000"/>
          </a:bodyPr>
          <a:lstStyle/>
          <a:p>
            <a:pPr algn="just"/>
            <a:r>
              <a:rPr lang="es-PE" sz="3600" dirty="0">
                <a:solidFill>
                  <a:schemeClr val="accent2">
                    <a:lumMod val="75000"/>
                  </a:schemeClr>
                </a:solidFill>
              </a:rPr>
              <a:t>The England band was founded in 1956.</a:t>
            </a:r>
          </a:p>
          <a:p>
            <a:pPr algn="just"/>
            <a:r>
              <a:rPr lang="es-PE" sz="3600" dirty="0">
                <a:solidFill>
                  <a:schemeClr val="accent2">
                    <a:lumMod val="75000"/>
                  </a:schemeClr>
                </a:solidFill>
              </a:rPr>
              <a:t>The members were: Paul McCartney, John Lennon, George Harrison and Ringo Starr.</a:t>
            </a:r>
          </a:p>
          <a:p>
            <a:pPr algn="just"/>
            <a:r>
              <a:rPr lang="es-PE" sz="3600" dirty="0">
                <a:solidFill>
                  <a:schemeClr val="accent2">
                    <a:lumMod val="75000"/>
                  </a:schemeClr>
                </a:solidFill>
              </a:rPr>
              <a:t>My five favourite songs of The Beatles are: “Hey Jude”, “Let It Be”, “Yesterday”, “She Loves You” and “Don’t Let Me Down”.</a:t>
            </a:r>
          </a:p>
          <a:p>
            <a:pPr algn="just"/>
            <a:endParaRPr lang="es-PE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4188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D2E4B66-637D-D1FE-74DD-4176FE946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41752"/>
            <a:ext cx="4811869" cy="1239993"/>
          </a:xfrm>
        </p:spPr>
        <p:txBody>
          <a:bodyPr anchor="t">
            <a:normAutofit/>
          </a:bodyPr>
          <a:lstStyle/>
          <a:p>
            <a:pPr algn="ctr"/>
            <a:r>
              <a:rPr lang="es-PE" sz="3400" dirty="0">
                <a:solidFill>
                  <a:schemeClr val="bg1"/>
                </a:solidFill>
              </a:rPr>
              <a:t>My favourite song of Abbey Road: “Something”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6FF1E1-FB4D-9D00-C34C-095BF81B3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454300"/>
          </a:xfrm>
        </p:spPr>
        <p:txBody>
          <a:bodyPr>
            <a:normAutofit/>
          </a:bodyPr>
          <a:lstStyle/>
          <a:p>
            <a:r>
              <a:rPr lang="es-PE" sz="2400">
                <a:solidFill>
                  <a:schemeClr val="bg1">
                    <a:alpha val="80000"/>
                  </a:schemeClr>
                </a:solidFill>
              </a:rPr>
              <a:t>Written by George Harrison.</a:t>
            </a:r>
          </a:p>
          <a:p>
            <a:r>
              <a:rPr lang="es-PE" sz="2400">
                <a:solidFill>
                  <a:schemeClr val="bg1">
                    <a:alpha val="80000"/>
                  </a:schemeClr>
                </a:solidFill>
              </a:rPr>
              <a:t>Recorded in 1968.</a:t>
            </a:r>
          </a:p>
          <a:p>
            <a:r>
              <a:rPr lang="es-PE" sz="2400">
                <a:solidFill>
                  <a:schemeClr val="bg1">
                    <a:alpha val="80000"/>
                  </a:schemeClr>
                </a:solidFill>
              </a:rPr>
              <a:t>The song is about the singer's affection for his beloved, and the great confidence that exists in the relationship.</a:t>
            </a:r>
          </a:p>
          <a:p>
            <a:endParaRPr lang="es-PE" sz="2400">
              <a:solidFill>
                <a:schemeClr val="bg1">
                  <a:alpha val="80000"/>
                </a:schemeClr>
              </a:solidFill>
            </a:endParaRPr>
          </a:p>
          <a:p>
            <a:endParaRPr lang="es-PE" sz="2400">
              <a:solidFill>
                <a:schemeClr val="bg1">
                  <a:alpha val="80000"/>
                </a:schemeClr>
              </a:solidFill>
            </a:endParaRPr>
          </a:p>
          <a:p>
            <a:endParaRPr lang="es-PE" sz="2400">
              <a:solidFill>
                <a:schemeClr val="bg1">
                  <a:alpha val="80000"/>
                </a:schemeClr>
              </a:solidFill>
            </a:endParaRPr>
          </a:p>
          <a:p>
            <a:endParaRPr lang="es-PE" sz="2400">
              <a:solidFill>
                <a:schemeClr val="bg1">
                  <a:alpha val="80000"/>
                </a:schemeClr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44E3F87-3D58-4B03-86B2-15A5C5B9C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841376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4D09509-F6FC-47A6-B196-CCCFD8E83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A5B9D66-192D-4F12-964D-2B23A1D275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C9C14E68-C469-4A71-AF08-169DB545F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2C18990-7F62-45E8-B68F-47E95E48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AC206BB2-3759-4DF0-9932-7445B6367A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81FA6FA-3CB6-4F57-8871-82DDE5BE8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3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Elementos multimedia en línea 3" descr="The Beatles - Something">
            <a:hlinkClick r:id="" action="ppaction://media"/>
            <a:extLst>
              <a:ext uri="{FF2B5EF4-FFF2-40B4-BE49-F238E27FC236}">
                <a16:creationId xmlns:a16="http://schemas.microsoft.com/office/drawing/2014/main" id="{17235631-0D18-570E-C964-FAD29D26F72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541932" y="1648232"/>
            <a:ext cx="4369112" cy="246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164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7C5F937-FDA4-49FD-A135-03738460F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15E37C-522A-423F-B958-36BF66141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65BC1F-2CCA-E4B3-68A4-C2981E6FB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562856"/>
            <a:ext cx="3419856" cy="1600200"/>
          </a:xfrm>
        </p:spPr>
        <p:txBody>
          <a:bodyPr anchor="ctr">
            <a:normAutofit/>
          </a:bodyPr>
          <a:lstStyle/>
          <a:p>
            <a:r>
              <a:rPr lang="es-PE" sz="3700" b="0" i="0" u="none" strike="noStrike">
                <a:solidFill>
                  <a:srgbClr val="FFFFFF"/>
                </a:solidFill>
                <a:effectLst/>
                <a:latin typeface="+mn-lt"/>
              </a:rPr>
              <a:t>Break-up of the Beatles </a:t>
            </a:r>
            <a:r>
              <a:rPr lang="es-PE" sz="3700">
                <a:solidFill>
                  <a:srgbClr val="FFFFFF"/>
                </a:solidFill>
                <a:latin typeface="+mn-lt"/>
              </a:rPr>
              <a:t>in 1970</a:t>
            </a:r>
          </a:p>
        </p:txBody>
      </p:sp>
      <p:pic>
        <p:nvPicPr>
          <p:cNvPr id="7" name="Imagen 6" descr="Un dibujo de un grupo de personas posando para una foto&#10;&#10;Descripción generada automáticamente con confianza media">
            <a:extLst>
              <a:ext uri="{FF2B5EF4-FFF2-40B4-BE49-F238E27FC236}">
                <a16:creationId xmlns:a16="http://schemas.microsoft.com/office/drawing/2014/main" id="{4C8EE594-C374-AF25-0A39-EB568BC65D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5" r="14723" b="1"/>
          <a:stretch/>
        </p:blipFill>
        <p:spPr>
          <a:xfrm>
            <a:off x="20" y="10"/>
            <a:ext cx="6095980" cy="4196271"/>
          </a:xfrm>
          <a:custGeom>
            <a:avLst/>
            <a:gdLst/>
            <a:ahLst/>
            <a:cxnLst/>
            <a:rect l="l" t="t" r="r" b="b"/>
            <a:pathLst>
              <a:path w="6005375" h="4196281">
                <a:moveTo>
                  <a:pt x="0" y="0"/>
                </a:moveTo>
                <a:lnTo>
                  <a:pt x="6000673" y="0"/>
                </a:lnTo>
                <a:lnTo>
                  <a:pt x="5998730" y="19709"/>
                </a:lnTo>
                <a:cubicBezTo>
                  <a:pt x="6001245" y="280059"/>
                  <a:pt x="5986414" y="540409"/>
                  <a:pt x="5999656" y="800631"/>
                </a:cubicBezTo>
                <a:cubicBezTo>
                  <a:pt x="6009854" y="1001996"/>
                  <a:pt x="6003364" y="1203233"/>
                  <a:pt x="5999656" y="1404471"/>
                </a:cubicBezTo>
                <a:cubicBezTo>
                  <a:pt x="5992506" y="1790420"/>
                  <a:pt x="6003364" y="2175860"/>
                  <a:pt x="5998730" y="2561300"/>
                </a:cubicBezTo>
                <a:cubicBezTo>
                  <a:pt x="5996744" y="2732154"/>
                  <a:pt x="5998994" y="2902754"/>
                  <a:pt x="6003364" y="3073609"/>
                </a:cubicBezTo>
                <a:cubicBezTo>
                  <a:pt x="6009720" y="3317560"/>
                  <a:pt x="5999922" y="3561638"/>
                  <a:pt x="5989196" y="3805463"/>
                </a:cubicBezTo>
                <a:cubicBezTo>
                  <a:pt x="5985594" y="3872508"/>
                  <a:pt x="5984647" y="3939633"/>
                  <a:pt x="5986348" y="4006695"/>
                </a:cubicBezTo>
                <a:lnTo>
                  <a:pt x="5997254" y="4174633"/>
                </a:lnTo>
                <a:lnTo>
                  <a:pt x="5951600" y="4176620"/>
                </a:lnTo>
                <a:cubicBezTo>
                  <a:pt x="5886701" y="4176651"/>
                  <a:pt x="5821787" y="4174749"/>
                  <a:pt x="5756904" y="4173480"/>
                </a:cubicBezTo>
                <a:cubicBezTo>
                  <a:pt x="5518558" y="4169040"/>
                  <a:pt x="5280085" y="4173480"/>
                  <a:pt x="5042246" y="4150774"/>
                </a:cubicBezTo>
                <a:cubicBezTo>
                  <a:pt x="4977617" y="4144622"/>
                  <a:pt x="4912545" y="4140690"/>
                  <a:pt x="4847599" y="4141467"/>
                </a:cubicBezTo>
                <a:cubicBezTo>
                  <a:pt x="4782654" y="4142244"/>
                  <a:pt x="4717834" y="4147730"/>
                  <a:pt x="4653712" y="4160414"/>
                </a:cubicBezTo>
                <a:cubicBezTo>
                  <a:pt x="4446570" y="4200625"/>
                  <a:pt x="4238795" y="4203162"/>
                  <a:pt x="4029496" y="4186925"/>
                </a:cubicBezTo>
                <a:cubicBezTo>
                  <a:pt x="3943620" y="4180203"/>
                  <a:pt x="3857745" y="4169040"/>
                  <a:pt x="3771488" y="4171196"/>
                </a:cubicBezTo>
                <a:cubicBezTo>
                  <a:pt x="3623584" y="4175129"/>
                  <a:pt x="3475553" y="4167137"/>
                  <a:pt x="3327522" y="4169167"/>
                </a:cubicBezTo>
                <a:cubicBezTo>
                  <a:pt x="3323527" y="4169738"/>
                  <a:pt x="3319442" y="4169205"/>
                  <a:pt x="3315726" y="4167645"/>
                </a:cubicBezTo>
                <a:cubicBezTo>
                  <a:pt x="3278940" y="4142402"/>
                  <a:pt x="3238602" y="4152169"/>
                  <a:pt x="3200548" y="4158765"/>
                </a:cubicBezTo>
                <a:cubicBezTo>
                  <a:pt x="3074081" y="4180710"/>
                  <a:pt x="2947741" y="4191492"/>
                  <a:pt x="2819245" y="4174494"/>
                </a:cubicBezTo>
                <a:cubicBezTo>
                  <a:pt x="2696545" y="4156698"/>
                  <a:pt x="2572095" y="4154478"/>
                  <a:pt x="2448850" y="4167898"/>
                </a:cubicBezTo>
                <a:cubicBezTo>
                  <a:pt x="2279382" y="4187687"/>
                  <a:pt x="2110548" y="4183501"/>
                  <a:pt x="1941461" y="4167898"/>
                </a:cubicBezTo>
                <a:cubicBezTo>
                  <a:pt x="1872836" y="4161556"/>
                  <a:pt x="1803197" y="4150774"/>
                  <a:pt x="1735207" y="4166630"/>
                </a:cubicBezTo>
                <a:cubicBezTo>
                  <a:pt x="1651488" y="4186038"/>
                  <a:pt x="1568022" y="4179695"/>
                  <a:pt x="1484049" y="4175382"/>
                </a:cubicBezTo>
                <a:cubicBezTo>
                  <a:pt x="1377751" y="4169801"/>
                  <a:pt x="1271707" y="4153692"/>
                  <a:pt x="1165028" y="4166376"/>
                </a:cubicBezTo>
                <a:cubicBezTo>
                  <a:pt x="1115684" y="4172211"/>
                  <a:pt x="1066721" y="4181471"/>
                  <a:pt x="1016743" y="4179061"/>
                </a:cubicBezTo>
                <a:cubicBezTo>
                  <a:pt x="878480" y="4172719"/>
                  <a:pt x="740343" y="4165235"/>
                  <a:pt x="601825" y="4166376"/>
                </a:cubicBezTo>
                <a:cubicBezTo>
                  <a:pt x="543856" y="4166757"/>
                  <a:pt x="486267" y="4168659"/>
                  <a:pt x="428552" y="4172845"/>
                </a:cubicBezTo>
                <a:cubicBezTo>
                  <a:pt x="320858" y="4180710"/>
                  <a:pt x="213545" y="4170055"/>
                  <a:pt x="106233" y="4166249"/>
                </a:cubicBezTo>
                <a:lnTo>
                  <a:pt x="0" y="4171008"/>
                </a:lnTo>
                <a:close/>
              </a:path>
            </a:pathLst>
          </a:custGeom>
        </p:spPr>
      </p:pic>
      <p:pic>
        <p:nvPicPr>
          <p:cNvPr id="5" name="Imagen 4" descr="Imagen en blanco y negro de un periódico&#10;&#10;Descripción generada automáticamente con confianza media">
            <a:extLst>
              <a:ext uri="{FF2B5EF4-FFF2-40B4-BE49-F238E27FC236}">
                <a16:creationId xmlns:a16="http://schemas.microsoft.com/office/drawing/2014/main" id="{708825D3-D2D5-1FDF-0582-7405F8F895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44" r="1" b="1"/>
          <a:stretch/>
        </p:blipFill>
        <p:spPr>
          <a:xfrm>
            <a:off x="6019800" y="-1"/>
            <a:ext cx="6172193" cy="4187672"/>
          </a:xfrm>
          <a:custGeom>
            <a:avLst/>
            <a:gdLst/>
            <a:ahLst/>
            <a:cxnLst/>
            <a:rect l="l" t="t" r="r" b="b"/>
            <a:pathLst>
              <a:path w="6006950" h="4187672">
                <a:moveTo>
                  <a:pt x="9223" y="0"/>
                </a:moveTo>
                <a:lnTo>
                  <a:pt x="6006950" y="0"/>
                </a:lnTo>
                <a:lnTo>
                  <a:pt x="6006950" y="4169490"/>
                </a:lnTo>
                <a:lnTo>
                  <a:pt x="5787907" y="4174448"/>
                </a:lnTo>
                <a:cubicBezTo>
                  <a:pt x="5713866" y="4173475"/>
                  <a:pt x="5639861" y="4169853"/>
                  <a:pt x="5566029" y="4163587"/>
                </a:cubicBezTo>
                <a:cubicBezTo>
                  <a:pt x="5458843" y="4155595"/>
                  <a:pt x="5350768" y="4144559"/>
                  <a:pt x="5244343" y="4164855"/>
                </a:cubicBezTo>
                <a:cubicBezTo>
                  <a:pt x="5127517" y="4187307"/>
                  <a:pt x="5010817" y="4187434"/>
                  <a:pt x="4892977" y="4181726"/>
                </a:cubicBezTo>
                <a:cubicBezTo>
                  <a:pt x="4792260" y="4176906"/>
                  <a:pt x="4691923" y="4151536"/>
                  <a:pt x="4590445" y="4178301"/>
                </a:cubicBezTo>
                <a:cubicBezTo>
                  <a:pt x="4580348" y="4179772"/>
                  <a:pt x="4570061" y="4179341"/>
                  <a:pt x="4560128" y="4177032"/>
                </a:cubicBezTo>
                <a:cubicBezTo>
                  <a:pt x="4449137" y="4161684"/>
                  <a:pt x="4337384" y="4174242"/>
                  <a:pt x="4226013" y="4169929"/>
                </a:cubicBezTo>
                <a:cubicBezTo>
                  <a:pt x="4174640" y="4167899"/>
                  <a:pt x="4122252" y="4169041"/>
                  <a:pt x="4071513" y="4163587"/>
                </a:cubicBezTo>
                <a:cubicBezTo>
                  <a:pt x="3955067" y="4151156"/>
                  <a:pt x="3838874" y="4144559"/>
                  <a:pt x="3723697" y="4173861"/>
                </a:cubicBezTo>
                <a:cubicBezTo>
                  <a:pt x="3690082" y="4181764"/>
                  <a:pt x="3655732" y="4186013"/>
                  <a:pt x="3621204" y="4186546"/>
                </a:cubicBezTo>
                <a:cubicBezTo>
                  <a:pt x="3508437" y="4190605"/>
                  <a:pt x="3396050" y="4182867"/>
                  <a:pt x="3283664" y="4176525"/>
                </a:cubicBezTo>
                <a:cubicBezTo>
                  <a:pt x="3205652" y="4172085"/>
                  <a:pt x="3127768" y="4162445"/>
                  <a:pt x="3049630" y="4170563"/>
                </a:cubicBezTo>
                <a:cubicBezTo>
                  <a:pt x="3004218" y="4175257"/>
                  <a:pt x="2958427" y="4175257"/>
                  <a:pt x="2913015" y="4170563"/>
                </a:cubicBezTo>
                <a:cubicBezTo>
                  <a:pt x="2829321" y="4160758"/>
                  <a:pt x="2744879" y="4158931"/>
                  <a:pt x="2660842" y="4165109"/>
                </a:cubicBezTo>
                <a:cubicBezTo>
                  <a:pt x="2535390" y="4175891"/>
                  <a:pt x="2410065" y="4184897"/>
                  <a:pt x="2284232" y="4167773"/>
                </a:cubicBezTo>
                <a:cubicBezTo>
                  <a:pt x="2212868" y="4156559"/>
                  <a:pt x="2140312" y="4155240"/>
                  <a:pt x="2068592" y="4163840"/>
                </a:cubicBezTo>
                <a:cubicBezTo>
                  <a:pt x="1897729" y="4187814"/>
                  <a:pt x="1726485" y="4180077"/>
                  <a:pt x="1555241" y="4170183"/>
                </a:cubicBezTo>
                <a:cubicBezTo>
                  <a:pt x="1440824" y="4163460"/>
                  <a:pt x="1325901" y="4151156"/>
                  <a:pt x="1211738" y="4167392"/>
                </a:cubicBezTo>
                <a:cubicBezTo>
                  <a:pt x="1066118" y="4187688"/>
                  <a:pt x="920370" y="4180965"/>
                  <a:pt x="774368" y="4175003"/>
                </a:cubicBezTo>
                <a:cubicBezTo>
                  <a:pt x="667182" y="4170563"/>
                  <a:pt x="559869" y="4157117"/>
                  <a:pt x="452430" y="4173734"/>
                </a:cubicBezTo>
                <a:cubicBezTo>
                  <a:pt x="441369" y="4175244"/>
                  <a:pt x="430117" y="4174115"/>
                  <a:pt x="419576" y="4170436"/>
                </a:cubicBezTo>
                <a:cubicBezTo>
                  <a:pt x="378807" y="4157016"/>
                  <a:pt x="335096" y="4155215"/>
                  <a:pt x="293363" y="4165236"/>
                </a:cubicBezTo>
                <a:cubicBezTo>
                  <a:pt x="216367" y="4182106"/>
                  <a:pt x="139497" y="4189463"/>
                  <a:pt x="61105" y="4174115"/>
                </a:cubicBezTo>
                <a:lnTo>
                  <a:pt x="13323" y="4171265"/>
                </a:lnTo>
                <a:lnTo>
                  <a:pt x="28554" y="3843045"/>
                </a:lnTo>
                <a:cubicBezTo>
                  <a:pt x="30457" y="3722610"/>
                  <a:pt x="27412" y="3602256"/>
                  <a:pt x="15626" y="3482187"/>
                </a:cubicBezTo>
                <a:cubicBezTo>
                  <a:pt x="-847" y="3335690"/>
                  <a:pt x="-4304" y="3188124"/>
                  <a:pt x="5296" y="3041068"/>
                </a:cubicBezTo>
                <a:cubicBezTo>
                  <a:pt x="11786" y="2956911"/>
                  <a:pt x="18539" y="2872754"/>
                  <a:pt x="22776" y="2788472"/>
                </a:cubicBezTo>
                <a:cubicBezTo>
                  <a:pt x="28180" y="2668580"/>
                  <a:pt x="25173" y="2548474"/>
                  <a:pt x="13771" y="2428964"/>
                </a:cubicBezTo>
                <a:cubicBezTo>
                  <a:pt x="4237" y="2337829"/>
                  <a:pt x="3177" y="2246070"/>
                  <a:pt x="10593" y="2154757"/>
                </a:cubicBezTo>
                <a:cubicBezTo>
                  <a:pt x="25690" y="1999286"/>
                  <a:pt x="9931" y="1843813"/>
                  <a:pt x="5032" y="1688466"/>
                </a:cubicBezTo>
                <a:cubicBezTo>
                  <a:pt x="-3577" y="1402691"/>
                  <a:pt x="20393" y="1117045"/>
                  <a:pt x="9666" y="831270"/>
                </a:cubicBezTo>
                <a:cubicBezTo>
                  <a:pt x="3841" y="689908"/>
                  <a:pt x="16420" y="548673"/>
                  <a:pt x="9666" y="407311"/>
                </a:cubicBezTo>
                <a:cubicBezTo>
                  <a:pt x="4105" y="306755"/>
                  <a:pt x="397" y="206200"/>
                  <a:pt x="4105" y="105518"/>
                </a:cubicBezTo>
                <a:cubicBezTo>
                  <a:pt x="5164" y="78059"/>
                  <a:pt x="5826" y="50473"/>
                  <a:pt x="9534" y="23396"/>
                </a:cubicBezTo>
                <a:close/>
              </a:path>
            </a:pathLst>
          </a:custGeom>
        </p:spPr>
      </p:pic>
      <p:sp>
        <p:nvSpPr>
          <p:cNvPr id="16" name="sketch line">
            <a:extLst>
              <a:ext uri="{FF2B5EF4-FFF2-40B4-BE49-F238E27FC236}">
                <a16:creationId xmlns:a16="http://schemas.microsoft.com/office/drawing/2014/main" id="{C125E75E-F290-415E-9397-4DAC206C5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57015" y="5330952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8E8D6B-14B5-662B-28F6-41DC58719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4562856"/>
            <a:ext cx="6894576" cy="1600200"/>
          </a:xfrm>
        </p:spPr>
        <p:txBody>
          <a:bodyPr anchor="ctr">
            <a:normAutofit/>
          </a:bodyPr>
          <a:lstStyle/>
          <a:p>
            <a:r>
              <a:rPr lang="es-PE" sz="2200" dirty="0">
                <a:solidFill>
                  <a:srgbClr val="FFFFFF"/>
                </a:solidFill>
              </a:rPr>
              <a:t>One of the causes was the death of Brian Epstein, the band’s representant, as known as the “fifth Beatle”.</a:t>
            </a:r>
          </a:p>
          <a:p>
            <a:r>
              <a:rPr lang="es-PE" sz="2200" dirty="0">
                <a:solidFill>
                  <a:srgbClr val="FFFFFF"/>
                </a:solidFill>
              </a:rPr>
              <a:t>This happened in 10th April 1970.</a:t>
            </a:r>
          </a:p>
          <a:p>
            <a:endParaRPr lang="es-PE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15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EE0B6E2-7CE8-4D86-87FC-4B58A7D8E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Marcador de contenido 4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C19DD9EA-D96D-836D-9C6C-630E2A47AF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" b="5456"/>
          <a:stretch/>
        </p:blipFill>
        <p:spPr>
          <a:xfrm>
            <a:off x="577637" y="424330"/>
            <a:ext cx="11036726" cy="5869478"/>
          </a:xfrm>
          <a:custGeom>
            <a:avLst/>
            <a:gdLst/>
            <a:ahLst/>
            <a:cxnLst/>
            <a:rect l="l" t="t" r="r" b="b"/>
            <a:pathLst>
              <a:path w="10630858" h="5869478">
                <a:moveTo>
                  <a:pt x="5791061" y="218"/>
                </a:moveTo>
                <a:cubicBezTo>
                  <a:pt x="5877327" y="-560"/>
                  <a:pt x="5971399" y="626"/>
                  <a:pt x="6073275" y="5793"/>
                </a:cubicBezTo>
                <a:cubicBezTo>
                  <a:pt x="6098744" y="7086"/>
                  <a:pt x="6121786" y="8165"/>
                  <a:pt x="6142651" y="9057"/>
                </a:cubicBezTo>
                <a:lnTo>
                  <a:pt x="6164185" y="9874"/>
                </a:lnTo>
                <a:lnTo>
                  <a:pt x="6258731" y="5793"/>
                </a:lnTo>
                <a:lnTo>
                  <a:pt x="6319194" y="2002"/>
                </a:lnTo>
                <a:lnTo>
                  <a:pt x="6413049" y="11772"/>
                </a:lnTo>
                <a:cubicBezTo>
                  <a:pt x="6592720" y="42783"/>
                  <a:pt x="6774188" y="66100"/>
                  <a:pt x="6956654" y="46745"/>
                </a:cubicBezTo>
                <a:cubicBezTo>
                  <a:pt x="7082424" y="33223"/>
                  <a:pt x="7207994" y="25294"/>
                  <a:pt x="7334364" y="25763"/>
                </a:cubicBezTo>
                <a:cubicBezTo>
                  <a:pt x="7624835" y="25763"/>
                  <a:pt x="7915502" y="28559"/>
                  <a:pt x="8205974" y="22730"/>
                </a:cubicBezTo>
                <a:cubicBezTo>
                  <a:pt x="8464499" y="17601"/>
                  <a:pt x="8722029" y="6412"/>
                  <a:pt x="8980756" y="34620"/>
                </a:cubicBezTo>
                <a:cubicBezTo>
                  <a:pt x="9362658" y="76124"/>
                  <a:pt x="9746556" y="62832"/>
                  <a:pt x="10129655" y="57937"/>
                </a:cubicBezTo>
                <a:lnTo>
                  <a:pt x="10163726" y="56766"/>
                </a:lnTo>
                <a:lnTo>
                  <a:pt x="10254950" y="73131"/>
                </a:lnTo>
                <a:lnTo>
                  <a:pt x="10311819" y="101928"/>
                </a:lnTo>
                <a:cubicBezTo>
                  <a:pt x="10479504" y="200737"/>
                  <a:pt x="10591476" y="367254"/>
                  <a:pt x="10625532" y="561669"/>
                </a:cubicBezTo>
                <a:lnTo>
                  <a:pt x="10626834" y="578090"/>
                </a:lnTo>
                <a:lnTo>
                  <a:pt x="10611964" y="734537"/>
                </a:lnTo>
                <a:cubicBezTo>
                  <a:pt x="10602387" y="823467"/>
                  <a:pt x="10587763" y="913306"/>
                  <a:pt x="10611964" y="1001326"/>
                </a:cubicBezTo>
                <a:cubicBezTo>
                  <a:pt x="10628543" y="1062669"/>
                  <a:pt x="10632231" y="1127783"/>
                  <a:pt x="10622705" y="1191154"/>
                </a:cubicBezTo>
                <a:cubicBezTo>
                  <a:pt x="10606645" y="1303627"/>
                  <a:pt x="10603293" y="1418084"/>
                  <a:pt x="10612740" y="1531572"/>
                </a:cubicBezTo>
                <a:cubicBezTo>
                  <a:pt x="10618978" y="1606398"/>
                  <a:pt x="10618020" y="1681815"/>
                  <a:pt x="10609893" y="1756397"/>
                </a:cubicBezTo>
                <a:cubicBezTo>
                  <a:pt x="10599152" y="1856690"/>
                  <a:pt x="10582457" y="1958800"/>
                  <a:pt x="10602776" y="2059394"/>
                </a:cubicBezTo>
                <a:cubicBezTo>
                  <a:pt x="10635130" y="2219226"/>
                  <a:pt x="10628659" y="2378906"/>
                  <a:pt x="10615717" y="2539949"/>
                </a:cubicBezTo>
                <a:cubicBezTo>
                  <a:pt x="10606011" y="2659785"/>
                  <a:pt x="10595269" y="2780984"/>
                  <a:pt x="10614682" y="2902183"/>
                </a:cubicBezTo>
                <a:cubicBezTo>
                  <a:pt x="10623029" y="2958418"/>
                  <a:pt x="10623029" y="3015928"/>
                  <a:pt x="10614682" y="3072165"/>
                </a:cubicBezTo>
                <a:cubicBezTo>
                  <a:pt x="10604587" y="3147914"/>
                  <a:pt x="10595010" y="3222907"/>
                  <a:pt x="10607952" y="3299413"/>
                </a:cubicBezTo>
                <a:cubicBezTo>
                  <a:pt x="10613646" y="3332743"/>
                  <a:pt x="10617917" y="3366376"/>
                  <a:pt x="10620894" y="3400009"/>
                </a:cubicBezTo>
                <a:cubicBezTo>
                  <a:pt x="10626822" y="3485877"/>
                  <a:pt x="10624699" y="3572233"/>
                  <a:pt x="10614553" y="3657556"/>
                </a:cubicBezTo>
                <a:cubicBezTo>
                  <a:pt x="10604846" y="3756637"/>
                  <a:pt x="10620635" y="3856323"/>
                  <a:pt x="10607694" y="3955100"/>
                </a:cubicBezTo>
                <a:cubicBezTo>
                  <a:pt x="10598504" y="4034653"/>
                  <a:pt x="10598155" y="4115265"/>
                  <a:pt x="10606658" y="4194923"/>
                </a:cubicBezTo>
                <a:cubicBezTo>
                  <a:pt x="10621954" y="4345512"/>
                  <a:pt x="10620998" y="4497755"/>
                  <a:pt x="10603811" y="4648057"/>
                </a:cubicBezTo>
                <a:cubicBezTo>
                  <a:pt x="10593198" y="4735775"/>
                  <a:pt x="10587116" y="4826067"/>
                  <a:pt x="10606140" y="4912119"/>
                </a:cubicBezTo>
                <a:cubicBezTo>
                  <a:pt x="10628530" y="5013245"/>
                  <a:pt x="10633189" y="5114446"/>
                  <a:pt x="10629921" y="5215515"/>
                </a:cubicBezTo>
                <a:lnTo>
                  <a:pt x="10625356" y="5273604"/>
                </a:lnTo>
                <a:lnTo>
                  <a:pt x="10624284" y="5284086"/>
                </a:lnTo>
                <a:cubicBezTo>
                  <a:pt x="10601148" y="5404993"/>
                  <a:pt x="10545219" y="5529874"/>
                  <a:pt x="10458692" y="5632218"/>
                </a:cubicBezTo>
                <a:lnTo>
                  <a:pt x="10418904" y="5670857"/>
                </a:lnTo>
                <a:lnTo>
                  <a:pt x="10417064" y="5673484"/>
                </a:lnTo>
                <a:cubicBezTo>
                  <a:pt x="10307992" y="5802550"/>
                  <a:pt x="10158402" y="5877799"/>
                  <a:pt x="9954609" y="5858572"/>
                </a:cubicBezTo>
                <a:cubicBezTo>
                  <a:pt x="9860355" y="5870096"/>
                  <a:pt x="9750551" y="5855439"/>
                  <a:pt x="9657171" y="5854061"/>
                </a:cubicBezTo>
                <a:lnTo>
                  <a:pt x="9612467" y="5856387"/>
                </a:lnTo>
                <a:lnTo>
                  <a:pt x="9279984" y="5838331"/>
                </a:lnTo>
                <a:cubicBezTo>
                  <a:pt x="9153141" y="5834280"/>
                  <a:pt x="9026273" y="5834164"/>
                  <a:pt x="8899305" y="5841275"/>
                </a:cubicBezTo>
                <a:cubicBezTo>
                  <a:pt x="8761407" y="5850940"/>
                  <a:pt x="8623304" y="5854733"/>
                  <a:pt x="8485266" y="5852671"/>
                </a:cubicBezTo>
                <a:lnTo>
                  <a:pt x="8314842" y="5842884"/>
                </a:lnTo>
                <a:lnTo>
                  <a:pt x="8193631" y="5825368"/>
                </a:lnTo>
                <a:lnTo>
                  <a:pt x="8029897" y="5818284"/>
                </a:lnTo>
                <a:lnTo>
                  <a:pt x="8028296" y="5817260"/>
                </a:lnTo>
                <a:lnTo>
                  <a:pt x="8008332" y="5817260"/>
                </a:lnTo>
                <a:lnTo>
                  <a:pt x="8006732" y="5818114"/>
                </a:lnTo>
                <a:lnTo>
                  <a:pt x="7839115" y="5825368"/>
                </a:lnTo>
                <a:lnTo>
                  <a:pt x="7801585" y="5830791"/>
                </a:lnTo>
                <a:lnTo>
                  <a:pt x="7734233" y="5834980"/>
                </a:lnTo>
                <a:lnTo>
                  <a:pt x="7482820" y="5855530"/>
                </a:lnTo>
                <a:lnTo>
                  <a:pt x="7445741" y="5854102"/>
                </a:lnTo>
                <a:lnTo>
                  <a:pt x="7403701" y="5858035"/>
                </a:lnTo>
                <a:lnTo>
                  <a:pt x="7155292" y="5854564"/>
                </a:lnTo>
                <a:cubicBezTo>
                  <a:pt x="6874805" y="5835913"/>
                  <a:pt x="6593917" y="5824488"/>
                  <a:pt x="6312830" y="5849900"/>
                </a:cubicBezTo>
                <a:lnTo>
                  <a:pt x="6232577" y="5855788"/>
                </a:lnTo>
                <a:lnTo>
                  <a:pt x="6231985" y="5855764"/>
                </a:lnTo>
                <a:lnTo>
                  <a:pt x="6166003" y="5858572"/>
                </a:lnTo>
                <a:cubicBezTo>
                  <a:pt x="6100624" y="5861901"/>
                  <a:pt x="6043822" y="5864887"/>
                  <a:pt x="5993271" y="5866513"/>
                </a:cubicBezTo>
                <a:lnTo>
                  <a:pt x="5925657" y="5866398"/>
                </a:lnTo>
                <a:lnTo>
                  <a:pt x="5833706" y="5859695"/>
                </a:lnTo>
                <a:cubicBezTo>
                  <a:pt x="5697214" y="5841788"/>
                  <a:pt x="5559607" y="5838897"/>
                  <a:pt x="5422657" y="5851067"/>
                </a:cubicBezTo>
                <a:lnTo>
                  <a:pt x="5250035" y="5858044"/>
                </a:lnTo>
                <a:lnTo>
                  <a:pt x="5151093" y="5858278"/>
                </a:lnTo>
                <a:lnTo>
                  <a:pt x="4972680" y="5851067"/>
                </a:lnTo>
                <a:cubicBezTo>
                  <a:pt x="4829141" y="5841741"/>
                  <a:pt x="4685204" y="5826120"/>
                  <a:pt x="4542066" y="5842905"/>
                </a:cubicBezTo>
                <a:cubicBezTo>
                  <a:pt x="4491758" y="5848734"/>
                  <a:pt x="4441488" y="5852626"/>
                  <a:pt x="4391242" y="5854962"/>
                </a:cubicBezTo>
                <a:lnTo>
                  <a:pt x="4246482" y="5857576"/>
                </a:lnTo>
                <a:lnTo>
                  <a:pt x="4221030" y="5856572"/>
                </a:lnTo>
                <a:lnTo>
                  <a:pt x="4218005" y="5856681"/>
                </a:lnTo>
                <a:lnTo>
                  <a:pt x="3939367" y="5844305"/>
                </a:lnTo>
                <a:cubicBezTo>
                  <a:pt x="3773470" y="5832648"/>
                  <a:pt x="3606974" y="5815626"/>
                  <a:pt x="3441875" y="5843140"/>
                </a:cubicBezTo>
                <a:cubicBezTo>
                  <a:pt x="3386806" y="5851400"/>
                  <a:pt x="3331601" y="5858126"/>
                  <a:pt x="3276306" y="5863318"/>
                </a:cubicBezTo>
                <a:lnTo>
                  <a:pt x="3225006" y="5866706"/>
                </a:lnTo>
                <a:lnTo>
                  <a:pt x="3194056" y="5866407"/>
                </a:lnTo>
                <a:lnTo>
                  <a:pt x="3082891" y="5863061"/>
                </a:lnTo>
                <a:lnTo>
                  <a:pt x="3013959" y="5869302"/>
                </a:lnTo>
                <a:cubicBezTo>
                  <a:pt x="2910698" y="5871464"/>
                  <a:pt x="2845426" y="5852913"/>
                  <a:pt x="2748311" y="5858572"/>
                </a:cubicBezTo>
                <a:cubicBezTo>
                  <a:pt x="2736171" y="5859279"/>
                  <a:pt x="2721419" y="5860082"/>
                  <a:pt x="2704411" y="5860936"/>
                </a:cubicBezTo>
                <a:lnTo>
                  <a:pt x="2650475" y="5863440"/>
                </a:lnTo>
                <a:lnTo>
                  <a:pt x="2436349" y="5854816"/>
                </a:lnTo>
                <a:cubicBezTo>
                  <a:pt x="2095150" y="5845165"/>
                  <a:pt x="1753811" y="5845122"/>
                  <a:pt x="1412584" y="5830782"/>
                </a:cubicBezTo>
                <a:cubicBezTo>
                  <a:pt x="1262458" y="5824256"/>
                  <a:pt x="1113131" y="5859227"/>
                  <a:pt x="963404" y="5861093"/>
                </a:cubicBezTo>
                <a:cubicBezTo>
                  <a:pt x="896140" y="5861967"/>
                  <a:pt x="828812" y="5861342"/>
                  <a:pt x="761431" y="5859896"/>
                </a:cubicBezTo>
                <a:lnTo>
                  <a:pt x="637698" y="5856158"/>
                </a:lnTo>
                <a:lnTo>
                  <a:pt x="592997" y="5853711"/>
                </a:lnTo>
                <a:cubicBezTo>
                  <a:pt x="391136" y="5830428"/>
                  <a:pt x="227663" y="5724844"/>
                  <a:pt x="123577" y="5564333"/>
                </a:cubicBezTo>
                <a:lnTo>
                  <a:pt x="99502" y="5518240"/>
                </a:lnTo>
                <a:lnTo>
                  <a:pt x="95609" y="5512764"/>
                </a:lnTo>
                <a:lnTo>
                  <a:pt x="86221" y="5492812"/>
                </a:lnTo>
                <a:lnTo>
                  <a:pt x="61763" y="5445986"/>
                </a:lnTo>
                <a:lnTo>
                  <a:pt x="56991" y="5430695"/>
                </a:lnTo>
                <a:lnTo>
                  <a:pt x="41922" y="5398673"/>
                </a:lnTo>
                <a:lnTo>
                  <a:pt x="25760" y="5339273"/>
                </a:lnTo>
                <a:lnTo>
                  <a:pt x="16811" y="5271956"/>
                </a:lnTo>
                <a:cubicBezTo>
                  <a:pt x="9305" y="5238090"/>
                  <a:pt x="4710" y="5203585"/>
                  <a:pt x="3092" y="5168860"/>
                </a:cubicBezTo>
                <a:cubicBezTo>
                  <a:pt x="-7132" y="5042101"/>
                  <a:pt x="10081" y="4917108"/>
                  <a:pt x="24446" y="4791844"/>
                </a:cubicBezTo>
                <a:cubicBezTo>
                  <a:pt x="34023" y="4712006"/>
                  <a:pt x="48647" y="4631352"/>
                  <a:pt x="24446" y="4552331"/>
                </a:cubicBezTo>
                <a:cubicBezTo>
                  <a:pt x="7867" y="4497261"/>
                  <a:pt x="4180" y="4438805"/>
                  <a:pt x="13705" y="4381912"/>
                </a:cubicBezTo>
                <a:cubicBezTo>
                  <a:pt x="29766" y="4280940"/>
                  <a:pt x="33117" y="4178184"/>
                  <a:pt x="23670" y="4076300"/>
                </a:cubicBezTo>
                <a:cubicBezTo>
                  <a:pt x="17432" y="4009125"/>
                  <a:pt x="18390" y="3941419"/>
                  <a:pt x="26517" y="3874462"/>
                </a:cubicBezTo>
                <a:cubicBezTo>
                  <a:pt x="37258" y="3784423"/>
                  <a:pt x="53954" y="3692752"/>
                  <a:pt x="33635" y="3602444"/>
                </a:cubicBezTo>
                <a:cubicBezTo>
                  <a:pt x="1280" y="3458954"/>
                  <a:pt x="7751" y="3315599"/>
                  <a:pt x="20694" y="3171022"/>
                </a:cubicBezTo>
                <a:cubicBezTo>
                  <a:pt x="30400" y="3063439"/>
                  <a:pt x="41141" y="2954632"/>
                  <a:pt x="21728" y="2845824"/>
                </a:cubicBezTo>
                <a:cubicBezTo>
                  <a:pt x="13381" y="2795337"/>
                  <a:pt x="13381" y="2743709"/>
                  <a:pt x="21728" y="2693221"/>
                </a:cubicBezTo>
                <a:cubicBezTo>
                  <a:pt x="31823" y="2625218"/>
                  <a:pt x="41400" y="2557892"/>
                  <a:pt x="28458" y="2489208"/>
                </a:cubicBezTo>
                <a:cubicBezTo>
                  <a:pt x="22764" y="2459285"/>
                  <a:pt x="18493" y="2429092"/>
                  <a:pt x="15516" y="2398898"/>
                </a:cubicBezTo>
                <a:cubicBezTo>
                  <a:pt x="9589" y="2321809"/>
                  <a:pt x="11711" y="2244283"/>
                  <a:pt x="21857" y="2167683"/>
                </a:cubicBezTo>
                <a:cubicBezTo>
                  <a:pt x="31564" y="2078733"/>
                  <a:pt x="15776" y="1989238"/>
                  <a:pt x="28717" y="1900560"/>
                </a:cubicBezTo>
                <a:cubicBezTo>
                  <a:pt x="37907" y="1829142"/>
                  <a:pt x="38255" y="1756772"/>
                  <a:pt x="29752" y="1685258"/>
                </a:cubicBezTo>
                <a:cubicBezTo>
                  <a:pt x="14456" y="1550065"/>
                  <a:pt x="15412" y="1413389"/>
                  <a:pt x="32599" y="1278454"/>
                </a:cubicBezTo>
                <a:cubicBezTo>
                  <a:pt x="43212" y="1199704"/>
                  <a:pt x="49294" y="1118644"/>
                  <a:pt x="30270" y="1041390"/>
                </a:cubicBezTo>
                <a:cubicBezTo>
                  <a:pt x="-14509" y="859818"/>
                  <a:pt x="11634" y="677973"/>
                  <a:pt x="30270" y="497354"/>
                </a:cubicBezTo>
                <a:lnTo>
                  <a:pt x="31725" y="472895"/>
                </a:lnTo>
                <a:lnTo>
                  <a:pt x="43781" y="427827"/>
                </a:lnTo>
                <a:lnTo>
                  <a:pt x="50994" y="413476"/>
                </a:lnTo>
                <a:lnTo>
                  <a:pt x="58372" y="387895"/>
                </a:lnTo>
                <a:cubicBezTo>
                  <a:pt x="111660" y="254431"/>
                  <a:pt x="198390" y="154469"/>
                  <a:pt x="306361" y="90092"/>
                </a:cubicBezTo>
                <a:lnTo>
                  <a:pt x="343340" y="71955"/>
                </a:lnTo>
                <a:lnTo>
                  <a:pt x="451947" y="55771"/>
                </a:lnTo>
                <a:lnTo>
                  <a:pt x="480681" y="50638"/>
                </a:lnTo>
                <a:lnTo>
                  <a:pt x="500476" y="51097"/>
                </a:lnTo>
                <a:cubicBezTo>
                  <a:pt x="614729" y="49684"/>
                  <a:pt x="728933" y="43772"/>
                  <a:pt x="843024" y="32056"/>
                </a:cubicBezTo>
                <a:cubicBezTo>
                  <a:pt x="1123212" y="7156"/>
                  <a:pt x="1404499" y="3566"/>
                  <a:pt x="1685086" y="21332"/>
                </a:cubicBezTo>
                <a:cubicBezTo>
                  <a:pt x="1938623" y="33688"/>
                  <a:pt x="2191759" y="64000"/>
                  <a:pt x="2445896" y="38121"/>
                </a:cubicBezTo>
                <a:cubicBezTo>
                  <a:pt x="2489616" y="33690"/>
                  <a:pt x="2532937" y="26111"/>
                  <a:pt x="2576333" y="19030"/>
                </a:cubicBezTo>
                <a:lnTo>
                  <a:pt x="2696353" y="4251"/>
                </a:lnTo>
                <a:lnTo>
                  <a:pt x="2745536" y="5232"/>
                </a:lnTo>
                <a:cubicBezTo>
                  <a:pt x="2818993" y="6452"/>
                  <a:pt x="2887864" y="7004"/>
                  <a:pt x="2947014" y="5793"/>
                </a:cubicBezTo>
                <a:cubicBezTo>
                  <a:pt x="3006163" y="4584"/>
                  <a:pt x="3060036" y="3178"/>
                  <a:pt x="3110399" y="1949"/>
                </a:cubicBezTo>
                <a:lnTo>
                  <a:pt x="3199002" y="221"/>
                </a:lnTo>
                <a:lnTo>
                  <a:pt x="3325015" y="3583"/>
                </a:lnTo>
                <a:cubicBezTo>
                  <a:pt x="3530714" y="12997"/>
                  <a:pt x="3736239" y="28910"/>
                  <a:pt x="3941762" y="43248"/>
                </a:cubicBezTo>
                <a:cubicBezTo>
                  <a:pt x="4091489" y="53739"/>
                  <a:pt x="4241215" y="66563"/>
                  <a:pt x="4390942" y="37886"/>
                </a:cubicBezTo>
                <a:cubicBezTo>
                  <a:pt x="4517292" y="15154"/>
                  <a:pt x="4645537" y="10467"/>
                  <a:pt x="4772844" y="23896"/>
                </a:cubicBezTo>
                <a:cubicBezTo>
                  <a:pt x="4885597" y="37327"/>
                  <a:pt x="4999052" y="40520"/>
                  <a:pt x="5112224" y="33456"/>
                </a:cubicBezTo>
                <a:lnTo>
                  <a:pt x="5477482" y="6922"/>
                </a:lnTo>
                <a:lnTo>
                  <a:pt x="5517883" y="7607"/>
                </a:lnTo>
                <a:lnTo>
                  <a:pt x="5555683" y="6426"/>
                </a:lnTo>
                <a:cubicBezTo>
                  <a:pt x="5626335" y="3737"/>
                  <a:pt x="5704795" y="995"/>
                  <a:pt x="5791061" y="21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2573741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171</Words>
  <Application>Microsoft Macintosh PowerPoint</Application>
  <PresentationFormat>Panorámica</PresentationFormat>
  <Paragraphs>14</Paragraphs>
  <Slides>7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Apple Records releases The Beatles 11th studio album "Abbey Road", their final recordings as a quartet.</vt:lpstr>
      <vt:lpstr>Presentación de PowerPoint</vt:lpstr>
      <vt:lpstr>My favourite song of Abbey Road: “Something”</vt:lpstr>
      <vt:lpstr>Break-up of the Beatles in 1970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DE FATIMA SANCHEZ AZANG</dc:creator>
  <cp:lastModifiedBy>VALERIA DE FATIMA SANCHEZ AZANG</cp:lastModifiedBy>
  <cp:revision>1</cp:revision>
  <dcterms:created xsi:type="dcterms:W3CDTF">2022-09-25T18:40:50Z</dcterms:created>
  <dcterms:modified xsi:type="dcterms:W3CDTF">2022-09-25T22:15:26Z</dcterms:modified>
</cp:coreProperties>
</file>