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0" r:id="rId8"/>
    <p:sldId id="281" r:id="rId9"/>
    <p:sldId id="279" r:id="rId10"/>
    <p:sldId id="259" r:id="rId11"/>
    <p:sldId id="260" r:id="rId12"/>
    <p:sldId id="262" r:id="rId13"/>
    <p:sldId id="263" r:id="rId14"/>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357178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3581157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156723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380576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505199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65842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201246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191881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522305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342263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851085-B31E-4411-A9EF-5D83C7FCDA07}" type="datetimeFigureOut">
              <a:rPr lang="es-PE" smtClean="0"/>
              <a:t>11/08/2022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3A3C854-7F28-4777-8997-D7DF18120B5F}" type="slidenum">
              <a:rPr lang="es-PE" smtClean="0"/>
              <a:t>‹Nº›</a:t>
            </a:fld>
            <a:endParaRPr lang="es-PE"/>
          </a:p>
        </p:txBody>
      </p:sp>
    </p:spTree>
    <p:extLst>
      <p:ext uri="{BB962C8B-B14F-4D97-AF65-F5344CB8AC3E}">
        <p14:creationId xmlns:p14="http://schemas.microsoft.com/office/powerpoint/2010/main" val="44093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51085-B31E-4411-A9EF-5D83C7FCDA07}" type="datetimeFigureOut">
              <a:rPr lang="es-PE" smtClean="0"/>
              <a:t>11/08/2022</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3C854-7F28-4777-8997-D7DF18120B5F}" type="slidenum">
              <a:rPr lang="es-PE" smtClean="0"/>
              <a:t>‹Nº›</a:t>
            </a:fld>
            <a:endParaRPr lang="es-PE"/>
          </a:p>
        </p:txBody>
      </p:sp>
    </p:spTree>
    <p:extLst>
      <p:ext uri="{BB962C8B-B14F-4D97-AF65-F5344CB8AC3E}">
        <p14:creationId xmlns:p14="http://schemas.microsoft.com/office/powerpoint/2010/main" val="347075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491880" y="476672"/>
            <a:ext cx="2048446" cy="523220"/>
          </a:xfrm>
          <a:prstGeom prst="rect">
            <a:avLst/>
          </a:prstGeom>
        </p:spPr>
        <p:txBody>
          <a:bodyPr wrap="none">
            <a:spAutoFit/>
          </a:bodyPr>
          <a:lstStyle/>
          <a:p>
            <a:pPr algn="ctr"/>
            <a:r>
              <a:rPr lang="es-PE" sz="2800" b="1" i="1" u="sng" dirty="0" smtClean="0">
                <a:effectLst>
                  <a:outerShdw blurRad="38100" dist="38100" dir="2700000" algn="tl">
                    <a:srgbClr val="000000">
                      <a:alpha val="43137"/>
                    </a:srgbClr>
                  </a:outerShdw>
                </a:effectLst>
              </a:rPr>
              <a:t>CSS ESTILOS </a:t>
            </a:r>
            <a:endParaRPr lang="es-PE" sz="2800" i="1" u="sng" dirty="0">
              <a:effectLst>
                <a:outerShdw blurRad="38100" dist="38100" dir="2700000" algn="tl">
                  <a:srgbClr val="000000">
                    <a:alpha val="43137"/>
                  </a:srgbClr>
                </a:outerShdw>
              </a:effectLst>
            </a:endParaRPr>
          </a:p>
        </p:txBody>
      </p:sp>
      <p:sp>
        <p:nvSpPr>
          <p:cNvPr id="5" name="4 Rectángulo"/>
          <p:cNvSpPr/>
          <p:nvPr/>
        </p:nvSpPr>
        <p:spPr>
          <a:xfrm>
            <a:off x="1115616" y="1582341"/>
            <a:ext cx="7056784" cy="2862322"/>
          </a:xfrm>
          <a:prstGeom prst="rect">
            <a:avLst/>
          </a:prstGeom>
        </p:spPr>
        <p:txBody>
          <a:bodyPr wrap="square">
            <a:spAutoFit/>
          </a:bodyPr>
          <a:lstStyle/>
          <a:p>
            <a:pPr algn="just"/>
            <a:r>
              <a:rPr lang="es-PE" sz="2000" dirty="0"/>
              <a:t>Las Hojas de Estilo (o CSS, por </a:t>
            </a:r>
            <a:r>
              <a:rPr lang="es-PE" sz="2000" dirty="0" err="1"/>
              <a:t>Cascading</a:t>
            </a:r>
            <a:r>
              <a:rPr lang="es-PE" sz="2000" dirty="0"/>
              <a:t> </a:t>
            </a:r>
            <a:r>
              <a:rPr lang="es-PE" sz="2000" dirty="0" err="1"/>
              <a:t>StyleSheets</a:t>
            </a:r>
            <a:r>
              <a:rPr lang="es-PE" sz="2000" dirty="0"/>
              <a:t>) son un mecanismo que permiten aplicar formato a los documentos escritos en HTML </a:t>
            </a:r>
            <a:r>
              <a:rPr lang="es-PE" sz="2000" dirty="0" smtClean="0"/>
              <a:t>separando </a:t>
            </a:r>
            <a:r>
              <a:rPr lang="es-PE" sz="2000" dirty="0"/>
              <a:t>el contenido de las páginas de su apariencia. Para el diseñador, esto significa que la información estará contenida en la página HTML, pero este archivo no debe definir cómo será visualizada esa información, sino la hoja de estilos asociada a él. Las indicaciones acerca de la composición visual del documento estarán especificadas en el archivo de la CSS. </a:t>
            </a:r>
          </a:p>
        </p:txBody>
      </p:sp>
    </p:spTree>
    <p:extLst>
      <p:ext uri="{BB962C8B-B14F-4D97-AF65-F5344CB8AC3E}">
        <p14:creationId xmlns:p14="http://schemas.microsoft.com/office/powerpoint/2010/main" val="2861189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8"/>
            <a:ext cx="2858796" cy="400110"/>
          </a:xfrm>
          <a:prstGeom prst="rect">
            <a:avLst/>
          </a:prstGeom>
        </p:spPr>
        <p:txBody>
          <a:bodyPr wrap="none">
            <a:spAutoFit/>
          </a:bodyPr>
          <a:lstStyle/>
          <a:p>
            <a:r>
              <a:rPr lang="es-PE" sz="2000" b="1" i="1" u="sng" dirty="0" smtClean="0">
                <a:effectLst>
                  <a:outerShdw blurRad="38100" dist="38100" dir="2700000" algn="tl">
                    <a:srgbClr val="000000">
                      <a:alpha val="43137"/>
                    </a:srgbClr>
                  </a:outerShdw>
                </a:effectLst>
              </a:rPr>
              <a:t>Redefinición de etiquetas</a:t>
            </a:r>
            <a:endParaRPr lang="es-PE" sz="2000" i="1" u="sng" dirty="0">
              <a:effectLst>
                <a:outerShdw blurRad="38100" dist="38100" dir="2700000" algn="tl">
                  <a:srgbClr val="000000">
                    <a:alpha val="43137"/>
                  </a:srgbClr>
                </a:outerShdw>
              </a:effectLst>
            </a:endParaRPr>
          </a:p>
        </p:txBody>
      </p:sp>
      <p:sp>
        <p:nvSpPr>
          <p:cNvPr id="3" name="2 Rectángulo"/>
          <p:cNvSpPr/>
          <p:nvPr/>
        </p:nvSpPr>
        <p:spPr>
          <a:xfrm>
            <a:off x="467544" y="980728"/>
            <a:ext cx="7704856" cy="1477328"/>
          </a:xfrm>
          <a:prstGeom prst="rect">
            <a:avLst/>
          </a:prstGeom>
        </p:spPr>
        <p:txBody>
          <a:bodyPr wrap="square">
            <a:spAutoFit/>
          </a:bodyPr>
          <a:lstStyle/>
          <a:p>
            <a:pPr algn="just"/>
            <a:r>
              <a:rPr lang="es-PE" dirty="0" smtClean="0">
                <a:effectLst/>
              </a:rPr>
              <a:t>Suele ocurrir es que queremos definir estilos que se apliquen a todas las etiquetas del documento, es decir, queremos que todo el documento tenga un cierto tipo de letra, que las tablas tengan otro, que las cabeceras tengan un color determinado, para ello, definiremos estilos globales por medio de la etiqueta &lt;STYLE&gt; ... &lt;/STYLE&gt; como sigue: </a:t>
            </a:r>
            <a:endParaRPr lang="es-PE" dirty="0"/>
          </a:p>
        </p:txBody>
      </p:sp>
      <p:sp>
        <p:nvSpPr>
          <p:cNvPr id="4" name="3 Rectángulo"/>
          <p:cNvSpPr/>
          <p:nvPr/>
        </p:nvSpPr>
        <p:spPr>
          <a:xfrm>
            <a:off x="611560" y="2564904"/>
            <a:ext cx="6840760" cy="2585323"/>
          </a:xfrm>
          <a:prstGeom prst="rect">
            <a:avLst/>
          </a:prstGeom>
        </p:spPr>
        <p:txBody>
          <a:bodyPr wrap="square">
            <a:spAutoFit/>
          </a:bodyPr>
          <a:lstStyle/>
          <a:p>
            <a:r>
              <a:rPr lang="es-PE" dirty="0" smtClean="0">
                <a:effectLst/>
              </a:rPr>
              <a:t>&lt;STYLE TYPE="</a:t>
            </a:r>
            <a:r>
              <a:rPr lang="es-PE" dirty="0" err="1" smtClean="0">
                <a:effectLst/>
              </a:rPr>
              <a:t>text</a:t>
            </a:r>
            <a:r>
              <a:rPr lang="es-PE" dirty="0" smtClean="0">
                <a:effectLst/>
              </a:rPr>
              <a:t>/</a:t>
            </a:r>
            <a:r>
              <a:rPr lang="es-PE" dirty="0" err="1" smtClean="0">
                <a:effectLst/>
              </a:rPr>
              <a:t>css</a:t>
            </a:r>
            <a:r>
              <a:rPr lang="es-PE" dirty="0" smtClean="0">
                <a:effectLst/>
              </a:rPr>
              <a:t>"&gt;</a:t>
            </a:r>
            <a:br>
              <a:rPr lang="es-PE" dirty="0" smtClean="0">
                <a:effectLst/>
              </a:rPr>
            </a:br>
            <a:r>
              <a:rPr lang="es-PE" dirty="0" smtClean="0">
                <a:effectLst/>
              </a:rPr>
              <a:t>&lt;!--</a:t>
            </a:r>
            <a:br>
              <a:rPr lang="es-PE" dirty="0" smtClean="0">
                <a:effectLst/>
              </a:rPr>
            </a:br>
            <a:r>
              <a:rPr lang="es-PE" dirty="0" smtClean="0">
                <a:effectLst/>
              </a:rPr>
              <a:t>Etiqueta1, Etiqueta2 : {propiedad1:valor}</a:t>
            </a:r>
            <a:br>
              <a:rPr lang="es-PE" dirty="0" smtClean="0">
                <a:effectLst/>
              </a:rPr>
            </a:br>
            <a:r>
              <a:rPr lang="es-PE" dirty="0" smtClean="0">
                <a:effectLst/>
              </a:rPr>
              <a:t>Etiqueta3 : {propiedad1:valor;...;</a:t>
            </a:r>
            <a:r>
              <a:rPr lang="es-PE" dirty="0" err="1" smtClean="0">
                <a:effectLst/>
              </a:rPr>
              <a:t>propiedadS:valor</a:t>
            </a:r>
            <a:r>
              <a:rPr lang="es-PE" dirty="0" smtClean="0">
                <a:effectLst/>
              </a:rPr>
              <a:t>}</a:t>
            </a:r>
            <a:br>
              <a:rPr lang="es-PE" dirty="0" smtClean="0">
                <a:effectLst/>
              </a:rPr>
            </a:br>
            <a:r>
              <a:rPr lang="es-PE" dirty="0" smtClean="0">
                <a:effectLst/>
              </a:rPr>
              <a:t>Etiqueta4 : {propiedad1:valor;...;</a:t>
            </a:r>
            <a:r>
              <a:rPr lang="es-PE" dirty="0" err="1" smtClean="0">
                <a:effectLst/>
              </a:rPr>
              <a:t>propiedadT:valor</a:t>
            </a:r>
            <a:r>
              <a:rPr lang="es-PE" dirty="0" smtClean="0">
                <a:effectLst/>
              </a:rPr>
              <a:t>}</a:t>
            </a:r>
            <a:br>
              <a:rPr lang="es-PE" dirty="0" smtClean="0">
                <a:effectLst/>
              </a:rPr>
            </a:br>
            <a:r>
              <a:rPr lang="es-PE" dirty="0" smtClean="0">
                <a:effectLst/>
              </a:rPr>
              <a:t>.Clase1 : {propiedad1:valor;...;</a:t>
            </a:r>
            <a:r>
              <a:rPr lang="es-PE" dirty="0" err="1" smtClean="0">
                <a:effectLst/>
              </a:rPr>
              <a:t>propiedadT:valor</a:t>
            </a:r>
            <a:r>
              <a:rPr lang="es-PE" dirty="0" smtClean="0">
                <a:effectLst/>
              </a:rPr>
              <a:t>}</a:t>
            </a:r>
            <a:br>
              <a:rPr lang="es-PE" dirty="0" smtClean="0">
                <a:effectLst/>
              </a:rPr>
            </a:br>
            <a:r>
              <a:rPr lang="es-PE" dirty="0" smtClean="0">
                <a:effectLst/>
              </a:rPr>
              <a:t>//--&gt;</a:t>
            </a:r>
            <a:br>
              <a:rPr lang="es-PE" dirty="0" smtClean="0">
                <a:effectLst/>
              </a:rPr>
            </a:br>
            <a:r>
              <a:rPr lang="es-PE" dirty="0" smtClean="0">
                <a:effectLst/>
              </a:rPr>
              <a:t>&lt;/STYLE&gt;</a:t>
            </a:r>
            <a:br>
              <a:rPr lang="es-PE" dirty="0" smtClean="0">
                <a:effectLst/>
              </a:rPr>
            </a:br>
            <a:endParaRPr lang="es-PE" dirty="0">
              <a:effectLst/>
            </a:endParaRPr>
          </a:p>
        </p:txBody>
      </p:sp>
    </p:spTree>
    <p:extLst>
      <p:ext uri="{BB962C8B-B14F-4D97-AF65-F5344CB8AC3E}">
        <p14:creationId xmlns:p14="http://schemas.microsoft.com/office/powerpoint/2010/main" val="1116413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88640"/>
            <a:ext cx="9036496" cy="6340197"/>
          </a:xfrm>
          <a:prstGeom prst="rect">
            <a:avLst/>
          </a:prstGeom>
        </p:spPr>
        <p:txBody>
          <a:bodyPr wrap="square">
            <a:spAutoFit/>
          </a:bodyPr>
          <a:lstStyle/>
          <a:p>
            <a:r>
              <a:rPr lang="es-PE" sz="1400" dirty="0" smtClean="0">
                <a:effectLst/>
              </a:rPr>
              <a:t>&lt;HTML&gt; </a:t>
            </a:r>
            <a:br>
              <a:rPr lang="es-PE" sz="1400" dirty="0" smtClean="0">
                <a:effectLst/>
              </a:rPr>
            </a:br>
            <a:r>
              <a:rPr lang="es-PE" sz="1400" dirty="0" smtClean="0">
                <a:effectLst/>
              </a:rPr>
              <a:t>&lt;HEAD&gt; </a:t>
            </a:r>
            <a:br>
              <a:rPr lang="es-PE" sz="1400" dirty="0" smtClean="0">
                <a:effectLst/>
              </a:rPr>
            </a:br>
            <a:r>
              <a:rPr lang="es-PE" sz="1400" dirty="0" smtClean="0">
                <a:effectLst/>
              </a:rPr>
              <a:t>&lt;TITLE&gt; Ejemplo con bloque de estilo &lt;/TITLE&gt; </a:t>
            </a:r>
            <a:br>
              <a:rPr lang="es-PE" sz="1400" dirty="0" smtClean="0">
                <a:effectLst/>
              </a:rPr>
            </a:br>
            <a:r>
              <a:rPr lang="es-PE" sz="1400" dirty="0" smtClean="0">
                <a:effectLst/>
              </a:rPr>
              <a:t>&lt;STYLE &gt; </a:t>
            </a:r>
            <a:br>
              <a:rPr lang="es-PE" sz="1400" dirty="0" smtClean="0">
                <a:effectLst/>
              </a:rPr>
            </a:br>
            <a:r>
              <a:rPr lang="es-PE" sz="1400" dirty="0" smtClean="0">
                <a:effectLst/>
              </a:rPr>
              <a:t/>
            </a:r>
            <a:br>
              <a:rPr lang="es-PE" sz="1400" dirty="0" smtClean="0">
                <a:effectLst/>
              </a:rPr>
            </a:br>
            <a:r>
              <a:rPr lang="es-PE" sz="1400" dirty="0" smtClean="0">
                <a:effectLst/>
              </a:rPr>
              <a:t>BODY {</a:t>
            </a:r>
            <a:r>
              <a:rPr lang="es-PE" sz="1400" dirty="0" err="1" smtClean="0">
                <a:effectLst/>
              </a:rPr>
              <a:t>font-family:Verdana,sans-serif;font-size:x-small</a:t>
            </a:r>
            <a:r>
              <a:rPr lang="es-PE" sz="1400" dirty="0" smtClean="0">
                <a:effectLst/>
              </a:rPr>
              <a:t>; margin-left:0.25in; margin-right:0.25in} </a:t>
            </a:r>
            <a:br>
              <a:rPr lang="es-PE" sz="1400" dirty="0" smtClean="0">
                <a:effectLst/>
              </a:rPr>
            </a:br>
            <a:r>
              <a:rPr lang="es-PE" sz="1400" dirty="0" smtClean="0">
                <a:effectLst/>
              </a:rPr>
              <a:t>H2 {font-family:Verdana,sans-serif;font-size:14pt;color:red} </a:t>
            </a:r>
            <a:br>
              <a:rPr lang="es-PE" sz="1400" dirty="0" smtClean="0">
                <a:effectLst/>
              </a:rPr>
            </a:br>
            <a:r>
              <a:rPr lang="es-PE" sz="1400" dirty="0" smtClean="0">
                <a:effectLst/>
              </a:rPr>
              <a:t>B, TD {</a:t>
            </a:r>
            <a:r>
              <a:rPr lang="es-PE" sz="1400" dirty="0" err="1" smtClean="0">
                <a:effectLst/>
              </a:rPr>
              <a:t>font-family:Verdana,sans-serif;font-size:x-small;color:olive</a:t>
            </a:r>
            <a:r>
              <a:rPr lang="es-PE" sz="1400" dirty="0" smtClean="0">
                <a:effectLst/>
              </a:rPr>
              <a:t>} </a:t>
            </a:r>
            <a:br>
              <a:rPr lang="es-PE" sz="1400" dirty="0" smtClean="0">
                <a:effectLst/>
              </a:rPr>
            </a:br>
            <a:r>
              <a:rPr lang="es-PE" sz="1400" dirty="0" smtClean="0">
                <a:effectLst/>
              </a:rPr>
              <a:t>TH {</a:t>
            </a:r>
            <a:r>
              <a:rPr lang="es-PE" sz="1400" dirty="0" err="1" smtClean="0">
                <a:effectLst/>
              </a:rPr>
              <a:t>font-family:Verdana,sans-serif;font-size:x-small</a:t>
            </a:r>
            <a:r>
              <a:rPr lang="es-PE" sz="1400" dirty="0" smtClean="0">
                <a:effectLst/>
              </a:rPr>
              <a:t>; </a:t>
            </a:r>
            <a:r>
              <a:rPr lang="es-PE" sz="1400" dirty="0" err="1" smtClean="0">
                <a:effectLst/>
              </a:rPr>
              <a:t>color:white;background-color</a:t>
            </a:r>
            <a:r>
              <a:rPr lang="es-PE" sz="1400" dirty="0" smtClean="0">
                <a:effectLst/>
              </a:rPr>
              <a:t>:#0080C0} </a:t>
            </a:r>
            <a:br>
              <a:rPr lang="es-PE" sz="1400" dirty="0" smtClean="0">
                <a:effectLst/>
              </a:rPr>
            </a:br>
            <a:r>
              <a:rPr lang="es-PE" sz="1400" dirty="0" smtClean="0">
                <a:effectLst/>
              </a:rPr>
              <a:t> TT {</a:t>
            </a:r>
            <a:r>
              <a:rPr lang="es-PE" sz="1400" dirty="0" err="1" smtClean="0">
                <a:effectLst/>
              </a:rPr>
              <a:t>font-family:Courier</a:t>
            </a:r>
            <a:r>
              <a:rPr lang="es-PE" sz="1400" dirty="0" smtClean="0">
                <a:effectLst/>
              </a:rPr>
              <a:t> New,Courier;font-size:9pt;color:maroon} </a:t>
            </a:r>
            <a:br>
              <a:rPr lang="es-PE" sz="1400" dirty="0" smtClean="0">
                <a:effectLst/>
              </a:rPr>
            </a:br>
            <a:r>
              <a:rPr lang="es-PE" sz="1400" dirty="0" smtClean="0">
                <a:effectLst/>
              </a:rPr>
              <a:t/>
            </a:r>
            <a:br>
              <a:rPr lang="es-PE" sz="1400" dirty="0" smtClean="0">
                <a:effectLst/>
              </a:rPr>
            </a:br>
            <a:r>
              <a:rPr lang="es-PE" sz="1400" dirty="0" smtClean="0">
                <a:effectLst/>
              </a:rPr>
              <a:t>&lt;/STYLE&gt; </a:t>
            </a:r>
            <a:br>
              <a:rPr lang="es-PE" sz="1400" dirty="0" smtClean="0">
                <a:effectLst/>
              </a:rPr>
            </a:br>
            <a:r>
              <a:rPr lang="es-PE" sz="1400" dirty="0" smtClean="0">
                <a:effectLst/>
              </a:rPr>
              <a:t>&lt;/HEAD&gt; </a:t>
            </a:r>
            <a:br>
              <a:rPr lang="es-PE" sz="1400" dirty="0" smtClean="0">
                <a:effectLst/>
              </a:rPr>
            </a:br>
            <a:r>
              <a:rPr lang="es-PE" sz="1400" dirty="0" smtClean="0">
                <a:effectLst/>
              </a:rPr>
              <a:t>&lt;BODY BGCOLOR=</a:t>
            </a:r>
            <a:r>
              <a:rPr lang="es-PE" sz="1400" dirty="0" err="1" smtClean="0">
                <a:effectLst/>
              </a:rPr>
              <a:t>white</a:t>
            </a:r>
            <a:r>
              <a:rPr lang="es-PE" sz="1400" dirty="0" smtClean="0">
                <a:effectLst/>
              </a:rPr>
              <a:t>&gt; </a:t>
            </a:r>
            <a:br>
              <a:rPr lang="es-PE" sz="1400" dirty="0" smtClean="0">
                <a:effectLst/>
              </a:rPr>
            </a:br>
            <a:r>
              <a:rPr lang="es-PE" sz="1400" dirty="0" smtClean="0">
                <a:effectLst/>
              </a:rPr>
              <a:t>&lt;H2&gt;Prueba de definición de estilos en un bloque aparte&lt;/H2&gt; </a:t>
            </a:r>
            <a:br>
              <a:rPr lang="es-PE" sz="1400" dirty="0" smtClean="0">
                <a:effectLst/>
              </a:rPr>
            </a:br>
            <a:r>
              <a:rPr lang="es-PE" sz="1400" dirty="0" smtClean="0">
                <a:effectLst/>
              </a:rPr>
              <a:t>Como puede verse, la apariencia de esta página queda  completamente definida por los estilos que hemos </a:t>
            </a:r>
            <a:br>
              <a:rPr lang="es-PE" sz="1400" dirty="0" smtClean="0">
                <a:effectLst/>
              </a:rPr>
            </a:br>
            <a:r>
              <a:rPr lang="es-PE" sz="1400" dirty="0" smtClean="0">
                <a:effectLst/>
              </a:rPr>
              <a:t>especificado en el bloque STYLE en la cabecera del  documento. Los márgenes son más amplios de lo habitual, </a:t>
            </a:r>
            <a:br>
              <a:rPr lang="es-PE" sz="1400" dirty="0" smtClean="0">
                <a:effectLst/>
              </a:rPr>
            </a:br>
            <a:r>
              <a:rPr lang="es-PE" sz="1400" dirty="0" smtClean="0">
                <a:effectLst/>
              </a:rPr>
              <a:t>la &lt;B&gt;negrita&lt;/B&gt; tiene un tamaño y un color fijos, los  trozos de texto en teletipo como &lt;TT&gt;este fragmento&lt;/TT&gt; </a:t>
            </a:r>
            <a:br>
              <a:rPr lang="es-PE" sz="1400" dirty="0" smtClean="0">
                <a:effectLst/>
              </a:rPr>
            </a:br>
            <a:r>
              <a:rPr lang="es-PE" sz="1400" dirty="0" smtClean="0">
                <a:effectLst/>
              </a:rPr>
              <a:t>también tienen definida su fuente, tamaño y color,  y vamos a ver cómo quedan las tablas, para finalizar  el ejemplo: &lt;P&gt; </a:t>
            </a:r>
            <a:br>
              <a:rPr lang="es-PE" sz="1400" dirty="0" smtClean="0">
                <a:effectLst/>
              </a:rPr>
            </a:br>
            <a:r>
              <a:rPr lang="es-PE" sz="1400" dirty="0" smtClean="0">
                <a:effectLst/>
              </a:rPr>
              <a:t/>
            </a:r>
            <a:br>
              <a:rPr lang="es-PE" sz="1400" dirty="0" smtClean="0">
                <a:effectLst/>
              </a:rPr>
            </a:br>
            <a:r>
              <a:rPr lang="es-PE" sz="1400" dirty="0" smtClean="0">
                <a:effectLst/>
              </a:rPr>
              <a:t>&lt;CENTER&gt; </a:t>
            </a:r>
            <a:br>
              <a:rPr lang="es-PE" sz="1400" dirty="0" smtClean="0">
                <a:effectLst/>
              </a:rPr>
            </a:br>
            <a:r>
              <a:rPr lang="es-PE" sz="1400" dirty="0" smtClean="0">
                <a:effectLst/>
              </a:rPr>
              <a:t>&lt;TABLE BORDER=1 CELLSPACING=2 CELLPADDING=2&gt; </a:t>
            </a:r>
            <a:br>
              <a:rPr lang="es-PE" sz="1400" dirty="0" smtClean="0">
                <a:effectLst/>
              </a:rPr>
            </a:br>
            <a:r>
              <a:rPr lang="es-PE" sz="1400" dirty="0" smtClean="0">
                <a:effectLst/>
              </a:rPr>
              <a:t>&lt;TR&gt; &lt;TH&gt;Cabecera 1&lt;/TH&gt; &lt;TH&gt;Cabecera 2&lt;/TH&gt; &lt;/TR&gt; </a:t>
            </a:r>
            <a:br>
              <a:rPr lang="es-PE" sz="1400" dirty="0" smtClean="0">
                <a:effectLst/>
              </a:rPr>
            </a:br>
            <a:r>
              <a:rPr lang="es-PE" sz="1400" dirty="0" smtClean="0">
                <a:effectLst/>
              </a:rPr>
              <a:t>&lt;TR&gt; &lt;TD&gt;Celda (1,1)&lt;/TD&gt; &lt;TD&gt;Celda (1,2)&lt;/TD&gt; &lt;/TR&gt; </a:t>
            </a:r>
            <a:br>
              <a:rPr lang="es-PE" sz="1400" dirty="0" smtClean="0">
                <a:effectLst/>
              </a:rPr>
            </a:br>
            <a:r>
              <a:rPr lang="es-PE" sz="1400" dirty="0" smtClean="0">
                <a:effectLst/>
              </a:rPr>
              <a:t>&lt;/TABLE&gt; </a:t>
            </a:r>
            <a:br>
              <a:rPr lang="es-PE" sz="1400" dirty="0" smtClean="0">
                <a:effectLst/>
              </a:rPr>
            </a:br>
            <a:r>
              <a:rPr lang="es-PE" sz="1400" dirty="0" smtClean="0">
                <a:effectLst/>
              </a:rPr>
              <a:t>&lt;/CENTER&gt; </a:t>
            </a:r>
            <a:br>
              <a:rPr lang="es-PE" sz="1400" dirty="0" smtClean="0">
                <a:effectLst/>
              </a:rPr>
            </a:br>
            <a:r>
              <a:rPr lang="es-PE" sz="1400" dirty="0" smtClean="0">
                <a:effectLst/>
              </a:rPr>
              <a:t>&lt;/BODY&gt; </a:t>
            </a:r>
            <a:br>
              <a:rPr lang="es-PE" sz="1400" dirty="0" smtClean="0">
                <a:effectLst/>
              </a:rPr>
            </a:br>
            <a:r>
              <a:rPr lang="es-PE" sz="1400" dirty="0" smtClean="0">
                <a:effectLst/>
              </a:rPr>
              <a:t>&lt;/HTML&gt;</a:t>
            </a:r>
            <a:endParaRPr lang="es-PE" sz="1400" dirty="0"/>
          </a:p>
        </p:txBody>
      </p:sp>
    </p:spTree>
    <p:extLst>
      <p:ext uri="{BB962C8B-B14F-4D97-AF65-F5344CB8AC3E}">
        <p14:creationId xmlns:p14="http://schemas.microsoft.com/office/powerpoint/2010/main" val="88100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8712" y="548680"/>
            <a:ext cx="8964488" cy="3693319"/>
          </a:xfrm>
          <a:prstGeom prst="rect">
            <a:avLst/>
          </a:prstGeom>
        </p:spPr>
        <p:txBody>
          <a:bodyPr wrap="square">
            <a:spAutoFit/>
          </a:bodyPr>
          <a:lstStyle/>
          <a:p>
            <a:r>
              <a:rPr lang="es-PE" dirty="0" smtClean="0"/>
              <a:t>/* </a:t>
            </a:r>
            <a:r>
              <a:rPr lang="es-PE" dirty="0"/>
              <a:t>Estilos en </a:t>
            </a:r>
            <a:r>
              <a:rPr lang="es-PE" dirty="0" err="1"/>
              <a:t>html</a:t>
            </a:r>
            <a:r>
              <a:rPr lang="es-PE" dirty="0"/>
              <a:t> 5*/ </a:t>
            </a:r>
            <a:endParaRPr lang="es-PE" dirty="0" smtClean="0"/>
          </a:p>
          <a:p>
            <a:r>
              <a:rPr lang="es-PE" dirty="0" smtClean="0"/>
              <a:t>/* </a:t>
            </a:r>
            <a:r>
              <a:rPr lang="es-PE" dirty="0"/>
              <a:t>Definición de estilos en un archivo aparte */ </a:t>
            </a:r>
            <a:endParaRPr lang="es-PE" dirty="0" smtClean="0"/>
          </a:p>
          <a:p>
            <a:r>
              <a:rPr lang="es-PE" dirty="0"/>
              <a:t/>
            </a:r>
            <a:br>
              <a:rPr lang="es-PE" dirty="0"/>
            </a:br>
            <a:r>
              <a:rPr lang="es-PE" dirty="0"/>
              <a:t>/* Estilo para el documento */ </a:t>
            </a:r>
            <a:endParaRPr lang="es-PE" dirty="0" smtClean="0"/>
          </a:p>
          <a:p>
            <a:r>
              <a:rPr lang="es-PE" dirty="0" smtClean="0"/>
              <a:t>BODY </a:t>
            </a:r>
            <a:r>
              <a:rPr lang="es-PE" dirty="0"/>
              <a:t>{</a:t>
            </a:r>
            <a:r>
              <a:rPr lang="es-PE" dirty="0" err="1"/>
              <a:t>font-family:Verdana,sans-serif;font-size:x-small</a:t>
            </a:r>
            <a:r>
              <a:rPr lang="es-PE" dirty="0"/>
              <a:t>; margin-left:0.25in; margin-right:0.25in</a:t>
            </a:r>
            <a:r>
              <a:rPr lang="es-PE" dirty="0" smtClean="0"/>
              <a:t>} </a:t>
            </a:r>
            <a:r>
              <a:rPr lang="es-PE" dirty="0"/>
              <a:t/>
            </a:r>
            <a:br>
              <a:rPr lang="es-PE" dirty="0"/>
            </a:br>
            <a:r>
              <a:rPr lang="es-PE" dirty="0"/>
              <a:t/>
            </a:r>
            <a:br>
              <a:rPr lang="es-PE" dirty="0"/>
            </a:br>
            <a:r>
              <a:rPr lang="es-PE" dirty="0"/>
              <a:t>/* Estilo para la cabecera de nivel 2 */ </a:t>
            </a:r>
            <a:br>
              <a:rPr lang="es-PE" dirty="0"/>
            </a:br>
            <a:r>
              <a:rPr lang="es-PE" dirty="0"/>
              <a:t>H2 {</a:t>
            </a:r>
            <a:r>
              <a:rPr lang="es-PE" dirty="0" err="1"/>
              <a:t>font-family:Verdana,sans-serif</a:t>
            </a:r>
            <a:r>
              <a:rPr lang="es-PE" dirty="0"/>
              <a:t>; font-size:14pt;color:red} </a:t>
            </a:r>
            <a:br>
              <a:rPr lang="es-PE" dirty="0"/>
            </a:br>
            <a:r>
              <a:rPr lang="es-PE" dirty="0"/>
              <a:t/>
            </a:r>
            <a:br>
              <a:rPr lang="es-PE" dirty="0"/>
            </a:br>
            <a:r>
              <a:rPr lang="es-PE" dirty="0"/>
              <a:t>/* Estilos para otras etiquetas */ </a:t>
            </a:r>
            <a:br>
              <a:rPr lang="es-PE" dirty="0"/>
            </a:br>
            <a:r>
              <a:rPr lang="es-PE" dirty="0"/>
              <a:t>B, TD {</a:t>
            </a:r>
            <a:r>
              <a:rPr lang="es-PE" dirty="0" err="1"/>
              <a:t>font-family:Verdana,sans-serif;font-size:x-small</a:t>
            </a:r>
            <a:r>
              <a:rPr lang="es-PE" dirty="0"/>
              <a:t>; </a:t>
            </a:r>
            <a:r>
              <a:rPr lang="es-PE" dirty="0" err="1"/>
              <a:t>color:olive</a:t>
            </a:r>
            <a:r>
              <a:rPr lang="es-PE" dirty="0"/>
              <a:t>} </a:t>
            </a:r>
            <a:br>
              <a:rPr lang="es-PE" dirty="0"/>
            </a:br>
            <a:r>
              <a:rPr lang="es-PE" dirty="0"/>
              <a:t>TH {</a:t>
            </a:r>
            <a:r>
              <a:rPr lang="es-PE" dirty="0" err="1"/>
              <a:t>font-family:Verdana,sans-serif;font-size:x-small</a:t>
            </a:r>
            <a:r>
              <a:rPr lang="es-PE" dirty="0"/>
              <a:t>; </a:t>
            </a:r>
            <a:r>
              <a:rPr lang="es-PE" dirty="0" err="1"/>
              <a:t>color:white;background-color</a:t>
            </a:r>
            <a:r>
              <a:rPr lang="es-PE" dirty="0"/>
              <a:t>:#0080C0} </a:t>
            </a:r>
            <a:br>
              <a:rPr lang="es-PE" dirty="0"/>
            </a:br>
            <a:r>
              <a:rPr lang="es-PE" dirty="0"/>
              <a:t>TT {</a:t>
            </a:r>
            <a:r>
              <a:rPr lang="es-PE" dirty="0" err="1"/>
              <a:t>font-family:Courier</a:t>
            </a:r>
            <a:r>
              <a:rPr lang="es-PE" dirty="0"/>
              <a:t> </a:t>
            </a:r>
            <a:r>
              <a:rPr lang="es-PE" dirty="0" err="1"/>
              <a:t>New,Courier</a:t>
            </a:r>
            <a:r>
              <a:rPr lang="es-PE" dirty="0"/>
              <a:t>; font-size:9pt;color:maroon}</a:t>
            </a:r>
          </a:p>
        </p:txBody>
      </p:sp>
      <p:sp>
        <p:nvSpPr>
          <p:cNvPr id="3" name="Rectángulo 2"/>
          <p:cNvSpPr/>
          <p:nvPr/>
        </p:nvSpPr>
        <p:spPr>
          <a:xfrm>
            <a:off x="148712" y="179348"/>
            <a:ext cx="1285929" cy="369332"/>
          </a:xfrm>
          <a:prstGeom prst="rect">
            <a:avLst/>
          </a:prstGeom>
        </p:spPr>
        <p:txBody>
          <a:bodyPr wrap="none">
            <a:spAutoFit/>
          </a:bodyPr>
          <a:lstStyle/>
          <a:p>
            <a:r>
              <a:rPr lang="es-PE" dirty="0"/>
              <a:t>ejemplo.css</a:t>
            </a:r>
          </a:p>
        </p:txBody>
      </p:sp>
    </p:spTree>
    <p:extLst>
      <p:ext uri="{BB962C8B-B14F-4D97-AF65-F5344CB8AC3E}">
        <p14:creationId xmlns:p14="http://schemas.microsoft.com/office/powerpoint/2010/main" val="1096826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8690" y="548680"/>
            <a:ext cx="8711782" cy="5909310"/>
          </a:xfrm>
          <a:prstGeom prst="rect">
            <a:avLst/>
          </a:prstGeom>
        </p:spPr>
        <p:txBody>
          <a:bodyPr wrap="square">
            <a:spAutoFit/>
          </a:bodyPr>
          <a:lstStyle/>
          <a:p>
            <a:r>
              <a:rPr lang="es-PE" dirty="0" smtClean="0"/>
              <a:t>&lt;</a:t>
            </a:r>
            <a:r>
              <a:rPr lang="es-PE" dirty="0"/>
              <a:t>HTML&gt; </a:t>
            </a:r>
            <a:br>
              <a:rPr lang="es-PE" dirty="0"/>
            </a:br>
            <a:r>
              <a:rPr lang="es-PE" dirty="0"/>
              <a:t>&lt;HEAD&gt; </a:t>
            </a:r>
            <a:br>
              <a:rPr lang="es-PE" dirty="0"/>
            </a:br>
            <a:r>
              <a:rPr lang="es-PE" dirty="0"/>
              <a:t>&lt;TITLE&gt; Ejemplo con hoja de estilo externa &lt;/TITLE&gt; </a:t>
            </a:r>
            <a:br>
              <a:rPr lang="es-PE" dirty="0"/>
            </a:br>
            <a:r>
              <a:rPr lang="es-PE" dirty="0"/>
              <a:t>&lt;LINK REL="</a:t>
            </a:r>
            <a:r>
              <a:rPr lang="es-PE" dirty="0" err="1"/>
              <a:t>stylesheet</a:t>
            </a:r>
            <a:r>
              <a:rPr lang="es-PE" dirty="0"/>
              <a:t>" TYPE="</a:t>
            </a:r>
            <a:r>
              <a:rPr lang="es-PE" dirty="0" err="1"/>
              <a:t>text</a:t>
            </a:r>
            <a:r>
              <a:rPr lang="es-PE" dirty="0"/>
              <a:t>/</a:t>
            </a:r>
            <a:r>
              <a:rPr lang="es-PE" dirty="0" err="1"/>
              <a:t>css</a:t>
            </a:r>
            <a:r>
              <a:rPr lang="es-PE" dirty="0"/>
              <a:t>" HREF="ejemplo.css"&gt; </a:t>
            </a:r>
            <a:br>
              <a:rPr lang="es-PE" dirty="0"/>
            </a:br>
            <a:r>
              <a:rPr lang="es-PE" dirty="0"/>
              <a:t>&lt;/HEAD&gt; </a:t>
            </a:r>
            <a:br>
              <a:rPr lang="es-PE" dirty="0"/>
            </a:br>
            <a:r>
              <a:rPr lang="es-PE" dirty="0"/>
              <a:t>&lt;BODY BGCOLOR=</a:t>
            </a:r>
            <a:r>
              <a:rPr lang="es-PE" dirty="0" err="1"/>
              <a:t>white</a:t>
            </a:r>
            <a:r>
              <a:rPr lang="es-PE" dirty="0"/>
              <a:t>&gt; </a:t>
            </a:r>
            <a:br>
              <a:rPr lang="es-PE" dirty="0"/>
            </a:br>
            <a:r>
              <a:rPr lang="es-PE" dirty="0"/>
              <a:t>&lt;H2&gt;Prueba de definición de estilos en una hoja de </a:t>
            </a:r>
            <a:r>
              <a:rPr lang="es-PE" dirty="0" smtClean="0"/>
              <a:t> estilo </a:t>
            </a:r>
            <a:r>
              <a:rPr lang="es-PE" dirty="0"/>
              <a:t>externa&lt;/H2&gt; </a:t>
            </a:r>
            <a:br>
              <a:rPr lang="es-PE" dirty="0"/>
            </a:br>
            <a:r>
              <a:rPr lang="es-PE" dirty="0"/>
              <a:t>Como puede verse, la apariencia de esta página queda </a:t>
            </a:r>
            <a:r>
              <a:rPr lang="es-PE" dirty="0" smtClean="0"/>
              <a:t>  completamente </a:t>
            </a:r>
            <a:r>
              <a:rPr lang="es-PE" dirty="0"/>
              <a:t>definida por los estilos que hemos </a:t>
            </a:r>
            <a:r>
              <a:rPr lang="es-PE" dirty="0" smtClean="0"/>
              <a:t> especificado </a:t>
            </a:r>
            <a:r>
              <a:rPr lang="es-PE" dirty="0"/>
              <a:t>en el bloque STYLE en la cabecera del </a:t>
            </a:r>
            <a:r>
              <a:rPr lang="es-PE" dirty="0" smtClean="0"/>
              <a:t> </a:t>
            </a:r>
            <a:br>
              <a:rPr lang="es-PE" dirty="0" smtClean="0"/>
            </a:br>
            <a:r>
              <a:rPr lang="es-PE" dirty="0" smtClean="0"/>
              <a:t>documento</a:t>
            </a:r>
            <a:r>
              <a:rPr lang="es-PE" dirty="0"/>
              <a:t>. Los márgenes son más amplios de lo habitual, </a:t>
            </a:r>
            <a:r>
              <a:rPr lang="es-PE" dirty="0" smtClean="0"/>
              <a:t> la </a:t>
            </a:r>
            <a:r>
              <a:rPr lang="es-PE" dirty="0"/>
              <a:t>&lt;B&gt;negrita&lt;/B&gt; tiene un tamaño y un color fijos, los </a:t>
            </a:r>
            <a:r>
              <a:rPr lang="es-PE" dirty="0" smtClean="0"/>
              <a:t> trozos </a:t>
            </a:r>
            <a:r>
              <a:rPr lang="es-PE" dirty="0"/>
              <a:t>de texto en teletipo como &lt;TT&gt;este fragmento&lt;/TT&gt; </a:t>
            </a:r>
            <a:br>
              <a:rPr lang="es-PE" dirty="0"/>
            </a:br>
            <a:r>
              <a:rPr lang="es-PE" dirty="0"/>
              <a:t>también tienen definida su fuente, tamaño y color, </a:t>
            </a:r>
            <a:r>
              <a:rPr lang="es-PE" dirty="0" smtClean="0"/>
              <a:t> y </a:t>
            </a:r>
            <a:r>
              <a:rPr lang="es-PE" dirty="0"/>
              <a:t>vamos a ver cómo quedan las tablas, para finalizar </a:t>
            </a:r>
            <a:r>
              <a:rPr lang="es-PE" dirty="0" smtClean="0"/>
              <a:t> el </a:t>
            </a:r>
            <a:r>
              <a:rPr lang="es-PE" dirty="0"/>
              <a:t>ejemplo: &lt;P&gt; </a:t>
            </a:r>
            <a:br>
              <a:rPr lang="es-PE" dirty="0"/>
            </a:br>
            <a:r>
              <a:rPr lang="es-PE" dirty="0"/>
              <a:t>&lt;CENTER&gt; </a:t>
            </a:r>
            <a:br>
              <a:rPr lang="es-PE" dirty="0"/>
            </a:br>
            <a:r>
              <a:rPr lang="es-PE" dirty="0"/>
              <a:t>&lt;TABLE BORDER=1 CELLSPACING=2 CELLPADDING=2&gt; </a:t>
            </a:r>
            <a:br>
              <a:rPr lang="es-PE" dirty="0"/>
            </a:br>
            <a:r>
              <a:rPr lang="es-PE" dirty="0"/>
              <a:t>&lt;TR&gt; &lt;TH&gt;Cabecera 1&lt;/TH&gt; &lt;TH&gt;Cabecera 2&lt;/TH&gt; &lt;/TR&gt; </a:t>
            </a:r>
            <a:br>
              <a:rPr lang="es-PE" dirty="0"/>
            </a:br>
            <a:r>
              <a:rPr lang="es-PE" dirty="0"/>
              <a:t>&lt;TR&gt; &lt;TD&gt;Celda (1,1)&lt;/TD&gt; &lt;TD&gt;Celda (1,2)&lt;/TD&gt; &lt;/TR&gt; </a:t>
            </a:r>
            <a:br>
              <a:rPr lang="es-PE" dirty="0"/>
            </a:br>
            <a:r>
              <a:rPr lang="es-PE" dirty="0"/>
              <a:t>&lt;/TABLE&gt; </a:t>
            </a:r>
            <a:br>
              <a:rPr lang="es-PE" dirty="0"/>
            </a:br>
            <a:r>
              <a:rPr lang="es-PE" dirty="0"/>
              <a:t>&lt;/CENTER&gt; </a:t>
            </a:r>
            <a:br>
              <a:rPr lang="es-PE" dirty="0"/>
            </a:br>
            <a:r>
              <a:rPr lang="es-PE" dirty="0"/>
              <a:t>&lt;/BODY&gt; </a:t>
            </a:r>
            <a:br>
              <a:rPr lang="es-PE" dirty="0"/>
            </a:br>
            <a:r>
              <a:rPr lang="es-PE" dirty="0"/>
              <a:t>&lt;/HTML&gt;</a:t>
            </a:r>
            <a:endParaRPr lang="es-PE" dirty="0">
              <a:effectLst/>
            </a:endParaRPr>
          </a:p>
        </p:txBody>
      </p:sp>
    </p:spTree>
    <p:extLst>
      <p:ext uri="{BB962C8B-B14F-4D97-AF65-F5344CB8AC3E}">
        <p14:creationId xmlns:p14="http://schemas.microsoft.com/office/powerpoint/2010/main" val="751961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404664"/>
            <a:ext cx="5101461" cy="584775"/>
          </a:xfrm>
          <a:prstGeom prst="rect">
            <a:avLst/>
          </a:prstGeom>
        </p:spPr>
        <p:txBody>
          <a:bodyPr wrap="none">
            <a:spAutoFit/>
          </a:bodyPr>
          <a:lstStyle/>
          <a:p>
            <a:r>
              <a:rPr lang="es-PE" sz="3200" b="1" u="sng" smtClean="0">
                <a:effectLst>
                  <a:outerShdw blurRad="38100" dist="38100" dir="2700000" algn="tl">
                    <a:srgbClr val="000000">
                      <a:alpha val="43137"/>
                    </a:srgbClr>
                  </a:outerShdw>
                </a:effectLst>
              </a:rPr>
              <a:t>Tipos de definición de estilos</a:t>
            </a:r>
            <a:endParaRPr lang="es-PE" sz="3200" b="1" u="sng" dirty="0">
              <a:effectLst>
                <a:outerShdw blurRad="38100" dist="38100" dir="2700000" algn="tl">
                  <a:srgbClr val="000000">
                    <a:alpha val="43137"/>
                  </a:srgbClr>
                </a:outerShdw>
              </a:effectLst>
            </a:endParaRPr>
          </a:p>
        </p:txBody>
      </p:sp>
      <p:sp>
        <p:nvSpPr>
          <p:cNvPr id="3" name="2 Rectángulo"/>
          <p:cNvSpPr/>
          <p:nvPr/>
        </p:nvSpPr>
        <p:spPr>
          <a:xfrm>
            <a:off x="899592" y="1484784"/>
            <a:ext cx="6840760" cy="2677656"/>
          </a:xfrm>
          <a:prstGeom prst="rect">
            <a:avLst/>
          </a:prstGeom>
        </p:spPr>
        <p:txBody>
          <a:bodyPr wrap="square">
            <a:spAutoFit/>
          </a:bodyPr>
          <a:lstStyle/>
          <a:p>
            <a:pPr algn="just"/>
            <a:r>
              <a:rPr lang="es-PE" sz="2400" dirty="0" smtClean="0">
                <a:effectLst/>
              </a:rPr>
              <a:t>Posibilidades para definir un estilo: </a:t>
            </a:r>
          </a:p>
          <a:p>
            <a:pPr marL="285750" indent="-285750" algn="just">
              <a:buFont typeface="Arial" pitchFamily="34" charset="0"/>
              <a:buChar char="•"/>
            </a:pPr>
            <a:r>
              <a:rPr lang="es-PE" sz="2400" dirty="0" smtClean="0">
                <a:effectLst/>
              </a:rPr>
              <a:t>Especificarlo directamente en la etiqueta en la que queremos usarlo.</a:t>
            </a:r>
          </a:p>
          <a:p>
            <a:pPr marL="285750" indent="-285750" algn="just">
              <a:buFont typeface="Arial" pitchFamily="34" charset="0"/>
              <a:buChar char="•"/>
            </a:pPr>
            <a:r>
              <a:rPr lang="es-PE" sz="2400" dirty="0" smtClean="0"/>
              <a:t>D</a:t>
            </a:r>
            <a:r>
              <a:rPr lang="es-PE" sz="2400" dirty="0" smtClean="0">
                <a:effectLst/>
              </a:rPr>
              <a:t>efinirlo aparte y aplicarlo en las etiquetas que queramos.</a:t>
            </a:r>
          </a:p>
          <a:p>
            <a:pPr marL="285750" indent="-285750" algn="just">
              <a:buFont typeface="Arial" pitchFamily="34" charset="0"/>
              <a:buChar char="•"/>
            </a:pPr>
            <a:r>
              <a:rPr lang="es-PE" sz="2400" dirty="0" smtClean="0"/>
              <a:t>D</a:t>
            </a:r>
            <a:r>
              <a:rPr lang="es-PE" sz="2400" dirty="0" smtClean="0">
                <a:effectLst/>
              </a:rPr>
              <a:t>efinir nuevos estilos o clases globales para las etiquetas.</a:t>
            </a:r>
            <a:endParaRPr lang="es-PE" sz="2400" dirty="0"/>
          </a:p>
        </p:txBody>
      </p:sp>
    </p:spTree>
    <p:extLst>
      <p:ext uri="{BB962C8B-B14F-4D97-AF65-F5344CB8AC3E}">
        <p14:creationId xmlns:p14="http://schemas.microsoft.com/office/powerpoint/2010/main" val="123101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251356"/>
            <a:ext cx="7344816" cy="369332"/>
          </a:xfrm>
          <a:prstGeom prst="rect">
            <a:avLst/>
          </a:prstGeom>
        </p:spPr>
        <p:txBody>
          <a:bodyPr wrap="square">
            <a:spAutoFit/>
          </a:bodyPr>
          <a:lstStyle/>
          <a:p>
            <a:r>
              <a:rPr lang="es-PE" b="1" dirty="0" smtClean="0">
                <a:effectLst/>
              </a:rPr>
              <a:t>Para aplicar un estilo a una etiqueta concreta, usaremos la sintaxis:</a:t>
            </a:r>
            <a:endParaRPr lang="es-PE" b="1" dirty="0">
              <a:effectLst/>
            </a:endParaRPr>
          </a:p>
        </p:txBody>
      </p:sp>
      <p:sp>
        <p:nvSpPr>
          <p:cNvPr id="3" name="2 Rectángulo"/>
          <p:cNvSpPr/>
          <p:nvPr/>
        </p:nvSpPr>
        <p:spPr>
          <a:xfrm>
            <a:off x="719571" y="692696"/>
            <a:ext cx="7560840" cy="369332"/>
          </a:xfrm>
          <a:prstGeom prst="rect">
            <a:avLst/>
          </a:prstGeom>
        </p:spPr>
        <p:txBody>
          <a:bodyPr wrap="square">
            <a:spAutoFit/>
          </a:bodyPr>
          <a:lstStyle/>
          <a:p>
            <a:r>
              <a:rPr lang="es-PE" b="1" dirty="0" smtClean="0"/>
              <a:t>&lt;etiqueta STYLE="propiedad1:valor;...;</a:t>
            </a:r>
            <a:r>
              <a:rPr lang="es-PE" b="1" dirty="0" err="1" smtClean="0"/>
              <a:t>propiedadN:valor</a:t>
            </a:r>
            <a:r>
              <a:rPr lang="es-PE" b="1" dirty="0" smtClean="0"/>
              <a:t>"&gt; ... &lt;/etiqueta&gt;</a:t>
            </a:r>
            <a:endParaRPr lang="es-PE" b="1" dirty="0"/>
          </a:p>
        </p:txBody>
      </p:sp>
      <p:sp>
        <p:nvSpPr>
          <p:cNvPr id="4" name="3 Rectángulo"/>
          <p:cNvSpPr/>
          <p:nvPr/>
        </p:nvSpPr>
        <p:spPr>
          <a:xfrm>
            <a:off x="518658" y="1268760"/>
            <a:ext cx="7941774" cy="646331"/>
          </a:xfrm>
          <a:prstGeom prst="rect">
            <a:avLst/>
          </a:prstGeom>
        </p:spPr>
        <p:txBody>
          <a:bodyPr wrap="square">
            <a:spAutoFit/>
          </a:bodyPr>
          <a:lstStyle/>
          <a:p>
            <a:pPr marL="892175" indent="-892175" algn="just"/>
            <a:r>
              <a:rPr lang="es-PE" b="1" dirty="0" smtClean="0">
                <a:effectLst>
                  <a:outerShdw blurRad="38100" dist="38100" dir="2700000" algn="tl">
                    <a:srgbClr val="000000">
                      <a:alpha val="43137"/>
                    </a:srgbClr>
                  </a:outerShdw>
                </a:effectLst>
              </a:rPr>
              <a:t>Etiqueta </a:t>
            </a:r>
            <a:r>
              <a:rPr lang="es-PE" dirty="0" smtClean="0">
                <a:effectLst/>
              </a:rPr>
              <a:t>es la etiqueta de HTML en la que queremos dar una apariencia concreta (&lt;P&gt;, &lt;B&gt;, &lt;I&gt;, ...). </a:t>
            </a:r>
            <a:endParaRPr lang="es-PE" dirty="0"/>
          </a:p>
        </p:txBody>
      </p:sp>
      <p:sp>
        <p:nvSpPr>
          <p:cNvPr id="5" name="4 Rectángulo"/>
          <p:cNvSpPr/>
          <p:nvPr/>
        </p:nvSpPr>
        <p:spPr>
          <a:xfrm>
            <a:off x="551579" y="2050970"/>
            <a:ext cx="7920881" cy="923330"/>
          </a:xfrm>
          <a:prstGeom prst="rect">
            <a:avLst/>
          </a:prstGeom>
        </p:spPr>
        <p:txBody>
          <a:bodyPr wrap="square">
            <a:spAutoFit/>
          </a:bodyPr>
          <a:lstStyle/>
          <a:p>
            <a:pPr algn="just"/>
            <a:r>
              <a:rPr lang="es-PE" b="1" dirty="0" smtClean="0">
                <a:effectLst>
                  <a:outerShdw blurRad="38100" dist="38100" dir="2700000" algn="tl">
                    <a:srgbClr val="000000">
                      <a:alpha val="43137"/>
                    </a:srgbClr>
                  </a:outerShdw>
                </a:effectLst>
              </a:rPr>
              <a:t>STYLE</a:t>
            </a:r>
            <a:r>
              <a:rPr lang="es-PE" dirty="0" smtClean="0">
                <a:effectLst/>
              </a:rPr>
              <a:t> es el parámetro que indica que vamos a aplicar el estilo definido a continuación a la etiqueta en la que se encuentra. La definición del estilo son pares </a:t>
            </a:r>
            <a:r>
              <a:rPr lang="es-PE" dirty="0" err="1" smtClean="0">
                <a:effectLst/>
              </a:rPr>
              <a:t>propiedad:valor</a:t>
            </a:r>
            <a:r>
              <a:rPr lang="es-PE" dirty="0" smtClean="0">
                <a:effectLst/>
              </a:rPr>
              <a:t> separados por punto y coma.</a:t>
            </a:r>
            <a:endParaRPr lang="es-PE" dirty="0"/>
          </a:p>
        </p:txBody>
      </p:sp>
      <p:sp>
        <p:nvSpPr>
          <p:cNvPr id="6" name="5 Rectángulo"/>
          <p:cNvSpPr/>
          <p:nvPr/>
        </p:nvSpPr>
        <p:spPr>
          <a:xfrm>
            <a:off x="550686" y="3225750"/>
            <a:ext cx="7848872" cy="923330"/>
          </a:xfrm>
          <a:prstGeom prst="rect">
            <a:avLst/>
          </a:prstGeom>
        </p:spPr>
        <p:txBody>
          <a:bodyPr wrap="square">
            <a:spAutoFit/>
          </a:bodyPr>
          <a:lstStyle/>
          <a:p>
            <a:pPr algn="just"/>
            <a:r>
              <a:rPr lang="es-PE" b="1" dirty="0" smtClean="0">
                <a:effectLst>
                  <a:outerShdw blurRad="38100" dist="38100" dir="2700000" algn="tl">
                    <a:srgbClr val="000000">
                      <a:alpha val="43137"/>
                    </a:srgbClr>
                  </a:outerShdw>
                </a:effectLst>
              </a:rPr>
              <a:t>Propiedad</a:t>
            </a:r>
            <a:r>
              <a:rPr lang="es-PE" dirty="0" smtClean="0">
                <a:effectLst/>
              </a:rPr>
              <a:t> será la característica de la etiqueta que queramos modificar (el color, el tamaño de la fuente, el tipo de letra, ...) y valor es el valor que queremos darle (color negro, 8 puntos de tamaño de letra, ...).</a:t>
            </a:r>
            <a:endParaRPr lang="es-PE" dirty="0"/>
          </a:p>
        </p:txBody>
      </p:sp>
      <p:sp>
        <p:nvSpPr>
          <p:cNvPr id="7" name="6 Rectángulo"/>
          <p:cNvSpPr/>
          <p:nvPr/>
        </p:nvSpPr>
        <p:spPr>
          <a:xfrm>
            <a:off x="623586" y="4377878"/>
            <a:ext cx="7776865" cy="923330"/>
          </a:xfrm>
          <a:prstGeom prst="rect">
            <a:avLst/>
          </a:prstGeom>
        </p:spPr>
        <p:txBody>
          <a:bodyPr wrap="square">
            <a:spAutoFit/>
          </a:bodyPr>
          <a:lstStyle/>
          <a:p>
            <a:pPr algn="just"/>
            <a:r>
              <a:rPr lang="es-PE" b="1" dirty="0" smtClean="0">
                <a:effectLst>
                  <a:outerShdw blurRad="38100" dist="38100" dir="2700000" algn="tl">
                    <a:srgbClr val="000000">
                      <a:alpha val="43137"/>
                    </a:srgbClr>
                  </a:outerShdw>
                </a:effectLst>
              </a:rPr>
              <a:t>Ejemplo:</a:t>
            </a:r>
          </a:p>
          <a:p>
            <a:pPr algn="just"/>
            <a:r>
              <a:rPr lang="es-PE" dirty="0" smtClean="0">
                <a:effectLst/>
              </a:rPr>
              <a:t>La negrita que vemos &lt;B STYLE="font-size:14pt;color:red"&gt;es más grande y está en rojo&lt;/B&gt;.</a:t>
            </a:r>
            <a:endParaRPr lang="es-PE" dirty="0">
              <a:effectLst/>
            </a:endParaRPr>
          </a:p>
        </p:txBody>
      </p:sp>
    </p:spTree>
    <p:extLst>
      <p:ext uri="{BB962C8B-B14F-4D97-AF65-F5344CB8AC3E}">
        <p14:creationId xmlns:p14="http://schemas.microsoft.com/office/powerpoint/2010/main" val="2364407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9067" y="188640"/>
            <a:ext cx="8964488" cy="6463308"/>
          </a:xfrm>
          <a:prstGeom prst="rect">
            <a:avLst/>
          </a:prstGeom>
        </p:spPr>
        <p:txBody>
          <a:bodyPr wrap="square">
            <a:spAutoFit/>
          </a:bodyPr>
          <a:lstStyle/>
          <a:p>
            <a:r>
              <a:rPr lang="es-PE" dirty="0"/>
              <a:t>&lt;!DOCTYPE </a:t>
            </a:r>
            <a:r>
              <a:rPr lang="es-PE" dirty="0" err="1"/>
              <a:t>html</a:t>
            </a:r>
            <a:r>
              <a:rPr lang="es-PE" dirty="0"/>
              <a:t>&gt;</a:t>
            </a:r>
          </a:p>
          <a:p>
            <a:r>
              <a:rPr lang="es-PE" dirty="0"/>
              <a:t>&lt;</a:t>
            </a:r>
            <a:r>
              <a:rPr lang="es-PE" dirty="0" err="1"/>
              <a:t>html</a:t>
            </a:r>
            <a:r>
              <a:rPr lang="es-PE" dirty="0"/>
              <a:t>&gt;</a:t>
            </a:r>
          </a:p>
          <a:p>
            <a:r>
              <a:rPr lang="es-PE" dirty="0"/>
              <a:t>&lt;head&gt;</a:t>
            </a:r>
          </a:p>
          <a:p>
            <a:r>
              <a:rPr lang="es-PE" dirty="0"/>
              <a:t>	&lt;meta </a:t>
            </a:r>
            <a:r>
              <a:rPr lang="es-PE" dirty="0" err="1"/>
              <a:t>charset</a:t>
            </a:r>
            <a:r>
              <a:rPr lang="es-PE" dirty="0"/>
              <a:t>="utf-8"&gt;</a:t>
            </a:r>
          </a:p>
          <a:p>
            <a:r>
              <a:rPr lang="es-PE" dirty="0"/>
              <a:t>	&lt;meta </a:t>
            </a:r>
            <a:r>
              <a:rPr lang="es-PE" dirty="0" err="1"/>
              <a:t>name</a:t>
            </a:r>
            <a:r>
              <a:rPr lang="es-PE" dirty="0"/>
              <a:t>="</a:t>
            </a:r>
            <a:r>
              <a:rPr lang="es-PE" dirty="0" err="1"/>
              <a:t>viewport</a:t>
            </a:r>
            <a:r>
              <a:rPr lang="es-PE" dirty="0"/>
              <a:t>" </a:t>
            </a:r>
            <a:r>
              <a:rPr lang="es-PE" dirty="0" err="1"/>
              <a:t>content</a:t>
            </a:r>
            <a:r>
              <a:rPr lang="es-PE" dirty="0"/>
              <a:t>="</a:t>
            </a:r>
            <a:r>
              <a:rPr lang="es-PE" dirty="0" err="1"/>
              <a:t>width</a:t>
            </a:r>
            <a:r>
              <a:rPr lang="es-PE" dirty="0"/>
              <a:t>=</a:t>
            </a:r>
            <a:r>
              <a:rPr lang="es-PE" dirty="0" err="1"/>
              <a:t>device-width</a:t>
            </a:r>
            <a:r>
              <a:rPr lang="es-PE" dirty="0"/>
              <a:t>, </a:t>
            </a:r>
            <a:r>
              <a:rPr lang="es-PE" dirty="0" err="1"/>
              <a:t>initial-scale</a:t>
            </a:r>
            <a:r>
              <a:rPr lang="es-PE" dirty="0"/>
              <a:t>=1"&gt;</a:t>
            </a:r>
          </a:p>
          <a:p>
            <a:r>
              <a:rPr lang="es-PE" dirty="0"/>
              <a:t>	&lt;</a:t>
            </a:r>
            <a:r>
              <a:rPr lang="es-PE" dirty="0" err="1"/>
              <a:t>title</a:t>
            </a:r>
            <a:r>
              <a:rPr lang="es-PE" dirty="0"/>
              <a:t>&gt;&lt;/</a:t>
            </a:r>
            <a:r>
              <a:rPr lang="es-PE" dirty="0" err="1"/>
              <a:t>title</a:t>
            </a:r>
            <a:r>
              <a:rPr lang="es-PE" dirty="0"/>
              <a:t>&gt;</a:t>
            </a:r>
          </a:p>
          <a:p>
            <a:r>
              <a:rPr lang="es-PE" dirty="0"/>
              <a:t>&lt;/head&gt;</a:t>
            </a:r>
          </a:p>
          <a:p>
            <a:r>
              <a:rPr lang="es-PE" dirty="0"/>
              <a:t>&lt;</a:t>
            </a:r>
            <a:r>
              <a:rPr lang="es-PE" dirty="0" err="1"/>
              <a:t>body</a:t>
            </a:r>
            <a:r>
              <a:rPr lang="es-PE" dirty="0"/>
              <a:t>&gt;</a:t>
            </a:r>
          </a:p>
          <a:p>
            <a:endParaRPr lang="es-PE" dirty="0"/>
          </a:p>
          <a:p>
            <a:r>
              <a:rPr lang="es-PE" dirty="0"/>
              <a:t>	&lt;</a:t>
            </a:r>
            <a:r>
              <a:rPr lang="es-PE" dirty="0" err="1"/>
              <a:t>header</a:t>
            </a:r>
            <a:r>
              <a:rPr lang="es-PE" dirty="0"/>
              <a:t> </a:t>
            </a:r>
            <a:r>
              <a:rPr lang="es-PE" dirty="0" err="1"/>
              <a:t>style</a:t>
            </a:r>
            <a:r>
              <a:rPr lang="es-PE" dirty="0"/>
              <a:t>="</a:t>
            </a:r>
            <a:r>
              <a:rPr lang="es-PE" dirty="0" err="1"/>
              <a:t>background-color:blue</a:t>
            </a:r>
            <a:r>
              <a:rPr lang="es-PE" dirty="0"/>
              <a:t>; font-size:32pt;color:white; "&gt;</a:t>
            </a:r>
          </a:p>
          <a:p>
            <a:r>
              <a:rPr lang="es-PE" dirty="0"/>
              <a:t>		Es más grande y está en </a:t>
            </a:r>
            <a:r>
              <a:rPr lang="es-PE" dirty="0" err="1"/>
              <a:t>white</a:t>
            </a:r>
            <a:endParaRPr lang="es-PE" dirty="0"/>
          </a:p>
          <a:p>
            <a:endParaRPr lang="es-PE" dirty="0"/>
          </a:p>
          <a:p>
            <a:r>
              <a:rPr lang="es-PE" dirty="0"/>
              <a:t>   		 &lt;</a:t>
            </a:r>
            <a:r>
              <a:rPr lang="es-PE" dirty="0" err="1"/>
              <a:t>img</a:t>
            </a:r>
            <a:r>
              <a:rPr lang="es-PE" dirty="0"/>
              <a:t> id="logo" </a:t>
            </a:r>
            <a:r>
              <a:rPr lang="es-PE" dirty="0" err="1"/>
              <a:t>src</a:t>
            </a:r>
            <a:r>
              <a:rPr lang="es-PE" dirty="0"/>
              <a:t>="https://algarrobos.edu.pe/</a:t>
            </a:r>
            <a:r>
              <a:rPr lang="es-PE" dirty="0" err="1"/>
              <a:t>wordpress</a:t>
            </a:r>
            <a:r>
              <a:rPr lang="es-PE" dirty="0"/>
              <a:t>/</a:t>
            </a:r>
            <a:r>
              <a:rPr lang="es-PE" dirty="0" err="1"/>
              <a:t>wp-content</a:t>
            </a:r>
            <a:r>
              <a:rPr lang="es-PE" dirty="0"/>
              <a:t>/</a:t>
            </a:r>
            <a:r>
              <a:rPr lang="es-PE" dirty="0" err="1"/>
              <a:t>uploads</a:t>
            </a:r>
            <a:r>
              <a:rPr lang="es-PE" dirty="0"/>
              <a:t>/2016/03/1556241_611640705585380_1958317971_o-1024x683.jpg" </a:t>
            </a:r>
            <a:r>
              <a:rPr lang="es-PE" dirty="0" err="1"/>
              <a:t>width</a:t>
            </a:r>
            <a:r>
              <a:rPr lang="es-PE" dirty="0"/>
              <a:t>="20%" </a:t>
            </a:r>
            <a:r>
              <a:rPr lang="es-PE" dirty="0" err="1"/>
              <a:t>height</a:t>
            </a:r>
            <a:r>
              <a:rPr lang="es-PE" dirty="0"/>
              <a:t>="20%"/&gt;</a:t>
            </a:r>
          </a:p>
          <a:p>
            <a:r>
              <a:rPr lang="es-PE" dirty="0"/>
              <a:t>   		 &lt;h1&gt;SITIO WEB DE DOCUMENTOS&lt;/h1&gt;</a:t>
            </a:r>
          </a:p>
          <a:p>
            <a:r>
              <a:rPr lang="es-PE" dirty="0"/>
              <a:t>   		 La negrita que vemos &lt;B STYLE="font-size:26pt;color:red"&gt;es más pequeña y está en rojo&lt;/B&gt;</a:t>
            </a:r>
          </a:p>
          <a:p>
            <a:r>
              <a:rPr lang="es-PE" dirty="0"/>
              <a:t>    &lt;/</a:t>
            </a:r>
            <a:r>
              <a:rPr lang="es-PE" dirty="0" err="1"/>
              <a:t>header</a:t>
            </a:r>
            <a:r>
              <a:rPr lang="es-PE" dirty="0"/>
              <a:t>&gt;</a:t>
            </a:r>
          </a:p>
          <a:p>
            <a:endParaRPr lang="es-PE" dirty="0"/>
          </a:p>
          <a:p>
            <a:r>
              <a:rPr lang="es-PE" dirty="0"/>
              <a:t>&lt;/</a:t>
            </a:r>
            <a:r>
              <a:rPr lang="es-PE" dirty="0" err="1"/>
              <a:t>style</a:t>
            </a:r>
            <a:r>
              <a:rPr lang="es-PE" dirty="0"/>
              <a:t>&gt;</a:t>
            </a:r>
          </a:p>
          <a:p>
            <a:r>
              <a:rPr lang="es-PE" dirty="0"/>
              <a:t>&lt;/</a:t>
            </a:r>
            <a:r>
              <a:rPr lang="es-PE" dirty="0" err="1"/>
              <a:t>body</a:t>
            </a:r>
            <a:r>
              <a:rPr lang="es-PE" dirty="0"/>
              <a:t>&gt;</a:t>
            </a:r>
          </a:p>
          <a:p>
            <a:r>
              <a:rPr lang="es-PE" dirty="0"/>
              <a:t>&lt;/</a:t>
            </a:r>
            <a:r>
              <a:rPr lang="es-PE" dirty="0" err="1"/>
              <a:t>html</a:t>
            </a:r>
            <a:r>
              <a:rPr lang="es-PE" dirty="0"/>
              <a:t>&gt; </a:t>
            </a:r>
          </a:p>
        </p:txBody>
      </p:sp>
    </p:spTree>
    <p:extLst>
      <p:ext uri="{BB962C8B-B14F-4D97-AF65-F5344CB8AC3E}">
        <p14:creationId xmlns:p14="http://schemas.microsoft.com/office/powerpoint/2010/main" val="635845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248" y="-17160"/>
            <a:ext cx="8280920" cy="6924973"/>
          </a:xfrm>
          <a:prstGeom prst="rect">
            <a:avLst/>
          </a:prstGeom>
        </p:spPr>
        <p:txBody>
          <a:bodyPr wrap="square">
            <a:spAutoFit/>
          </a:bodyPr>
          <a:lstStyle/>
          <a:p>
            <a:r>
              <a:rPr lang="es-PE" sz="1200" dirty="0"/>
              <a:t>&lt;!DOCTYPE </a:t>
            </a:r>
            <a:r>
              <a:rPr lang="es-PE" sz="1200" dirty="0" err="1"/>
              <a:t>html</a:t>
            </a:r>
            <a:r>
              <a:rPr lang="es-PE" sz="1200" dirty="0"/>
              <a:t>&gt;</a:t>
            </a:r>
          </a:p>
          <a:p>
            <a:r>
              <a:rPr lang="es-PE" sz="1200" dirty="0"/>
              <a:t>&lt;</a:t>
            </a:r>
            <a:r>
              <a:rPr lang="es-PE" sz="1200" dirty="0" err="1"/>
              <a:t>html</a:t>
            </a:r>
            <a:r>
              <a:rPr lang="es-PE" sz="1200" dirty="0"/>
              <a:t>&gt;</a:t>
            </a:r>
          </a:p>
          <a:p>
            <a:r>
              <a:rPr lang="es-PE" sz="1200" dirty="0"/>
              <a:t>&lt;head&gt;</a:t>
            </a:r>
          </a:p>
          <a:p>
            <a:r>
              <a:rPr lang="es-PE" sz="1200" dirty="0"/>
              <a:t>	&lt;meta </a:t>
            </a:r>
            <a:r>
              <a:rPr lang="es-PE" sz="1200" dirty="0" err="1"/>
              <a:t>charset</a:t>
            </a:r>
            <a:r>
              <a:rPr lang="es-PE" sz="1200" dirty="0"/>
              <a:t>="utf-8"&gt;</a:t>
            </a:r>
          </a:p>
          <a:p>
            <a:r>
              <a:rPr lang="es-PE" sz="1200" dirty="0"/>
              <a:t>	&lt;meta </a:t>
            </a:r>
            <a:r>
              <a:rPr lang="es-PE" sz="1200" dirty="0" err="1"/>
              <a:t>name</a:t>
            </a:r>
            <a:r>
              <a:rPr lang="es-PE" sz="1200" dirty="0"/>
              <a:t>="</a:t>
            </a:r>
            <a:r>
              <a:rPr lang="es-PE" sz="1200" dirty="0" err="1"/>
              <a:t>viewport</a:t>
            </a:r>
            <a:r>
              <a:rPr lang="es-PE" sz="1200" dirty="0"/>
              <a:t>" </a:t>
            </a:r>
            <a:r>
              <a:rPr lang="es-PE" sz="1200" dirty="0" err="1"/>
              <a:t>content</a:t>
            </a:r>
            <a:r>
              <a:rPr lang="es-PE" sz="1200" dirty="0"/>
              <a:t>="</a:t>
            </a:r>
            <a:r>
              <a:rPr lang="es-PE" sz="1200" dirty="0" err="1"/>
              <a:t>width</a:t>
            </a:r>
            <a:r>
              <a:rPr lang="es-PE" sz="1200" dirty="0"/>
              <a:t>=</a:t>
            </a:r>
            <a:r>
              <a:rPr lang="es-PE" sz="1200" dirty="0" err="1"/>
              <a:t>device-width</a:t>
            </a:r>
            <a:r>
              <a:rPr lang="es-PE" sz="1200" dirty="0"/>
              <a:t>, </a:t>
            </a:r>
            <a:r>
              <a:rPr lang="es-PE" sz="1200" dirty="0" err="1"/>
              <a:t>initial-scale</a:t>
            </a:r>
            <a:r>
              <a:rPr lang="es-PE" sz="1200" dirty="0"/>
              <a:t>=1"&gt;</a:t>
            </a:r>
          </a:p>
          <a:p>
            <a:r>
              <a:rPr lang="es-PE" sz="1200" dirty="0"/>
              <a:t>	&lt;</a:t>
            </a:r>
            <a:r>
              <a:rPr lang="es-PE" sz="1200" dirty="0" err="1"/>
              <a:t>title</a:t>
            </a:r>
            <a:r>
              <a:rPr lang="es-PE" sz="1200" dirty="0"/>
              <a:t>&gt;Tablas con cabecera simple&lt;/</a:t>
            </a:r>
            <a:r>
              <a:rPr lang="es-PE" sz="1200" dirty="0" err="1"/>
              <a:t>title</a:t>
            </a:r>
            <a:r>
              <a:rPr lang="es-PE" sz="1200" dirty="0"/>
              <a:t>&gt;</a:t>
            </a:r>
          </a:p>
          <a:p>
            <a:r>
              <a:rPr lang="es-PE" sz="1200" dirty="0"/>
              <a:t>&lt;/head&gt;</a:t>
            </a:r>
          </a:p>
          <a:p>
            <a:r>
              <a:rPr lang="es-PE" sz="1200" dirty="0"/>
              <a:t>&lt;</a:t>
            </a:r>
            <a:r>
              <a:rPr lang="es-PE" sz="1200" dirty="0" err="1"/>
              <a:t>body</a:t>
            </a:r>
            <a:r>
              <a:rPr lang="es-PE" sz="1200" dirty="0"/>
              <a:t>&gt;</a:t>
            </a:r>
          </a:p>
          <a:p>
            <a:r>
              <a:rPr lang="es-PE" sz="1200" dirty="0"/>
              <a:t>&lt;</a:t>
            </a:r>
            <a:r>
              <a:rPr lang="es-PE" sz="1200" dirty="0" err="1"/>
              <a:t>table</a:t>
            </a:r>
            <a:r>
              <a:rPr lang="es-PE" sz="1200" dirty="0"/>
              <a:t> </a:t>
            </a:r>
            <a:r>
              <a:rPr lang="es-PE" sz="1200" dirty="0" err="1"/>
              <a:t>style</a:t>
            </a:r>
            <a:r>
              <a:rPr lang="es-PE" sz="1200" dirty="0"/>
              <a:t>="</a:t>
            </a:r>
            <a:r>
              <a:rPr lang="es-PE" sz="1200" dirty="0" err="1"/>
              <a:t>background:red</a:t>
            </a:r>
            <a:r>
              <a:rPr lang="es-PE" sz="1200" dirty="0"/>
              <a:t>; width:80%; </a:t>
            </a:r>
            <a:r>
              <a:rPr lang="es-PE" sz="1200" dirty="0" err="1"/>
              <a:t>font-family</a:t>
            </a:r>
            <a:r>
              <a:rPr lang="es-PE" sz="1200" dirty="0"/>
              <a:t>: Arial, </a:t>
            </a:r>
            <a:r>
              <a:rPr lang="es-PE" sz="1200" dirty="0" err="1"/>
              <a:t>Helvetica</a:t>
            </a:r>
            <a:r>
              <a:rPr lang="es-PE" sz="1200" dirty="0"/>
              <a:t>, Verdana;font-size:150%"&gt;</a:t>
            </a:r>
          </a:p>
          <a:p>
            <a:r>
              <a:rPr lang="es-PE" sz="1200" dirty="0"/>
              <a:t>    &lt;</a:t>
            </a:r>
            <a:r>
              <a:rPr lang="es-PE" sz="1200" dirty="0" err="1"/>
              <a:t>caption</a:t>
            </a:r>
            <a:r>
              <a:rPr lang="es-PE" sz="1200" dirty="0"/>
              <a:t>=</a:t>
            </a:r>
            <a:r>
              <a:rPr lang="es-PE" sz="1200" dirty="0" err="1"/>
              <a:t>bottom</a:t>
            </a:r>
            <a:r>
              <a:rPr lang="es-PE" sz="1200" dirty="0"/>
              <a:t>&gt;Este es un horario&lt;/</a:t>
            </a:r>
            <a:r>
              <a:rPr lang="es-PE" sz="1200" dirty="0" err="1"/>
              <a:t>caption</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&gt;&lt;/</a:t>
            </a:r>
            <a:r>
              <a:rPr lang="es-PE" sz="1200" dirty="0" err="1"/>
              <a:t>th</a:t>
            </a:r>
            <a:r>
              <a:rPr lang="es-PE" sz="1200" dirty="0"/>
              <a:t>&gt;</a:t>
            </a:r>
          </a:p>
          <a:p>
            <a:r>
              <a:rPr lang="es-PE" sz="1200" dirty="0"/>
              <a:t>        &lt;</a:t>
            </a:r>
            <a:r>
              <a:rPr lang="es-PE" sz="1200" dirty="0" err="1"/>
              <a:t>th</a:t>
            </a:r>
            <a:r>
              <a:rPr lang="es-PE" sz="1200" dirty="0"/>
              <a:t>&gt;Lunes&lt;/</a:t>
            </a:r>
            <a:r>
              <a:rPr lang="es-PE" sz="1200" dirty="0" err="1"/>
              <a:t>th</a:t>
            </a:r>
            <a:r>
              <a:rPr lang="es-PE" sz="1200" dirty="0"/>
              <a:t>&gt;</a:t>
            </a:r>
          </a:p>
          <a:p>
            <a:r>
              <a:rPr lang="es-PE" sz="1200" dirty="0"/>
              <a:t>        &lt;</a:t>
            </a:r>
            <a:r>
              <a:rPr lang="es-PE" sz="1200" dirty="0" err="1"/>
              <a:t>th</a:t>
            </a:r>
            <a:r>
              <a:rPr lang="es-PE" sz="1200" dirty="0"/>
              <a:t>&gt;Martes&lt;/</a:t>
            </a:r>
            <a:r>
              <a:rPr lang="es-PE" sz="1200" dirty="0" err="1"/>
              <a:t>th</a:t>
            </a:r>
            <a:r>
              <a:rPr lang="es-PE" sz="1200" dirty="0"/>
              <a:t>&gt;</a:t>
            </a:r>
          </a:p>
          <a:p>
            <a:r>
              <a:rPr lang="es-PE" sz="1200" dirty="0"/>
              <a:t>        &lt;</a:t>
            </a:r>
            <a:r>
              <a:rPr lang="es-PE" sz="1200" dirty="0" err="1"/>
              <a:t>th</a:t>
            </a:r>
            <a:r>
              <a:rPr lang="es-PE" sz="1200" dirty="0"/>
              <a:t>&gt;Miércoles&lt;/</a:t>
            </a:r>
            <a:r>
              <a:rPr lang="es-PE" sz="1200" dirty="0" err="1"/>
              <a:t>th</a:t>
            </a:r>
            <a:r>
              <a:rPr lang="es-PE" sz="1200" dirty="0"/>
              <a:t>&gt;</a:t>
            </a:r>
          </a:p>
          <a:p>
            <a:r>
              <a:rPr lang="es-PE" sz="1200" dirty="0"/>
              <a:t>        &lt;</a:t>
            </a:r>
            <a:r>
              <a:rPr lang="es-PE" sz="1200" dirty="0" err="1"/>
              <a:t>th</a:t>
            </a:r>
            <a:r>
              <a:rPr lang="es-PE" sz="1200" dirty="0"/>
              <a:t>&gt;Jueves&lt;/</a:t>
            </a:r>
            <a:r>
              <a:rPr lang="es-PE" sz="1200" dirty="0" err="1"/>
              <a:t>th</a:t>
            </a:r>
            <a:r>
              <a:rPr lang="es-PE" sz="1200" dirty="0"/>
              <a:t>&gt;</a:t>
            </a:r>
          </a:p>
          <a:p>
            <a:r>
              <a:rPr lang="es-PE" sz="1200" dirty="0"/>
              <a:t>        &lt;</a:t>
            </a:r>
            <a:r>
              <a:rPr lang="es-PE" sz="1200" dirty="0" err="1"/>
              <a:t>th</a:t>
            </a:r>
            <a:r>
              <a:rPr lang="es-PE" sz="1200" dirty="0"/>
              <a:t>&gt;Viernes&lt;/</a:t>
            </a:r>
            <a:r>
              <a:rPr lang="es-PE" sz="1200" dirty="0" err="1"/>
              <a:t>th</a:t>
            </a:r>
            <a:r>
              <a:rPr lang="es-PE" sz="1200" dirty="0"/>
              <a:t>&gt;</a:t>
            </a:r>
          </a:p>
          <a:p>
            <a:r>
              <a:rPr lang="es-PE" sz="1200" dirty="0"/>
              <a:t>    &lt;/</a:t>
            </a:r>
            <a:r>
              <a:rPr lang="es-PE" sz="1200" dirty="0" err="1"/>
              <a:t>tr</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&gt;10:30&lt;/</a:t>
            </a:r>
            <a:r>
              <a:rPr lang="es-PE" sz="1200" dirty="0" err="1"/>
              <a:t>th</a:t>
            </a:r>
            <a:r>
              <a:rPr lang="es-PE" sz="1200" dirty="0"/>
              <a:t>&gt;</a:t>
            </a:r>
          </a:p>
          <a:p>
            <a:r>
              <a:rPr lang="es-PE" sz="1200" dirty="0"/>
              <a:t>        &lt;</a:t>
            </a:r>
            <a:r>
              <a:rPr lang="es-PE" sz="1200" dirty="0" err="1"/>
              <a:t>td</a:t>
            </a:r>
            <a:r>
              <a:rPr lang="es-PE" sz="1200" dirty="0"/>
              <a:t>&gt;Matemáticas&lt;/</a:t>
            </a:r>
            <a:r>
              <a:rPr lang="es-PE" sz="1200" dirty="0" err="1"/>
              <a:t>td</a:t>
            </a:r>
            <a:r>
              <a:rPr lang="es-PE" sz="1200" dirty="0"/>
              <a:t>&gt;</a:t>
            </a:r>
          </a:p>
          <a:p>
            <a:r>
              <a:rPr lang="es-PE" sz="1200" dirty="0"/>
              <a:t>        &lt;</a:t>
            </a:r>
            <a:r>
              <a:rPr lang="es-PE" sz="1200" dirty="0" err="1"/>
              <a:t>td</a:t>
            </a:r>
            <a:r>
              <a:rPr lang="es-PE" sz="1200" dirty="0"/>
              <a:t>&gt;Geografía&lt;/</a:t>
            </a:r>
            <a:r>
              <a:rPr lang="es-PE" sz="1200" dirty="0" err="1"/>
              <a:t>td</a:t>
            </a:r>
            <a:r>
              <a:rPr lang="es-PE" sz="1200" dirty="0"/>
              <a:t>&gt;</a:t>
            </a:r>
          </a:p>
          <a:p>
            <a:r>
              <a:rPr lang="es-PE" sz="1200" dirty="0"/>
              <a:t>        &lt;</a:t>
            </a:r>
            <a:r>
              <a:rPr lang="es-PE" sz="1200" dirty="0" err="1"/>
              <a:t>td</a:t>
            </a:r>
            <a:r>
              <a:rPr lang="es-PE" sz="1200" dirty="0"/>
              <a:t>&gt;Física&lt;/</a:t>
            </a:r>
            <a:r>
              <a:rPr lang="es-PE" sz="1200" dirty="0" err="1"/>
              <a:t>td</a:t>
            </a:r>
            <a:r>
              <a:rPr lang="es-PE" sz="1200" dirty="0"/>
              <a:t>&gt;</a:t>
            </a:r>
          </a:p>
          <a:p>
            <a:r>
              <a:rPr lang="es-PE" sz="1200" dirty="0"/>
              <a:t>        &lt;</a:t>
            </a:r>
            <a:r>
              <a:rPr lang="es-PE" sz="1200" dirty="0" err="1"/>
              <a:t>td</a:t>
            </a:r>
            <a:r>
              <a:rPr lang="es-PE" sz="1200" dirty="0"/>
              <a:t>&gt;Dibujo&lt;/</a:t>
            </a:r>
            <a:r>
              <a:rPr lang="es-PE" sz="1200" dirty="0" err="1"/>
              <a:t>td</a:t>
            </a:r>
            <a:r>
              <a:rPr lang="es-PE" sz="1200" dirty="0"/>
              <a:t>&gt;</a:t>
            </a:r>
          </a:p>
          <a:p>
            <a:r>
              <a:rPr lang="es-PE" sz="1200" dirty="0"/>
              <a:t>        &lt;</a:t>
            </a:r>
            <a:r>
              <a:rPr lang="es-PE" sz="1200" dirty="0" err="1"/>
              <a:t>td</a:t>
            </a:r>
            <a:r>
              <a:rPr lang="es-PE" sz="1200" dirty="0"/>
              <a:t>&gt;Matemáticas&lt;/</a:t>
            </a:r>
            <a:r>
              <a:rPr lang="es-PE" sz="1200" dirty="0" err="1"/>
              <a:t>td</a:t>
            </a:r>
            <a:r>
              <a:rPr lang="es-PE" sz="1200" dirty="0"/>
              <a:t>&gt;</a:t>
            </a:r>
          </a:p>
          <a:p>
            <a:r>
              <a:rPr lang="es-PE" sz="1200" dirty="0"/>
              <a:t>    &lt;/</a:t>
            </a:r>
            <a:r>
              <a:rPr lang="es-PE" sz="1200" dirty="0" err="1"/>
              <a:t>tr</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&gt;11:30&lt;/</a:t>
            </a:r>
            <a:r>
              <a:rPr lang="es-PE" sz="1200" dirty="0" err="1"/>
              <a:t>th</a:t>
            </a:r>
            <a:r>
              <a:rPr lang="es-PE" sz="1200" dirty="0"/>
              <a:t>&gt;</a:t>
            </a:r>
          </a:p>
          <a:p>
            <a:r>
              <a:rPr lang="es-PE" sz="1200" dirty="0"/>
              <a:t>        &lt;</a:t>
            </a:r>
            <a:r>
              <a:rPr lang="es-PE" sz="1200" dirty="0" err="1"/>
              <a:t>td</a:t>
            </a:r>
            <a:r>
              <a:rPr lang="es-PE" sz="1200" dirty="0"/>
              <a:t>&gt;Inglés&lt;/</a:t>
            </a:r>
            <a:r>
              <a:rPr lang="es-PE" sz="1200" dirty="0" err="1"/>
              <a:t>td</a:t>
            </a:r>
            <a:r>
              <a:rPr lang="es-PE" sz="1200" dirty="0"/>
              <a:t>&gt;</a:t>
            </a:r>
          </a:p>
          <a:p>
            <a:r>
              <a:rPr lang="es-PE" sz="1200" dirty="0"/>
              <a:t>        &lt;</a:t>
            </a:r>
            <a:r>
              <a:rPr lang="es-PE" sz="1200" dirty="0" err="1"/>
              <a:t>td</a:t>
            </a:r>
            <a:r>
              <a:rPr lang="es-PE" sz="1200" dirty="0"/>
              <a:t>&gt;Lenguaje&lt;/</a:t>
            </a:r>
            <a:r>
              <a:rPr lang="es-PE" sz="1200" dirty="0" err="1"/>
              <a:t>td</a:t>
            </a:r>
            <a:r>
              <a:rPr lang="es-PE" sz="1200" dirty="0"/>
              <a:t>&gt;</a:t>
            </a:r>
          </a:p>
          <a:p>
            <a:r>
              <a:rPr lang="es-PE" sz="1200" dirty="0"/>
              <a:t>        &lt;</a:t>
            </a:r>
            <a:r>
              <a:rPr lang="es-PE" sz="1200" dirty="0" err="1"/>
              <a:t>td</a:t>
            </a:r>
            <a:r>
              <a:rPr lang="es-PE" sz="1200" dirty="0"/>
              <a:t>&gt;Geografía&lt;/</a:t>
            </a:r>
            <a:r>
              <a:rPr lang="es-PE" sz="1200" dirty="0" err="1"/>
              <a:t>td</a:t>
            </a:r>
            <a:r>
              <a:rPr lang="es-PE" sz="1200" dirty="0"/>
              <a:t>&gt;</a:t>
            </a:r>
          </a:p>
          <a:p>
            <a:r>
              <a:rPr lang="es-PE" sz="1200" dirty="0"/>
              <a:t>        &lt;</a:t>
            </a:r>
            <a:r>
              <a:rPr lang="es-PE" sz="1200" dirty="0" err="1"/>
              <a:t>td</a:t>
            </a:r>
            <a:r>
              <a:rPr lang="es-PE" sz="1200" dirty="0"/>
              <a:t>&gt;Química&lt;/</a:t>
            </a:r>
            <a:r>
              <a:rPr lang="es-PE" sz="1200" dirty="0" err="1"/>
              <a:t>td</a:t>
            </a:r>
            <a:r>
              <a:rPr lang="es-PE" sz="1200" dirty="0"/>
              <a:t>&gt;</a:t>
            </a:r>
          </a:p>
          <a:p>
            <a:r>
              <a:rPr lang="es-PE" sz="1200" dirty="0"/>
              <a:t>        &lt;</a:t>
            </a:r>
            <a:r>
              <a:rPr lang="es-PE" sz="1200" dirty="0" err="1"/>
              <a:t>td</a:t>
            </a:r>
            <a:r>
              <a:rPr lang="es-PE" sz="1200" dirty="0"/>
              <a:t>&gt;Física&lt;/</a:t>
            </a:r>
            <a:r>
              <a:rPr lang="es-PE" sz="1200" dirty="0" err="1"/>
              <a:t>td</a:t>
            </a:r>
            <a:r>
              <a:rPr lang="es-PE" sz="1200" dirty="0"/>
              <a:t>&gt;</a:t>
            </a:r>
          </a:p>
          <a:p>
            <a:r>
              <a:rPr lang="es-PE" sz="1200" dirty="0"/>
              <a:t>    &lt;/</a:t>
            </a:r>
            <a:r>
              <a:rPr lang="es-PE" sz="1200" dirty="0" err="1"/>
              <a:t>tr</a:t>
            </a:r>
            <a:r>
              <a:rPr lang="es-PE" sz="1200" dirty="0"/>
              <a:t>&gt;</a:t>
            </a:r>
          </a:p>
          <a:p>
            <a:r>
              <a:rPr lang="es-PE" sz="1200" dirty="0"/>
              <a:t>&lt;/</a:t>
            </a:r>
            <a:r>
              <a:rPr lang="es-PE" sz="1200" dirty="0" err="1"/>
              <a:t>table</a:t>
            </a:r>
            <a:r>
              <a:rPr lang="es-PE" sz="1200" dirty="0"/>
              <a:t>&gt;  </a:t>
            </a:r>
          </a:p>
          <a:p>
            <a:r>
              <a:rPr lang="es-PE" sz="1200" dirty="0"/>
              <a:t>&lt;/</a:t>
            </a:r>
            <a:r>
              <a:rPr lang="es-PE" sz="1200" dirty="0" err="1"/>
              <a:t>body</a:t>
            </a:r>
            <a:r>
              <a:rPr lang="es-PE" sz="1200" dirty="0"/>
              <a:t>&gt;</a:t>
            </a:r>
          </a:p>
          <a:p>
            <a:r>
              <a:rPr lang="es-PE" sz="1200" dirty="0"/>
              <a:t>&lt;/</a:t>
            </a:r>
            <a:r>
              <a:rPr lang="es-PE" sz="1200" dirty="0" err="1"/>
              <a:t>html</a:t>
            </a:r>
            <a:r>
              <a:rPr lang="es-PE" sz="1200" dirty="0"/>
              <a:t>&gt;</a:t>
            </a:r>
          </a:p>
        </p:txBody>
      </p:sp>
    </p:spTree>
    <p:extLst>
      <p:ext uri="{BB962C8B-B14F-4D97-AF65-F5344CB8AC3E}">
        <p14:creationId xmlns:p14="http://schemas.microsoft.com/office/powerpoint/2010/main" val="2283831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248" y="-17160"/>
            <a:ext cx="8280920" cy="6924973"/>
          </a:xfrm>
          <a:prstGeom prst="rect">
            <a:avLst/>
          </a:prstGeom>
        </p:spPr>
        <p:txBody>
          <a:bodyPr wrap="square">
            <a:spAutoFit/>
          </a:bodyPr>
          <a:lstStyle/>
          <a:p>
            <a:r>
              <a:rPr lang="es-PE" sz="1200" dirty="0"/>
              <a:t>&lt;!DOCTYPE </a:t>
            </a:r>
            <a:r>
              <a:rPr lang="es-PE" sz="1200" dirty="0" err="1"/>
              <a:t>html</a:t>
            </a:r>
            <a:r>
              <a:rPr lang="es-PE" sz="1200" dirty="0"/>
              <a:t>&gt;</a:t>
            </a:r>
          </a:p>
          <a:p>
            <a:r>
              <a:rPr lang="es-PE" sz="1200" dirty="0"/>
              <a:t>&lt;</a:t>
            </a:r>
            <a:r>
              <a:rPr lang="es-PE" sz="1200" dirty="0" err="1"/>
              <a:t>html</a:t>
            </a:r>
            <a:r>
              <a:rPr lang="es-PE" sz="1200" dirty="0"/>
              <a:t>&gt;</a:t>
            </a:r>
          </a:p>
          <a:p>
            <a:r>
              <a:rPr lang="es-PE" sz="1200" dirty="0"/>
              <a:t>&lt;head&gt;</a:t>
            </a:r>
          </a:p>
          <a:p>
            <a:r>
              <a:rPr lang="es-PE" sz="1200" dirty="0"/>
              <a:t>	&lt;meta </a:t>
            </a:r>
            <a:r>
              <a:rPr lang="es-PE" sz="1200" dirty="0" err="1"/>
              <a:t>charset</a:t>
            </a:r>
            <a:r>
              <a:rPr lang="es-PE" sz="1200" dirty="0"/>
              <a:t>="utf-8"&gt;</a:t>
            </a:r>
          </a:p>
          <a:p>
            <a:r>
              <a:rPr lang="es-PE" sz="1200" dirty="0"/>
              <a:t>	&lt;meta </a:t>
            </a:r>
            <a:r>
              <a:rPr lang="es-PE" sz="1200" dirty="0" err="1"/>
              <a:t>name</a:t>
            </a:r>
            <a:r>
              <a:rPr lang="es-PE" sz="1200" dirty="0"/>
              <a:t>="</a:t>
            </a:r>
            <a:r>
              <a:rPr lang="es-PE" sz="1200" dirty="0" err="1"/>
              <a:t>viewport</a:t>
            </a:r>
            <a:r>
              <a:rPr lang="es-PE" sz="1200" dirty="0"/>
              <a:t>" </a:t>
            </a:r>
            <a:r>
              <a:rPr lang="es-PE" sz="1200" dirty="0" err="1"/>
              <a:t>content</a:t>
            </a:r>
            <a:r>
              <a:rPr lang="es-PE" sz="1200" dirty="0"/>
              <a:t>="</a:t>
            </a:r>
            <a:r>
              <a:rPr lang="es-PE" sz="1200" dirty="0" err="1"/>
              <a:t>width</a:t>
            </a:r>
            <a:r>
              <a:rPr lang="es-PE" sz="1200" dirty="0"/>
              <a:t>=</a:t>
            </a:r>
            <a:r>
              <a:rPr lang="es-PE" sz="1200" dirty="0" err="1"/>
              <a:t>device-width</a:t>
            </a:r>
            <a:r>
              <a:rPr lang="es-PE" sz="1200" dirty="0"/>
              <a:t>, </a:t>
            </a:r>
            <a:r>
              <a:rPr lang="es-PE" sz="1200" dirty="0" err="1"/>
              <a:t>initial-scale</a:t>
            </a:r>
            <a:r>
              <a:rPr lang="es-PE" sz="1200" dirty="0"/>
              <a:t>=1"&gt;</a:t>
            </a:r>
          </a:p>
          <a:p>
            <a:r>
              <a:rPr lang="es-PE" sz="1200" dirty="0"/>
              <a:t>	&lt;</a:t>
            </a:r>
            <a:r>
              <a:rPr lang="es-PE" sz="1200" dirty="0" err="1"/>
              <a:t>title</a:t>
            </a:r>
            <a:r>
              <a:rPr lang="es-PE" sz="1200" dirty="0"/>
              <a:t>&gt;Tablas con cabecera simple&lt;/</a:t>
            </a:r>
            <a:r>
              <a:rPr lang="es-PE" sz="1200" dirty="0" err="1"/>
              <a:t>title</a:t>
            </a:r>
            <a:r>
              <a:rPr lang="es-PE" sz="1200" dirty="0"/>
              <a:t>&gt;</a:t>
            </a:r>
          </a:p>
          <a:p>
            <a:r>
              <a:rPr lang="es-PE" sz="1200" dirty="0"/>
              <a:t>&lt;/head&gt;</a:t>
            </a:r>
          </a:p>
          <a:p>
            <a:r>
              <a:rPr lang="es-PE" sz="1200" dirty="0"/>
              <a:t>&lt;</a:t>
            </a:r>
            <a:r>
              <a:rPr lang="es-PE" sz="1200" dirty="0" err="1"/>
              <a:t>body</a:t>
            </a:r>
            <a:r>
              <a:rPr lang="es-PE" sz="1200" dirty="0"/>
              <a:t>&gt;</a:t>
            </a:r>
          </a:p>
          <a:p>
            <a:r>
              <a:rPr lang="es-PE" sz="1200" dirty="0"/>
              <a:t>&lt;</a:t>
            </a:r>
            <a:r>
              <a:rPr lang="es-PE" sz="1200" dirty="0" err="1"/>
              <a:t>table</a:t>
            </a:r>
            <a:r>
              <a:rPr lang="es-PE" sz="1200" dirty="0"/>
              <a:t> </a:t>
            </a:r>
            <a:r>
              <a:rPr lang="es-PE" sz="1200" dirty="0" err="1"/>
              <a:t>style</a:t>
            </a:r>
            <a:r>
              <a:rPr lang="es-PE" sz="1200" dirty="0"/>
              <a:t>="</a:t>
            </a:r>
            <a:r>
              <a:rPr lang="es-PE" sz="1200" dirty="0" err="1"/>
              <a:t>background:red</a:t>
            </a:r>
            <a:r>
              <a:rPr lang="es-PE" sz="1200" dirty="0"/>
              <a:t>; width:80%; </a:t>
            </a:r>
            <a:r>
              <a:rPr lang="es-PE" sz="1200" dirty="0" err="1"/>
              <a:t>font-family</a:t>
            </a:r>
            <a:r>
              <a:rPr lang="es-PE" sz="1200" dirty="0"/>
              <a:t>: Arial, </a:t>
            </a:r>
            <a:r>
              <a:rPr lang="es-PE" sz="1200" dirty="0" err="1"/>
              <a:t>Helvetica</a:t>
            </a:r>
            <a:r>
              <a:rPr lang="es-PE" sz="1200" dirty="0"/>
              <a:t>, </a:t>
            </a:r>
            <a:r>
              <a:rPr lang="es-PE" sz="1200" dirty="0" smtClean="0"/>
              <a:t>Verdana;font-size:18P"&gt;</a:t>
            </a:r>
            <a:endParaRPr lang="es-PE" sz="1200" dirty="0"/>
          </a:p>
          <a:p>
            <a:r>
              <a:rPr lang="es-PE" sz="1200" dirty="0"/>
              <a:t>    &lt;</a:t>
            </a:r>
            <a:r>
              <a:rPr lang="es-PE" sz="1200" dirty="0" err="1"/>
              <a:t>caption</a:t>
            </a:r>
            <a:r>
              <a:rPr lang="es-PE" sz="1200" dirty="0"/>
              <a:t>=</a:t>
            </a:r>
            <a:r>
              <a:rPr lang="es-PE" sz="1200" dirty="0" err="1"/>
              <a:t>bottom</a:t>
            </a:r>
            <a:r>
              <a:rPr lang="es-PE" sz="1200" dirty="0"/>
              <a:t>&gt;Este es un horario&lt;/</a:t>
            </a:r>
            <a:r>
              <a:rPr lang="es-PE" sz="1200" dirty="0" err="1"/>
              <a:t>caption</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&gt;&lt;/</a:t>
            </a:r>
            <a:r>
              <a:rPr lang="es-PE" sz="1200" dirty="0" err="1"/>
              <a:t>th</a:t>
            </a:r>
            <a:r>
              <a:rPr lang="es-PE" sz="1200" dirty="0"/>
              <a:t>&gt;</a:t>
            </a:r>
          </a:p>
          <a:p>
            <a:r>
              <a:rPr lang="es-PE" sz="1200" dirty="0"/>
              <a:t>        &lt;</a:t>
            </a:r>
            <a:r>
              <a:rPr lang="es-PE" sz="1200" dirty="0" err="1"/>
              <a:t>th</a:t>
            </a:r>
            <a:r>
              <a:rPr lang="es-PE" sz="1200" dirty="0"/>
              <a:t>&gt;Lunes&lt;/</a:t>
            </a:r>
            <a:r>
              <a:rPr lang="es-PE" sz="1200" dirty="0" err="1"/>
              <a:t>th</a:t>
            </a:r>
            <a:r>
              <a:rPr lang="es-PE" sz="1200" dirty="0"/>
              <a:t>&gt;</a:t>
            </a:r>
          </a:p>
          <a:p>
            <a:r>
              <a:rPr lang="es-PE" sz="1200" dirty="0"/>
              <a:t>        &lt;</a:t>
            </a:r>
            <a:r>
              <a:rPr lang="es-PE" sz="1200" dirty="0" err="1"/>
              <a:t>th</a:t>
            </a:r>
            <a:r>
              <a:rPr lang="es-PE" sz="1200" dirty="0"/>
              <a:t>&gt;Martes&lt;/</a:t>
            </a:r>
            <a:r>
              <a:rPr lang="es-PE" sz="1200" dirty="0" err="1"/>
              <a:t>th</a:t>
            </a:r>
            <a:r>
              <a:rPr lang="es-PE" sz="1200" dirty="0"/>
              <a:t>&gt;</a:t>
            </a:r>
          </a:p>
          <a:p>
            <a:r>
              <a:rPr lang="es-PE" sz="1200" dirty="0"/>
              <a:t>        &lt;</a:t>
            </a:r>
            <a:r>
              <a:rPr lang="es-PE" sz="1200" dirty="0" err="1"/>
              <a:t>th</a:t>
            </a:r>
            <a:r>
              <a:rPr lang="es-PE" sz="1200" dirty="0"/>
              <a:t>&gt;Miércoles&lt;/</a:t>
            </a:r>
            <a:r>
              <a:rPr lang="es-PE" sz="1200" dirty="0" err="1"/>
              <a:t>th</a:t>
            </a:r>
            <a:r>
              <a:rPr lang="es-PE" sz="1200" dirty="0"/>
              <a:t>&gt;</a:t>
            </a:r>
          </a:p>
          <a:p>
            <a:r>
              <a:rPr lang="es-PE" sz="1200" dirty="0"/>
              <a:t>        &lt;</a:t>
            </a:r>
            <a:r>
              <a:rPr lang="es-PE" sz="1200" dirty="0" err="1"/>
              <a:t>th</a:t>
            </a:r>
            <a:r>
              <a:rPr lang="es-PE" sz="1200" dirty="0"/>
              <a:t>&gt;Jueves&lt;/</a:t>
            </a:r>
            <a:r>
              <a:rPr lang="es-PE" sz="1200" dirty="0" err="1"/>
              <a:t>th</a:t>
            </a:r>
            <a:r>
              <a:rPr lang="es-PE" sz="1200" dirty="0"/>
              <a:t>&gt;</a:t>
            </a:r>
          </a:p>
          <a:p>
            <a:r>
              <a:rPr lang="es-PE" sz="1200" dirty="0"/>
              <a:t>        &lt;</a:t>
            </a:r>
            <a:r>
              <a:rPr lang="es-PE" sz="1200" dirty="0" err="1"/>
              <a:t>th</a:t>
            </a:r>
            <a:r>
              <a:rPr lang="es-PE" sz="1200" dirty="0"/>
              <a:t>&gt;Viernes&lt;/</a:t>
            </a:r>
            <a:r>
              <a:rPr lang="es-PE" sz="1200" dirty="0" err="1"/>
              <a:t>th</a:t>
            </a:r>
            <a:r>
              <a:rPr lang="es-PE" sz="1200" dirty="0"/>
              <a:t>&gt;</a:t>
            </a:r>
          </a:p>
          <a:p>
            <a:r>
              <a:rPr lang="es-PE" sz="1200" dirty="0"/>
              <a:t>    &lt;/</a:t>
            </a:r>
            <a:r>
              <a:rPr lang="es-PE" sz="1200" dirty="0" err="1"/>
              <a:t>tr</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&gt;10:30&lt;/</a:t>
            </a:r>
            <a:r>
              <a:rPr lang="es-PE" sz="1200" dirty="0" err="1"/>
              <a:t>th</a:t>
            </a:r>
            <a:r>
              <a:rPr lang="es-PE" sz="1200" dirty="0"/>
              <a:t>&gt;</a:t>
            </a:r>
          </a:p>
          <a:p>
            <a:r>
              <a:rPr lang="es-PE" sz="1200" dirty="0"/>
              <a:t>        &lt;</a:t>
            </a:r>
            <a:r>
              <a:rPr lang="es-PE" sz="1200" dirty="0" err="1"/>
              <a:t>td</a:t>
            </a:r>
            <a:r>
              <a:rPr lang="es-PE" sz="1200" dirty="0"/>
              <a:t>&gt;Matemáticas&lt;/</a:t>
            </a:r>
            <a:r>
              <a:rPr lang="es-PE" sz="1200" dirty="0" err="1"/>
              <a:t>td</a:t>
            </a:r>
            <a:r>
              <a:rPr lang="es-PE" sz="1200" dirty="0"/>
              <a:t>&gt;</a:t>
            </a:r>
          </a:p>
          <a:p>
            <a:r>
              <a:rPr lang="es-PE" sz="1200" dirty="0"/>
              <a:t>        &lt;</a:t>
            </a:r>
            <a:r>
              <a:rPr lang="es-PE" sz="1200" dirty="0" err="1"/>
              <a:t>td</a:t>
            </a:r>
            <a:r>
              <a:rPr lang="es-PE" sz="1200" dirty="0"/>
              <a:t>&gt;Geografía&lt;/</a:t>
            </a:r>
            <a:r>
              <a:rPr lang="es-PE" sz="1200" dirty="0" err="1"/>
              <a:t>td</a:t>
            </a:r>
            <a:r>
              <a:rPr lang="es-PE" sz="1200" dirty="0"/>
              <a:t>&gt;</a:t>
            </a:r>
          </a:p>
          <a:p>
            <a:r>
              <a:rPr lang="es-PE" sz="1200" dirty="0"/>
              <a:t>        &lt;</a:t>
            </a:r>
            <a:r>
              <a:rPr lang="es-PE" sz="1200" dirty="0" err="1"/>
              <a:t>td</a:t>
            </a:r>
            <a:r>
              <a:rPr lang="es-PE" sz="1200" dirty="0"/>
              <a:t>&gt;Física&lt;/</a:t>
            </a:r>
            <a:r>
              <a:rPr lang="es-PE" sz="1200" dirty="0" err="1"/>
              <a:t>td</a:t>
            </a:r>
            <a:r>
              <a:rPr lang="es-PE" sz="1200" dirty="0"/>
              <a:t>&gt;</a:t>
            </a:r>
          </a:p>
          <a:p>
            <a:r>
              <a:rPr lang="es-PE" sz="1200" dirty="0"/>
              <a:t>        &lt;</a:t>
            </a:r>
            <a:r>
              <a:rPr lang="es-PE" sz="1200" dirty="0" err="1"/>
              <a:t>td</a:t>
            </a:r>
            <a:r>
              <a:rPr lang="es-PE" sz="1200" dirty="0"/>
              <a:t>&gt;Dibujo&lt;/</a:t>
            </a:r>
            <a:r>
              <a:rPr lang="es-PE" sz="1200" dirty="0" err="1"/>
              <a:t>td</a:t>
            </a:r>
            <a:r>
              <a:rPr lang="es-PE" sz="1200" dirty="0"/>
              <a:t>&gt;</a:t>
            </a:r>
          </a:p>
          <a:p>
            <a:r>
              <a:rPr lang="es-PE" sz="1200" dirty="0"/>
              <a:t>        &lt;</a:t>
            </a:r>
            <a:r>
              <a:rPr lang="es-PE" sz="1200" dirty="0" err="1"/>
              <a:t>td</a:t>
            </a:r>
            <a:r>
              <a:rPr lang="es-PE" sz="1200" dirty="0"/>
              <a:t>&gt;Matemáticas&lt;/</a:t>
            </a:r>
            <a:r>
              <a:rPr lang="es-PE" sz="1200" dirty="0" err="1"/>
              <a:t>td</a:t>
            </a:r>
            <a:r>
              <a:rPr lang="es-PE" sz="1200" dirty="0"/>
              <a:t>&gt;</a:t>
            </a:r>
          </a:p>
          <a:p>
            <a:r>
              <a:rPr lang="es-PE" sz="1200" dirty="0"/>
              <a:t>    &lt;/</a:t>
            </a:r>
            <a:r>
              <a:rPr lang="es-PE" sz="1200" dirty="0" err="1"/>
              <a:t>tr</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&gt;11:30&lt;/</a:t>
            </a:r>
            <a:r>
              <a:rPr lang="es-PE" sz="1200" dirty="0" err="1"/>
              <a:t>th</a:t>
            </a:r>
            <a:r>
              <a:rPr lang="es-PE" sz="1200" dirty="0"/>
              <a:t>&gt;</a:t>
            </a:r>
          </a:p>
          <a:p>
            <a:r>
              <a:rPr lang="es-PE" sz="1200" dirty="0"/>
              <a:t>        &lt;</a:t>
            </a:r>
            <a:r>
              <a:rPr lang="es-PE" sz="1200" dirty="0" err="1"/>
              <a:t>td</a:t>
            </a:r>
            <a:r>
              <a:rPr lang="es-PE" sz="1200" dirty="0"/>
              <a:t>&gt;Inglés&lt;/</a:t>
            </a:r>
            <a:r>
              <a:rPr lang="es-PE" sz="1200" dirty="0" err="1"/>
              <a:t>td</a:t>
            </a:r>
            <a:r>
              <a:rPr lang="es-PE" sz="1200" dirty="0"/>
              <a:t>&gt;</a:t>
            </a:r>
          </a:p>
          <a:p>
            <a:r>
              <a:rPr lang="es-PE" sz="1200" dirty="0"/>
              <a:t>        &lt;</a:t>
            </a:r>
            <a:r>
              <a:rPr lang="es-PE" sz="1200" dirty="0" err="1"/>
              <a:t>td</a:t>
            </a:r>
            <a:r>
              <a:rPr lang="es-PE" sz="1200" dirty="0"/>
              <a:t>&gt;Lenguaje&lt;/</a:t>
            </a:r>
            <a:r>
              <a:rPr lang="es-PE" sz="1200" dirty="0" err="1"/>
              <a:t>td</a:t>
            </a:r>
            <a:r>
              <a:rPr lang="es-PE" sz="1200" dirty="0"/>
              <a:t>&gt;</a:t>
            </a:r>
          </a:p>
          <a:p>
            <a:r>
              <a:rPr lang="es-PE" sz="1200" dirty="0"/>
              <a:t>        &lt;</a:t>
            </a:r>
            <a:r>
              <a:rPr lang="es-PE" sz="1200" dirty="0" err="1"/>
              <a:t>td</a:t>
            </a:r>
            <a:r>
              <a:rPr lang="es-PE" sz="1200" dirty="0"/>
              <a:t>&gt;Geografía&lt;/</a:t>
            </a:r>
            <a:r>
              <a:rPr lang="es-PE" sz="1200" dirty="0" err="1"/>
              <a:t>td</a:t>
            </a:r>
            <a:r>
              <a:rPr lang="es-PE" sz="1200" dirty="0"/>
              <a:t>&gt;</a:t>
            </a:r>
          </a:p>
          <a:p>
            <a:r>
              <a:rPr lang="es-PE" sz="1200" dirty="0"/>
              <a:t>        &lt;</a:t>
            </a:r>
            <a:r>
              <a:rPr lang="es-PE" sz="1200" dirty="0" err="1"/>
              <a:t>td</a:t>
            </a:r>
            <a:r>
              <a:rPr lang="es-PE" sz="1200" dirty="0"/>
              <a:t>&gt;Química&lt;/</a:t>
            </a:r>
            <a:r>
              <a:rPr lang="es-PE" sz="1200" dirty="0" err="1"/>
              <a:t>td</a:t>
            </a:r>
            <a:r>
              <a:rPr lang="es-PE" sz="1200" dirty="0"/>
              <a:t>&gt;</a:t>
            </a:r>
          </a:p>
          <a:p>
            <a:r>
              <a:rPr lang="es-PE" sz="1200" dirty="0"/>
              <a:t>        &lt;</a:t>
            </a:r>
            <a:r>
              <a:rPr lang="es-PE" sz="1200" dirty="0" err="1"/>
              <a:t>td</a:t>
            </a:r>
            <a:r>
              <a:rPr lang="es-PE" sz="1200" dirty="0"/>
              <a:t>&gt;Física&lt;/</a:t>
            </a:r>
            <a:r>
              <a:rPr lang="es-PE" sz="1200" dirty="0" err="1"/>
              <a:t>td</a:t>
            </a:r>
            <a:r>
              <a:rPr lang="es-PE" sz="1200" dirty="0"/>
              <a:t>&gt;</a:t>
            </a:r>
          </a:p>
          <a:p>
            <a:r>
              <a:rPr lang="es-PE" sz="1200" dirty="0"/>
              <a:t>    &lt;/</a:t>
            </a:r>
            <a:r>
              <a:rPr lang="es-PE" sz="1200" dirty="0" err="1"/>
              <a:t>tr</a:t>
            </a:r>
            <a:r>
              <a:rPr lang="es-PE" sz="1200" dirty="0"/>
              <a:t>&gt;</a:t>
            </a:r>
          </a:p>
          <a:p>
            <a:r>
              <a:rPr lang="es-PE" sz="1200" dirty="0"/>
              <a:t>&lt;/</a:t>
            </a:r>
            <a:r>
              <a:rPr lang="es-PE" sz="1200" dirty="0" err="1"/>
              <a:t>table</a:t>
            </a:r>
            <a:r>
              <a:rPr lang="es-PE" sz="1200" dirty="0"/>
              <a:t>&gt;  </a:t>
            </a:r>
          </a:p>
          <a:p>
            <a:r>
              <a:rPr lang="es-PE" sz="1200" dirty="0"/>
              <a:t>&lt;/</a:t>
            </a:r>
            <a:r>
              <a:rPr lang="es-PE" sz="1200" dirty="0" err="1"/>
              <a:t>body</a:t>
            </a:r>
            <a:r>
              <a:rPr lang="es-PE" sz="1200" dirty="0"/>
              <a:t>&gt;</a:t>
            </a:r>
          </a:p>
          <a:p>
            <a:r>
              <a:rPr lang="es-PE" sz="1200" dirty="0"/>
              <a:t>&lt;/</a:t>
            </a:r>
            <a:r>
              <a:rPr lang="es-PE" sz="1200" dirty="0" err="1"/>
              <a:t>html</a:t>
            </a:r>
            <a:r>
              <a:rPr lang="es-PE" sz="1200" dirty="0"/>
              <a:t>&gt;</a:t>
            </a:r>
          </a:p>
        </p:txBody>
      </p:sp>
    </p:spTree>
    <p:extLst>
      <p:ext uri="{BB962C8B-B14F-4D97-AF65-F5344CB8AC3E}">
        <p14:creationId xmlns:p14="http://schemas.microsoft.com/office/powerpoint/2010/main" val="1490958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611560" y="1196752"/>
            <a:ext cx="7470123" cy="4248472"/>
          </a:xfrm>
          <a:prstGeom prst="rect">
            <a:avLst/>
          </a:prstGeom>
        </p:spPr>
      </p:pic>
    </p:spTree>
    <p:extLst>
      <p:ext uri="{BB962C8B-B14F-4D97-AF65-F5344CB8AC3E}">
        <p14:creationId xmlns:p14="http://schemas.microsoft.com/office/powerpoint/2010/main" val="2784725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0"/>
            <a:ext cx="6966520" cy="7294305"/>
          </a:xfrm>
          <a:prstGeom prst="rect">
            <a:avLst/>
          </a:prstGeom>
        </p:spPr>
        <p:txBody>
          <a:bodyPr wrap="square">
            <a:spAutoFit/>
          </a:bodyPr>
          <a:lstStyle/>
          <a:p>
            <a:r>
              <a:rPr lang="es-PE" dirty="0"/>
              <a:t>&lt;!DOCTYPE </a:t>
            </a:r>
            <a:r>
              <a:rPr lang="es-PE" dirty="0" err="1"/>
              <a:t>html</a:t>
            </a:r>
            <a:r>
              <a:rPr lang="es-PE" dirty="0"/>
              <a:t>&gt;</a:t>
            </a:r>
          </a:p>
          <a:p>
            <a:r>
              <a:rPr lang="es-PE" dirty="0"/>
              <a:t>&lt;</a:t>
            </a:r>
            <a:r>
              <a:rPr lang="es-PE" dirty="0" err="1"/>
              <a:t>html</a:t>
            </a:r>
            <a:r>
              <a:rPr lang="es-PE" dirty="0"/>
              <a:t>&gt;</a:t>
            </a:r>
          </a:p>
          <a:p>
            <a:r>
              <a:rPr lang="es-PE" dirty="0"/>
              <a:t>&lt;head&gt;</a:t>
            </a:r>
          </a:p>
          <a:p>
            <a:r>
              <a:rPr lang="es-PE" dirty="0"/>
              <a:t>	&lt;meta </a:t>
            </a:r>
            <a:r>
              <a:rPr lang="es-PE" dirty="0" err="1"/>
              <a:t>charset</a:t>
            </a:r>
            <a:r>
              <a:rPr lang="es-PE" dirty="0"/>
              <a:t>="utf-8"&gt;</a:t>
            </a:r>
          </a:p>
          <a:p>
            <a:r>
              <a:rPr lang="es-PE" dirty="0"/>
              <a:t>	&lt;meta </a:t>
            </a:r>
            <a:r>
              <a:rPr lang="es-PE" dirty="0" err="1"/>
              <a:t>name</a:t>
            </a:r>
            <a:r>
              <a:rPr lang="es-PE" dirty="0"/>
              <a:t>="</a:t>
            </a:r>
            <a:r>
              <a:rPr lang="es-PE" dirty="0" err="1"/>
              <a:t>viewport</a:t>
            </a:r>
            <a:r>
              <a:rPr lang="es-PE" dirty="0"/>
              <a:t>" </a:t>
            </a:r>
            <a:r>
              <a:rPr lang="es-PE" dirty="0" err="1"/>
              <a:t>content</a:t>
            </a:r>
            <a:r>
              <a:rPr lang="es-PE" dirty="0"/>
              <a:t>="</a:t>
            </a:r>
            <a:r>
              <a:rPr lang="es-PE" dirty="0" err="1"/>
              <a:t>width</a:t>
            </a:r>
            <a:r>
              <a:rPr lang="es-PE" dirty="0"/>
              <a:t>=</a:t>
            </a:r>
            <a:r>
              <a:rPr lang="es-PE" dirty="0" err="1"/>
              <a:t>device-width</a:t>
            </a:r>
            <a:r>
              <a:rPr lang="es-PE" dirty="0"/>
              <a:t>, </a:t>
            </a:r>
            <a:r>
              <a:rPr lang="es-PE" dirty="0" err="1"/>
              <a:t>initial-scale</a:t>
            </a:r>
            <a:r>
              <a:rPr lang="es-PE" dirty="0"/>
              <a:t>=1"&gt;</a:t>
            </a:r>
          </a:p>
          <a:p>
            <a:r>
              <a:rPr lang="es-PE" dirty="0"/>
              <a:t>	&lt;</a:t>
            </a:r>
            <a:r>
              <a:rPr lang="es-PE" dirty="0" err="1"/>
              <a:t>title</a:t>
            </a:r>
            <a:r>
              <a:rPr lang="es-PE" dirty="0"/>
              <a:t>&gt;Tablas con cabecera simple&lt;/</a:t>
            </a:r>
            <a:r>
              <a:rPr lang="es-PE" dirty="0" err="1"/>
              <a:t>title</a:t>
            </a:r>
            <a:r>
              <a:rPr lang="es-PE" dirty="0"/>
              <a:t>&gt;</a:t>
            </a:r>
          </a:p>
          <a:p>
            <a:r>
              <a:rPr lang="es-PE" dirty="0"/>
              <a:t>&lt;/head&gt;</a:t>
            </a:r>
          </a:p>
          <a:p>
            <a:r>
              <a:rPr lang="es-PE" dirty="0"/>
              <a:t>&lt;</a:t>
            </a:r>
            <a:r>
              <a:rPr lang="es-PE" dirty="0" err="1"/>
              <a:t>body</a:t>
            </a:r>
            <a:r>
              <a:rPr lang="es-PE" dirty="0"/>
              <a:t>&gt;</a:t>
            </a:r>
          </a:p>
          <a:p>
            <a:r>
              <a:rPr lang="es-PE" dirty="0"/>
              <a:t>&lt;b </a:t>
            </a:r>
            <a:r>
              <a:rPr lang="es-PE" dirty="0" err="1"/>
              <a:t>style</a:t>
            </a:r>
            <a:r>
              <a:rPr lang="es-PE" dirty="0"/>
              <a:t>="</a:t>
            </a:r>
            <a:r>
              <a:rPr lang="es-PE" dirty="0" err="1"/>
              <a:t>font-size:xx-large</a:t>
            </a:r>
            <a:r>
              <a:rPr lang="es-PE" dirty="0"/>
              <a:t>"&gt;</a:t>
            </a:r>
          </a:p>
          <a:p>
            <a:r>
              <a:rPr lang="es-PE" dirty="0"/>
              <a:t>COLEGIO ALGARROBOS &lt;</a:t>
            </a:r>
            <a:r>
              <a:rPr lang="es-PE" dirty="0" err="1"/>
              <a:t>br</a:t>
            </a:r>
            <a:r>
              <a:rPr lang="es-PE" dirty="0"/>
              <a:t>&gt;</a:t>
            </a:r>
          </a:p>
          <a:p>
            <a:r>
              <a:rPr lang="es-PE" dirty="0"/>
              <a:t>&lt;B </a:t>
            </a:r>
            <a:r>
              <a:rPr lang="es-PE" dirty="0" err="1"/>
              <a:t>style</a:t>
            </a:r>
            <a:r>
              <a:rPr lang="es-PE" dirty="0"/>
              <a:t>="</a:t>
            </a:r>
            <a:r>
              <a:rPr lang="es-PE" dirty="0" err="1"/>
              <a:t>font-size:x-large</a:t>
            </a:r>
            <a:r>
              <a:rPr lang="es-PE" dirty="0"/>
              <a:t>"&gt;</a:t>
            </a:r>
          </a:p>
          <a:p>
            <a:r>
              <a:rPr lang="es-PE" dirty="0"/>
              <a:t>COLEGIO ALGARROBOS&lt;</a:t>
            </a:r>
            <a:r>
              <a:rPr lang="es-PE" dirty="0" err="1"/>
              <a:t>br</a:t>
            </a:r>
            <a:r>
              <a:rPr lang="es-PE" dirty="0"/>
              <a:t>&gt;</a:t>
            </a:r>
          </a:p>
          <a:p>
            <a:r>
              <a:rPr lang="es-PE" dirty="0"/>
              <a:t>&lt;B </a:t>
            </a:r>
            <a:r>
              <a:rPr lang="es-PE" dirty="0" err="1"/>
              <a:t>style</a:t>
            </a:r>
            <a:r>
              <a:rPr lang="es-PE" dirty="0"/>
              <a:t>="</a:t>
            </a:r>
            <a:r>
              <a:rPr lang="es-PE" dirty="0" err="1"/>
              <a:t>font-size:large</a:t>
            </a:r>
            <a:r>
              <a:rPr lang="es-PE" dirty="0"/>
              <a:t>"&gt;</a:t>
            </a:r>
          </a:p>
          <a:p>
            <a:r>
              <a:rPr lang="es-PE" dirty="0"/>
              <a:t>COLEGIO ALGARROBOS&lt;</a:t>
            </a:r>
            <a:r>
              <a:rPr lang="es-PE" dirty="0" err="1"/>
              <a:t>br</a:t>
            </a:r>
            <a:r>
              <a:rPr lang="es-PE" dirty="0"/>
              <a:t>&gt;</a:t>
            </a:r>
          </a:p>
          <a:p>
            <a:r>
              <a:rPr lang="es-PE" dirty="0"/>
              <a:t>&lt;B </a:t>
            </a:r>
            <a:r>
              <a:rPr lang="es-PE" dirty="0" err="1"/>
              <a:t>style</a:t>
            </a:r>
            <a:r>
              <a:rPr lang="es-PE" dirty="0"/>
              <a:t>="</a:t>
            </a:r>
            <a:r>
              <a:rPr lang="es-PE" dirty="0" err="1"/>
              <a:t>font-size:medium</a:t>
            </a:r>
            <a:r>
              <a:rPr lang="es-PE" dirty="0"/>
              <a:t>"&gt;</a:t>
            </a:r>
          </a:p>
          <a:p>
            <a:r>
              <a:rPr lang="es-PE" dirty="0"/>
              <a:t>COLEGIO ALGARROBOS&lt;</a:t>
            </a:r>
            <a:r>
              <a:rPr lang="es-PE" dirty="0" err="1"/>
              <a:t>br</a:t>
            </a:r>
            <a:r>
              <a:rPr lang="es-PE" dirty="0"/>
              <a:t>&gt;</a:t>
            </a:r>
          </a:p>
          <a:p>
            <a:r>
              <a:rPr lang="es-PE" dirty="0"/>
              <a:t>&lt;B </a:t>
            </a:r>
            <a:r>
              <a:rPr lang="es-PE" dirty="0" err="1"/>
              <a:t>style</a:t>
            </a:r>
            <a:r>
              <a:rPr lang="es-PE" dirty="0"/>
              <a:t>="</a:t>
            </a:r>
            <a:r>
              <a:rPr lang="es-PE" dirty="0" err="1"/>
              <a:t>font-size:small</a:t>
            </a:r>
            <a:r>
              <a:rPr lang="es-PE" dirty="0"/>
              <a:t>"&gt;</a:t>
            </a:r>
          </a:p>
          <a:p>
            <a:r>
              <a:rPr lang="es-PE" dirty="0"/>
              <a:t>COLEGIO ALGARROBOS&lt;</a:t>
            </a:r>
            <a:r>
              <a:rPr lang="es-PE" dirty="0" err="1"/>
              <a:t>br</a:t>
            </a:r>
            <a:r>
              <a:rPr lang="es-PE" dirty="0"/>
              <a:t>&gt;</a:t>
            </a:r>
          </a:p>
          <a:p>
            <a:r>
              <a:rPr lang="es-PE" dirty="0"/>
              <a:t>&lt;B </a:t>
            </a:r>
            <a:r>
              <a:rPr lang="es-PE" dirty="0" err="1"/>
              <a:t>style</a:t>
            </a:r>
            <a:r>
              <a:rPr lang="es-PE" dirty="0"/>
              <a:t>="</a:t>
            </a:r>
            <a:r>
              <a:rPr lang="es-PE" dirty="0" err="1"/>
              <a:t>font-size:x-small</a:t>
            </a:r>
            <a:r>
              <a:rPr lang="es-PE" dirty="0"/>
              <a:t>"&gt;</a:t>
            </a:r>
          </a:p>
          <a:p>
            <a:r>
              <a:rPr lang="es-PE" dirty="0"/>
              <a:t>COLEGIO ALGARROBOS&lt;</a:t>
            </a:r>
            <a:r>
              <a:rPr lang="es-PE" dirty="0" err="1"/>
              <a:t>br</a:t>
            </a:r>
            <a:r>
              <a:rPr lang="es-PE" dirty="0"/>
              <a:t>&gt;</a:t>
            </a:r>
          </a:p>
          <a:p>
            <a:r>
              <a:rPr lang="es-PE" dirty="0"/>
              <a:t>&lt;B </a:t>
            </a:r>
            <a:r>
              <a:rPr lang="es-PE" dirty="0" err="1"/>
              <a:t>style</a:t>
            </a:r>
            <a:r>
              <a:rPr lang="es-PE" dirty="0"/>
              <a:t>="</a:t>
            </a:r>
            <a:r>
              <a:rPr lang="es-PE" dirty="0" err="1"/>
              <a:t>font-size:xx-small</a:t>
            </a:r>
            <a:r>
              <a:rPr lang="es-PE" dirty="0"/>
              <a:t>"&gt;</a:t>
            </a:r>
          </a:p>
          <a:p>
            <a:r>
              <a:rPr lang="es-PE" dirty="0"/>
              <a:t>COLEGIO ALGARROBOS&lt;</a:t>
            </a:r>
            <a:r>
              <a:rPr lang="es-PE" dirty="0" err="1"/>
              <a:t>br</a:t>
            </a:r>
            <a:r>
              <a:rPr lang="es-PE" dirty="0"/>
              <a:t>&gt;</a:t>
            </a:r>
          </a:p>
          <a:p>
            <a:r>
              <a:rPr lang="es-PE" dirty="0"/>
              <a:t>&lt;/</a:t>
            </a:r>
            <a:r>
              <a:rPr lang="es-PE" dirty="0" err="1"/>
              <a:t>body</a:t>
            </a:r>
            <a:r>
              <a:rPr lang="es-PE" dirty="0"/>
              <a:t>&gt;</a:t>
            </a:r>
          </a:p>
          <a:p>
            <a:r>
              <a:rPr lang="es-PE" dirty="0"/>
              <a:t>&lt;/</a:t>
            </a:r>
            <a:r>
              <a:rPr lang="es-PE" dirty="0" err="1"/>
              <a:t>html</a:t>
            </a:r>
            <a:r>
              <a:rPr lang="es-PE" dirty="0"/>
              <a:t>&gt;</a:t>
            </a:r>
          </a:p>
        </p:txBody>
      </p:sp>
    </p:spTree>
    <p:extLst>
      <p:ext uri="{BB962C8B-B14F-4D97-AF65-F5344CB8AC3E}">
        <p14:creationId xmlns:p14="http://schemas.microsoft.com/office/powerpoint/2010/main" val="17043136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4616"/>
            <a:ext cx="7200800" cy="6924973"/>
          </a:xfrm>
          <a:prstGeom prst="rect">
            <a:avLst/>
          </a:prstGeom>
        </p:spPr>
        <p:txBody>
          <a:bodyPr wrap="square">
            <a:spAutoFit/>
          </a:bodyPr>
          <a:lstStyle/>
          <a:p>
            <a:r>
              <a:rPr lang="es-PE" sz="1200" dirty="0"/>
              <a:t>&lt;!DOCTYPE </a:t>
            </a:r>
            <a:r>
              <a:rPr lang="es-PE" sz="1200" dirty="0" err="1"/>
              <a:t>html</a:t>
            </a:r>
            <a:r>
              <a:rPr lang="es-PE" sz="1200" dirty="0"/>
              <a:t>&gt;</a:t>
            </a:r>
          </a:p>
          <a:p>
            <a:r>
              <a:rPr lang="es-PE" sz="1200" dirty="0"/>
              <a:t>&lt;</a:t>
            </a:r>
            <a:r>
              <a:rPr lang="es-PE" sz="1200" dirty="0" err="1"/>
              <a:t>html</a:t>
            </a:r>
            <a:r>
              <a:rPr lang="es-PE" sz="1200" dirty="0"/>
              <a:t>&gt;</a:t>
            </a:r>
          </a:p>
          <a:p>
            <a:r>
              <a:rPr lang="es-PE" sz="1200" dirty="0"/>
              <a:t>&lt;head&gt;</a:t>
            </a:r>
          </a:p>
          <a:p>
            <a:r>
              <a:rPr lang="es-PE" sz="1200" dirty="0"/>
              <a:t>	&lt;meta </a:t>
            </a:r>
            <a:r>
              <a:rPr lang="es-PE" sz="1200" dirty="0" err="1"/>
              <a:t>charset</a:t>
            </a:r>
            <a:r>
              <a:rPr lang="es-PE" sz="1200" dirty="0"/>
              <a:t>="utf-8"&gt;</a:t>
            </a:r>
          </a:p>
          <a:p>
            <a:r>
              <a:rPr lang="es-PE" sz="1200" dirty="0"/>
              <a:t>	&lt;meta </a:t>
            </a:r>
            <a:r>
              <a:rPr lang="es-PE" sz="1200" dirty="0" err="1"/>
              <a:t>name</a:t>
            </a:r>
            <a:r>
              <a:rPr lang="es-PE" sz="1200" dirty="0"/>
              <a:t>="</a:t>
            </a:r>
            <a:r>
              <a:rPr lang="es-PE" sz="1200" dirty="0" err="1"/>
              <a:t>viewport</a:t>
            </a:r>
            <a:r>
              <a:rPr lang="es-PE" sz="1200" dirty="0"/>
              <a:t>" </a:t>
            </a:r>
            <a:r>
              <a:rPr lang="es-PE" sz="1200" dirty="0" err="1"/>
              <a:t>content</a:t>
            </a:r>
            <a:r>
              <a:rPr lang="es-PE" sz="1200" dirty="0"/>
              <a:t>="</a:t>
            </a:r>
            <a:r>
              <a:rPr lang="es-PE" sz="1200" dirty="0" err="1"/>
              <a:t>width</a:t>
            </a:r>
            <a:r>
              <a:rPr lang="es-PE" sz="1200" dirty="0"/>
              <a:t>=</a:t>
            </a:r>
            <a:r>
              <a:rPr lang="es-PE" sz="1200" dirty="0" err="1"/>
              <a:t>device-width</a:t>
            </a:r>
            <a:r>
              <a:rPr lang="es-PE" sz="1200" dirty="0"/>
              <a:t>, </a:t>
            </a:r>
            <a:r>
              <a:rPr lang="es-PE" sz="1200" dirty="0" err="1"/>
              <a:t>initial-scale</a:t>
            </a:r>
            <a:r>
              <a:rPr lang="es-PE" sz="1200" dirty="0"/>
              <a:t>=1"&gt;</a:t>
            </a:r>
          </a:p>
          <a:p>
            <a:r>
              <a:rPr lang="es-PE" sz="1200" dirty="0"/>
              <a:t>	&lt;</a:t>
            </a:r>
            <a:r>
              <a:rPr lang="es-PE" sz="1200" dirty="0" err="1"/>
              <a:t>title</a:t>
            </a:r>
            <a:r>
              <a:rPr lang="es-PE" sz="1200" dirty="0"/>
              <a:t>&gt;Tablas con cabecera simple&lt;/</a:t>
            </a:r>
            <a:r>
              <a:rPr lang="es-PE" sz="1200" dirty="0" err="1"/>
              <a:t>title</a:t>
            </a:r>
            <a:r>
              <a:rPr lang="es-PE" sz="1200" dirty="0"/>
              <a:t>&gt;</a:t>
            </a:r>
          </a:p>
          <a:p>
            <a:r>
              <a:rPr lang="es-PE" sz="1200" dirty="0"/>
              <a:t>&lt;/head&gt;</a:t>
            </a:r>
          </a:p>
          <a:p>
            <a:r>
              <a:rPr lang="es-PE" sz="1200" dirty="0"/>
              <a:t>&lt;</a:t>
            </a:r>
            <a:r>
              <a:rPr lang="es-PE" sz="1200" dirty="0" err="1"/>
              <a:t>body</a:t>
            </a:r>
            <a:r>
              <a:rPr lang="es-PE" sz="1200" dirty="0"/>
              <a:t>&gt;</a:t>
            </a:r>
          </a:p>
          <a:p>
            <a:r>
              <a:rPr lang="es-PE" sz="1200" dirty="0"/>
              <a:t>&lt;</a:t>
            </a:r>
            <a:r>
              <a:rPr lang="es-PE" sz="1200" dirty="0" err="1"/>
              <a:t>table</a:t>
            </a:r>
            <a:r>
              <a:rPr lang="es-PE" sz="1200" dirty="0"/>
              <a:t> </a:t>
            </a:r>
            <a:r>
              <a:rPr lang="es-PE" sz="1200" dirty="0" err="1"/>
              <a:t>style</a:t>
            </a:r>
            <a:r>
              <a:rPr lang="es-PE" sz="1200" dirty="0"/>
              <a:t>="</a:t>
            </a:r>
            <a:r>
              <a:rPr lang="es-PE" sz="1200" dirty="0" err="1"/>
              <a:t>background:red</a:t>
            </a:r>
            <a:r>
              <a:rPr lang="es-PE" sz="1200" dirty="0"/>
              <a:t>; width:80%; </a:t>
            </a:r>
            <a:r>
              <a:rPr lang="es-PE" sz="1200" dirty="0" err="1"/>
              <a:t>font-family</a:t>
            </a:r>
            <a:r>
              <a:rPr lang="es-PE" sz="1200" dirty="0"/>
              <a:t>: Arial, </a:t>
            </a:r>
            <a:r>
              <a:rPr lang="es-PE" sz="1200" dirty="0" err="1"/>
              <a:t>Helvetica</a:t>
            </a:r>
            <a:r>
              <a:rPr lang="es-PE" sz="1200" dirty="0"/>
              <a:t>, Verdana;font-size:24pt;"&gt;</a:t>
            </a:r>
          </a:p>
          <a:p>
            <a:r>
              <a:rPr lang="es-PE" sz="1200" dirty="0"/>
              <a:t>    &lt;</a:t>
            </a:r>
            <a:r>
              <a:rPr lang="es-PE" sz="1200" dirty="0" err="1"/>
              <a:t>caption</a:t>
            </a:r>
            <a:r>
              <a:rPr lang="es-PE" sz="1200" dirty="0"/>
              <a:t>=</a:t>
            </a:r>
            <a:r>
              <a:rPr lang="es-PE" sz="1200" dirty="0" err="1"/>
              <a:t>bottom</a:t>
            </a:r>
            <a:r>
              <a:rPr lang="es-PE" sz="1200" dirty="0"/>
              <a:t>&gt;Este es un horario&lt;/</a:t>
            </a:r>
            <a:r>
              <a:rPr lang="es-PE" sz="1200" dirty="0" err="1"/>
              <a:t>caption</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&gt;&lt;/</a:t>
            </a:r>
            <a:r>
              <a:rPr lang="es-PE" sz="1200" dirty="0" err="1"/>
              <a:t>th</a:t>
            </a:r>
            <a:r>
              <a:rPr lang="es-PE" sz="1200" dirty="0"/>
              <a:t>&gt;</a:t>
            </a:r>
          </a:p>
          <a:p>
            <a:r>
              <a:rPr lang="es-PE" sz="1200" dirty="0"/>
              <a:t>        &lt;</a:t>
            </a:r>
            <a:r>
              <a:rPr lang="es-PE" sz="1200" dirty="0" err="1"/>
              <a:t>th</a:t>
            </a:r>
            <a:r>
              <a:rPr lang="es-PE" sz="1200" dirty="0"/>
              <a:t>&gt;Lunes&lt;/</a:t>
            </a:r>
            <a:r>
              <a:rPr lang="es-PE" sz="1200" dirty="0" err="1"/>
              <a:t>th</a:t>
            </a:r>
            <a:r>
              <a:rPr lang="es-PE" sz="1200" dirty="0"/>
              <a:t>&gt;</a:t>
            </a:r>
          </a:p>
          <a:p>
            <a:r>
              <a:rPr lang="es-PE" sz="1200" dirty="0"/>
              <a:t>        &lt;</a:t>
            </a:r>
            <a:r>
              <a:rPr lang="es-PE" sz="1200" dirty="0" err="1"/>
              <a:t>th</a:t>
            </a:r>
            <a:r>
              <a:rPr lang="es-PE" sz="1200" dirty="0"/>
              <a:t>&gt;Martes&lt;/</a:t>
            </a:r>
            <a:r>
              <a:rPr lang="es-PE" sz="1200" dirty="0" err="1"/>
              <a:t>th</a:t>
            </a:r>
            <a:r>
              <a:rPr lang="es-PE" sz="1200" dirty="0"/>
              <a:t>&gt;</a:t>
            </a:r>
          </a:p>
          <a:p>
            <a:r>
              <a:rPr lang="es-PE" sz="1200" dirty="0"/>
              <a:t>        &lt;</a:t>
            </a:r>
            <a:r>
              <a:rPr lang="es-PE" sz="1200" dirty="0" err="1"/>
              <a:t>th</a:t>
            </a:r>
            <a:r>
              <a:rPr lang="es-PE" sz="1200" dirty="0"/>
              <a:t>&gt;Miércoles&lt;/</a:t>
            </a:r>
            <a:r>
              <a:rPr lang="es-PE" sz="1200" dirty="0" err="1"/>
              <a:t>th</a:t>
            </a:r>
            <a:r>
              <a:rPr lang="es-PE" sz="1200" dirty="0"/>
              <a:t>&gt;</a:t>
            </a:r>
          </a:p>
          <a:p>
            <a:r>
              <a:rPr lang="es-PE" sz="1200" dirty="0"/>
              <a:t>        &lt;</a:t>
            </a:r>
            <a:r>
              <a:rPr lang="es-PE" sz="1200" dirty="0" err="1"/>
              <a:t>th</a:t>
            </a:r>
            <a:r>
              <a:rPr lang="es-PE" sz="1200" dirty="0"/>
              <a:t>&gt;Jueves&lt;/</a:t>
            </a:r>
            <a:r>
              <a:rPr lang="es-PE" sz="1200" dirty="0" err="1"/>
              <a:t>th</a:t>
            </a:r>
            <a:r>
              <a:rPr lang="es-PE" sz="1200" dirty="0"/>
              <a:t>&gt;</a:t>
            </a:r>
          </a:p>
          <a:p>
            <a:r>
              <a:rPr lang="es-PE" sz="1200" dirty="0"/>
              <a:t>        &lt;</a:t>
            </a:r>
            <a:r>
              <a:rPr lang="es-PE" sz="1200" dirty="0" err="1"/>
              <a:t>th</a:t>
            </a:r>
            <a:r>
              <a:rPr lang="es-PE" sz="1200" dirty="0"/>
              <a:t>&gt;Viernes&lt;/</a:t>
            </a:r>
            <a:r>
              <a:rPr lang="es-PE" sz="1200" dirty="0" err="1"/>
              <a:t>th</a:t>
            </a:r>
            <a:r>
              <a:rPr lang="es-PE" sz="1200" dirty="0"/>
              <a:t>&gt;</a:t>
            </a:r>
          </a:p>
          <a:p>
            <a:r>
              <a:rPr lang="es-PE" sz="1200" dirty="0"/>
              <a:t>    &lt;/</a:t>
            </a:r>
            <a:r>
              <a:rPr lang="es-PE" sz="1200" dirty="0" err="1"/>
              <a:t>tr</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&gt;10:30&lt;/</a:t>
            </a:r>
            <a:r>
              <a:rPr lang="es-PE" sz="1200" dirty="0" err="1"/>
              <a:t>th</a:t>
            </a:r>
            <a:r>
              <a:rPr lang="es-PE" sz="1200" dirty="0"/>
              <a:t>&gt;</a:t>
            </a:r>
          </a:p>
          <a:p>
            <a:r>
              <a:rPr lang="es-PE" sz="1200" dirty="0"/>
              <a:t>        &lt;</a:t>
            </a:r>
            <a:r>
              <a:rPr lang="es-PE" sz="1200" dirty="0" err="1"/>
              <a:t>td</a:t>
            </a:r>
            <a:r>
              <a:rPr lang="es-PE" sz="1200" dirty="0"/>
              <a:t>&gt;Matemáticas&lt;/</a:t>
            </a:r>
            <a:r>
              <a:rPr lang="es-PE" sz="1200" dirty="0" err="1"/>
              <a:t>td</a:t>
            </a:r>
            <a:r>
              <a:rPr lang="es-PE" sz="1200" dirty="0"/>
              <a:t>&gt;</a:t>
            </a:r>
          </a:p>
          <a:p>
            <a:r>
              <a:rPr lang="es-PE" sz="1200" dirty="0"/>
              <a:t>        &lt;</a:t>
            </a:r>
            <a:r>
              <a:rPr lang="es-PE" sz="1200" dirty="0" err="1"/>
              <a:t>td</a:t>
            </a:r>
            <a:r>
              <a:rPr lang="es-PE" sz="1200" dirty="0"/>
              <a:t>&gt;Geografía&lt;/</a:t>
            </a:r>
            <a:r>
              <a:rPr lang="es-PE" sz="1200" dirty="0" err="1"/>
              <a:t>td</a:t>
            </a:r>
            <a:r>
              <a:rPr lang="es-PE" sz="1200" dirty="0"/>
              <a:t>&gt;</a:t>
            </a:r>
          </a:p>
          <a:p>
            <a:r>
              <a:rPr lang="es-PE" sz="1200" dirty="0"/>
              <a:t>        &lt;</a:t>
            </a:r>
            <a:r>
              <a:rPr lang="es-PE" sz="1200" dirty="0" err="1"/>
              <a:t>td</a:t>
            </a:r>
            <a:r>
              <a:rPr lang="es-PE" sz="1200" dirty="0"/>
              <a:t>&gt;Física&lt;/</a:t>
            </a:r>
            <a:r>
              <a:rPr lang="es-PE" sz="1200" dirty="0" err="1"/>
              <a:t>td</a:t>
            </a:r>
            <a:r>
              <a:rPr lang="es-PE" sz="1200" dirty="0"/>
              <a:t>&gt;</a:t>
            </a:r>
          </a:p>
          <a:p>
            <a:r>
              <a:rPr lang="es-PE" sz="1200" dirty="0"/>
              <a:t>        &lt;</a:t>
            </a:r>
            <a:r>
              <a:rPr lang="es-PE" sz="1200" dirty="0" err="1"/>
              <a:t>td</a:t>
            </a:r>
            <a:r>
              <a:rPr lang="es-PE" sz="1200" dirty="0"/>
              <a:t>&gt;Dibujo&lt;/</a:t>
            </a:r>
            <a:r>
              <a:rPr lang="es-PE" sz="1200" dirty="0" err="1"/>
              <a:t>td</a:t>
            </a:r>
            <a:r>
              <a:rPr lang="es-PE" sz="1200" dirty="0"/>
              <a:t>&gt;</a:t>
            </a:r>
          </a:p>
          <a:p>
            <a:r>
              <a:rPr lang="es-PE" sz="1200" dirty="0"/>
              <a:t>        &lt;</a:t>
            </a:r>
            <a:r>
              <a:rPr lang="es-PE" sz="1200" dirty="0" err="1"/>
              <a:t>td</a:t>
            </a:r>
            <a:r>
              <a:rPr lang="es-PE" sz="1200" dirty="0"/>
              <a:t>&gt;Matemáticas&lt;/</a:t>
            </a:r>
            <a:r>
              <a:rPr lang="es-PE" sz="1200" dirty="0" err="1"/>
              <a:t>td</a:t>
            </a:r>
            <a:r>
              <a:rPr lang="es-PE" sz="1200" dirty="0"/>
              <a:t>&gt;</a:t>
            </a:r>
          </a:p>
          <a:p>
            <a:r>
              <a:rPr lang="es-PE" sz="1200" dirty="0"/>
              <a:t>    &lt;/</a:t>
            </a:r>
            <a:r>
              <a:rPr lang="es-PE" sz="1200" dirty="0" err="1"/>
              <a:t>tr</a:t>
            </a:r>
            <a:r>
              <a:rPr lang="es-PE" sz="1200" dirty="0"/>
              <a:t>&gt;</a:t>
            </a:r>
          </a:p>
          <a:p>
            <a:r>
              <a:rPr lang="es-PE" sz="1200" dirty="0"/>
              <a:t>    &lt;</a:t>
            </a:r>
            <a:r>
              <a:rPr lang="es-PE" sz="1200" dirty="0" err="1"/>
              <a:t>tr</a:t>
            </a:r>
            <a:r>
              <a:rPr lang="es-PE" sz="1200" dirty="0"/>
              <a:t>&gt;</a:t>
            </a:r>
          </a:p>
          <a:p>
            <a:r>
              <a:rPr lang="es-PE" sz="1200" dirty="0"/>
              <a:t>        &lt;</a:t>
            </a:r>
            <a:r>
              <a:rPr lang="es-PE" sz="1200" dirty="0" err="1"/>
              <a:t>th</a:t>
            </a:r>
            <a:r>
              <a:rPr lang="es-PE" sz="1200" dirty="0"/>
              <a:t>&gt;11:30&lt;/</a:t>
            </a:r>
            <a:r>
              <a:rPr lang="es-PE" sz="1200" dirty="0" err="1"/>
              <a:t>th</a:t>
            </a:r>
            <a:r>
              <a:rPr lang="es-PE" sz="1200" dirty="0"/>
              <a:t>&gt;</a:t>
            </a:r>
          </a:p>
          <a:p>
            <a:r>
              <a:rPr lang="es-PE" sz="1200" dirty="0"/>
              <a:t>        &lt;</a:t>
            </a:r>
            <a:r>
              <a:rPr lang="es-PE" sz="1200" dirty="0" err="1"/>
              <a:t>td</a:t>
            </a:r>
            <a:r>
              <a:rPr lang="es-PE" sz="1200" dirty="0"/>
              <a:t>&gt;Inglés&lt;/</a:t>
            </a:r>
            <a:r>
              <a:rPr lang="es-PE" sz="1200" dirty="0" err="1"/>
              <a:t>td</a:t>
            </a:r>
            <a:r>
              <a:rPr lang="es-PE" sz="1200" dirty="0"/>
              <a:t>&gt;</a:t>
            </a:r>
          </a:p>
          <a:p>
            <a:r>
              <a:rPr lang="es-PE" sz="1200" dirty="0"/>
              <a:t>        &lt;</a:t>
            </a:r>
            <a:r>
              <a:rPr lang="es-PE" sz="1200" dirty="0" err="1"/>
              <a:t>td</a:t>
            </a:r>
            <a:r>
              <a:rPr lang="es-PE" sz="1200" dirty="0"/>
              <a:t>&gt;Lenguaje&lt;/</a:t>
            </a:r>
            <a:r>
              <a:rPr lang="es-PE" sz="1200" dirty="0" err="1"/>
              <a:t>td</a:t>
            </a:r>
            <a:r>
              <a:rPr lang="es-PE" sz="1200" dirty="0"/>
              <a:t>&gt;</a:t>
            </a:r>
          </a:p>
          <a:p>
            <a:r>
              <a:rPr lang="es-PE" sz="1200" dirty="0"/>
              <a:t>        &lt;</a:t>
            </a:r>
            <a:r>
              <a:rPr lang="es-PE" sz="1200" dirty="0" err="1"/>
              <a:t>td</a:t>
            </a:r>
            <a:r>
              <a:rPr lang="es-PE" sz="1200" dirty="0"/>
              <a:t>&gt;Geografía&lt;/</a:t>
            </a:r>
            <a:r>
              <a:rPr lang="es-PE" sz="1200" dirty="0" err="1"/>
              <a:t>td</a:t>
            </a:r>
            <a:r>
              <a:rPr lang="es-PE" sz="1200" dirty="0"/>
              <a:t>&gt;</a:t>
            </a:r>
          </a:p>
          <a:p>
            <a:r>
              <a:rPr lang="es-PE" sz="1200" dirty="0"/>
              <a:t>        &lt;</a:t>
            </a:r>
            <a:r>
              <a:rPr lang="es-PE" sz="1200" dirty="0" err="1"/>
              <a:t>td</a:t>
            </a:r>
            <a:r>
              <a:rPr lang="es-PE" sz="1200" dirty="0"/>
              <a:t>&gt;Química&lt;/</a:t>
            </a:r>
            <a:r>
              <a:rPr lang="es-PE" sz="1200" dirty="0" err="1"/>
              <a:t>td</a:t>
            </a:r>
            <a:r>
              <a:rPr lang="es-PE" sz="1200" dirty="0"/>
              <a:t>&gt;</a:t>
            </a:r>
          </a:p>
          <a:p>
            <a:r>
              <a:rPr lang="es-PE" sz="1200" dirty="0"/>
              <a:t>        &lt;</a:t>
            </a:r>
            <a:r>
              <a:rPr lang="es-PE" sz="1200" dirty="0" err="1"/>
              <a:t>td</a:t>
            </a:r>
            <a:r>
              <a:rPr lang="es-PE" sz="1200" dirty="0"/>
              <a:t>&gt;Física&lt;/</a:t>
            </a:r>
            <a:r>
              <a:rPr lang="es-PE" sz="1200" dirty="0" err="1"/>
              <a:t>td</a:t>
            </a:r>
            <a:r>
              <a:rPr lang="es-PE" sz="1200" dirty="0"/>
              <a:t>&gt;</a:t>
            </a:r>
          </a:p>
          <a:p>
            <a:r>
              <a:rPr lang="es-PE" sz="1200" dirty="0"/>
              <a:t>    &lt;/</a:t>
            </a:r>
            <a:r>
              <a:rPr lang="es-PE" sz="1200" dirty="0" err="1"/>
              <a:t>tr</a:t>
            </a:r>
            <a:r>
              <a:rPr lang="es-PE" sz="1200" dirty="0"/>
              <a:t>&gt;</a:t>
            </a:r>
          </a:p>
          <a:p>
            <a:r>
              <a:rPr lang="es-PE" sz="1200" dirty="0"/>
              <a:t>&lt;/</a:t>
            </a:r>
            <a:r>
              <a:rPr lang="es-PE" sz="1200" dirty="0" err="1"/>
              <a:t>table</a:t>
            </a:r>
            <a:r>
              <a:rPr lang="es-PE" sz="1200" dirty="0"/>
              <a:t>&gt;  </a:t>
            </a:r>
          </a:p>
          <a:p>
            <a:r>
              <a:rPr lang="es-PE" sz="1200" dirty="0"/>
              <a:t>&lt;/</a:t>
            </a:r>
            <a:r>
              <a:rPr lang="es-PE" sz="1200" dirty="0" err="1"/>
              <a:t>body</a:t>
            </a:r>
            <a:r>
              <a:rPr lang="es-PE" sz="1200" dirty="0"/>
              <a:t>&gt;</a:t>
            </a:r>
          </a:p>
          <a:p>
            <a:r>
              <a:rPr lang="es-PE" sz="1200" dirty="0"/>
              <a:t>&lt;/</a:t>
            </a:r>
            <a:r>
              <a:rPr lang="es-PE" sz="1200" dirty="0" err="1"/>
              <a:t>html</a:t>
            </a:r>
            <a:r>
              <a:rPr lang="es-PE" sz="1200" dirty="0"/>
              <a:t>&gt;</a:t>
            </a:r>
          </a:p>
        </p:txBody>
      </p:sp>
    </p:spTree>
    <p:extLst>
      <p:ext uri="{BB962C8B-B14F-4D97-AF65-F5344CB8AC3E}">
        <p14:creationId xmlns:p14="http://schemas.microsoft.com/office/powerpoint/2010/main" val="3002061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1845</Words>
  <Application>Microsoft Office PowerPoint</Application>
  <PresentationFormat>Presentación en pantalla (4:3)</PresentationFormat>
  <Paragraphs>179</Paragraphs>
  <Slides>13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13</vt:i4>
      </vt:variant>
    </vt:vector>
  </HeadingPairs>
  <TitlesOfParts>
    <vt:vector size="1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Ing. Luis Aguilar F</dc:creator>
  <cp:lastModifiedBy>User</cp:lastModifiedBy>
  <cp:revision>34</cp:revision>
  <dcterms:created xsi:type="dcterms:W3CDTF">2012-02-24T01:09:13Z</dcterms:created>
  <dcterms:modified xsi:type="dcterms:W3CDTF">2022-08-11T13:28:48Z</dcterms:modified>
</cp:coreProperties>
</file>