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8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3860" y="252600"/>
            <a:ext cx="7432898" cy="6415904"/>
          </a:xfrm>
        </p:spPr>
      </p:pic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304345"/>
            <a:ext cx="6249625" cy="2391926"/>
          </a:xfrm>
        </p:spPr>
        <p:txBody>
          <a:bodyPr rtlCol="0" anchor="b"/>
          <a:lstStyle/>
          <a:p>
            <a:pPr>
              <a:lnSpc>
                <a:spcPts val="5500"/>
              </a:lnSpc>
            </a:pPr>
            <a:r>
              <a:rPr lang="es-ES" dirty="0"/>
              <a:t>El gallito de las rocas</a:t>
            </a:r>
            <a:br>
              <a:rPr lang="es-ES" dirty="0"/>
            </a:br>
            <a:endParaRPr lang="es-ES" noProof="1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788BCE5-A88E-40CE-8567-E4C6A7EA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96599" y="511967"/>
            <a:ext cx="1066892" cy="179237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583BD17-16A0-46A6-99CA-49DDD9F1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519" y="267016"/>
            <a:ext cx="1066892" cy="179237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B428EA0-727C-4F84-B2D6-C953E794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606" y="4930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Resumen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/>
              <a:t>Subtítulo lorem ipsum dolor elit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es-ES" dirty="0"/>
              <a:t>Estas aves son grandes diseminadores de semillas en la Selva, lo que contribuye a la preservación de los bosques. De esta manera ayudan a la regeneración natural de su entorno. Actualmente se estima que hay unos 3,000 ejemplares por lo que urge su protección a escala nacional</a:t>
            </a:r>
            <a:r>
              <a:rPr lang="es-ES" dirty="0" smtClean="0"/>
              <a:t>.</a:t>
            </a:r>
          </a:p>
          <a:p>
            <a:r>
              <a:rPr lang="es-ES" dirty="0"/>
              <a:t>El gallito de rocas peruano se alimenta de una gran cantidad de frutos silvestres, los que crecen en grandes cantidades en el bosque de montaña de las vertientes orientales andinas.</a:t>
            </a:r>
            <a:r>
              <a:rPr lang="es-ES" noProof="1"/>
              <a:t>	</a:t>
            </a:r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494096" y="1088415"/>
            <a:ext cx="4607127" cy="4382149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2</a:t>
            </a:fld>
            <a:endParaRPr lang="es-ES" noProof="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E3CC85-0C5A-44EE-8525-2C64156F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22743" y="3937450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502" y="311032"/>
            <a:ext cx="11703600" cy="6415904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 rtlCol="0"/>
          <a:lstStyle/>
          <a:p>
            <a:pPr rtl="0"/>
            <a:r>
              <a:rPr lang="es-ES" noProof="1"/>
              <a:t>pedro@bellowscollege.com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935" y="3214592"/>
            <a:ext cx="3717377" cy="920275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es-ES" noProof="1"/>
              <a:t>Gracias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95760" y="3082554"/>
            <a:ext cx="1066892" cy="17923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96824" y="4934558"/>
            <a:ext cx="1066892" cy="17923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1171" y="805018"/>
            <a:ext cx="1066892" cy="17923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93996" y="938532"/>
            <a:ext cx="1066892" cy="17923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47418" y="2961375"/>
            <a:ext cx="1066892" cy="179237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69049" y="1014797"/>
            <a:ext cx="1066892" cy="17923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36550" y="3142180"/>
            <a:ext cx="1066892" cy="179237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Santiago Salazar, </a:t>
            </a:r>
            <a:r>
              <a:rPr lang="es-PE" dirty="0" err="1" smtClean="0"/>
              <a:t>Fabián,Bastian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17</TotalTime>
  <Words>78</Words>
  <Application>Microsoft Office PowerPoint</Application>
  <PresentationFormat>Panorámica</PresentationFormat>
  <Paragraphs>12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Courier New</vt:lpstr>
      <vt:lpstr>Times New Roman</vt:lpstr>
      <vt:lpstr>Tema de Office</vt:lpstr>
      <vt:lpstr>El gallito de las rocas 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gallito de las rocas </dc:title>
  <dc:creator>Miguel Angel</dc:creator>
  <cp:lastModifiedBy>Servicentros Prado</cp:lastModifiedBy>
  <cp:revision>4</cp:revision>
  <dcterms:created xsi:type="dcterms:W3CDTF">2021-10-26T15:17:40Z</dcterms:created>
  <dcterms:modified xsi:type="dcterms:W3CDTF">2021-10-26T15:41:41Z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